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</p:sldIdLst>
  <p:sldSz cx="9144000" cy="5143500" type="screen16x9"/>
  <p:notesSz cx="6858000" cy="9144000"/>
  <p:embeddedFontLst>
    <p:embeddedFont>
      <p:font typeface="Balsamiq Sans" panose="020B0604020202020204" charset="0"/>
      <p:regular r:id="rId13"/>
      <p:bold r:id="rId14"/>
      <p:italic r:id="rId15"/>
      <p:boldItalic r:id="rId16"/>
    </p:embeddedFont>
    <p:embeddedFont>
      <p:font typeface="Bebas Neue" panose="020B0604020202020204" charset="0"/>
      <p:regular r:id="rId17"/>
    </p:embeddedFont>
    <p:embeddedFont>
      <p:font typeface="Nunito Light" panose="020B0604020202020204" charset="0"/>
      <p:regular r:id="rId18"/>
      <p:italic r:id="rId19"/>
    </p:embeddedFont>
    <p:embeddedFont>
      <p:font typeface="PT Sans" panose="020B0604020202020204" charset="0"/>
      <p:regular r:id="rId20"/>
      <p:bold r:id="rId21"/>
      <p:italic r:id="rId22"/>
      <p:boldItalic r:id="rId23"/>
    </p:embeddedFont>
    <p:embeddedFont>
      <p:font typeface="Quicksand" panose="020B0604020202020204" charset="0"/>
      <p:regular r:id="rId24"/>
      <p:bold r:id="rId25"/>
    </p:embeddedFont>
    <p:embeddedFont>
      <p:font typeface="Quicksand SemiBold" panose="020B0604020202020204" charset="0"/>
      <p:regular r:id="rId26"/>
      <p:bold r:id="rId27"/>
    </p:embeddedFont>
    <p:embeddedFont>
      <p:font typeface="Rubik" panose="020B0604020202020204" charset="-79"/>
      <p:regular r:id="rId28"/>
      <p:bold r:id="rId29"/>
      <p:italic r:id="rId30"/>
      <p:boldItalic r:id="rId31"/>
    </p:embeddedFont>
    <p:embeddedFont>
      <p:font typeface="Staatliches" panose="020B0604020202020204" charset="0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80A555-CA3E-475D-9FDD-E8C57D7E3BDC}" v="15" dt="2025-04-15T16:44:15.1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21" Type="http://schemas.openxmlformats.org/officeDocument/2006/relationships/font" Target="fonts/font9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rdlaw, Kelly" userId="6f42bd0a-6d04-4e77-81e0-724099dea70e" providerId="ADAL" clId="{647DAC07-DDF7-4830-9EB2-FD418B9B1EB1}"/>
    <pc:docChg chg="delSld modSld">
      <pc:chgData name="Wardlaw, Kelly" userId="6f42bd0a-6d04-4e77-81e0-724099dea70e" providerId="ADAL" clId="{647DAC07-DDF7-4830-9EB2-FD418B9B1EB1}" dt="2024-12-20T01:50:22.347" v="94" actId="2696"/>
      <pc:docMkLst>
        <pc:docMk/>
      </pc:docMkLst>
      <pc:sldChg chg="del">
        <pc:chgData name="Wardlaw, Kelly" userId="6f42bd0a-6d04-4e77-81e0-724099dea70e" providerId="ADAL" clId="{647DAC07-DDF7-4830-9EB2-FD418B9B1EB1}" dt="2024-12-20T01:48:49.096" v="0" actId="2696"/>
        <pc:sldMkLst>
          <pc:docMk/>
          <pc:sldMk cId="0" sldId="256"/>
        </pc:sldMkLst>
      </pc:sldChg>
      <pc:sldChg chg="modNotesTx">
        <pc:chgData name="Wardlaw, Kelly" userId="6f42bd0a-6d04-4e77-81e0-724099dea70e" providerId="ADAL" clId="{647DAC07-DDF7-4830-9EB2-FD418B9B1EB1}" dt="2024-12-20T01:49:10.847" v="20" actId="6549"/>
        <pc:sldMkLst>
          <pc:docMk/>
          <pc:sldMk cId="0" sldId="259"/>
        </pc:sldMkLst>
      </pc:sldChg>
      <pc:sldChg chg="modNotesTx">
        <pc:chgData name="Wardlaw, Kelly" userId="6f42bd0a-6d04-4e77-81e0-724099dea70e" providerId="ADAL" clId="{647DAC07-DDF7-4830-9EB2-FD418B9B1EB1}" dt="2024-12-20T01:49:22.560" v="40" actId="20577"/>
        <pc:sldMkLst>
          <pc:docMk/>
          <pc:sldMk cId="0" sldId="260"/>
        </pc:sldMkLst>
      </pc:sldChg>
      <pc:sldChg chg="modNotesTx">
        <pc:chgData name="Wardlaw, Kelly" userId="6f42bd0a-6d04-4e77-81e0-724099dea70e" providerId="ADAL" clId="{647DAC07-DDF7-4830-9EB2-FD418B9B1EB1}" dt="2024-12-20T01:49:34.408" v="60" actId="6549"/>
        <pc:sldMkLst>
          <pc:docMk/>
          <pc:sldMk cId="0" sldId="261"/>
        </pc:sldMkLst>
      </pc:sldChg>
      <pc:sldChg chg="modNotesTx">
        <pc:chgData name="Wardlaw, Kelly" userId="6f42bd0a-6d04-4e77-81e0-724099dea70e" providerId="ADAL" clId="{647DAC07-DDF7-4830-9EB2-FD418B9B1EB1}" dt="2024-12-20T01:49:53.454" v="80" actId="20577"/>
        <pc:sldMkLst>
          <pc:docMk/>
          <pc:sldMk cId="0" sldId="262"/>
        </pc:sldMkLst>
      </pc:sldChg>
      <pc:sldChg chg="modNotesTx">
        <pc:chgData name="Wardlaw, Kelly" userId="6f42bd0a-6d04-4e77-81e0-724099dea70e" providerId="ADAL" clId="{647DAC07-DDF7-4830-9EB2-FD418B9B1EB1}" dt="2024-12-20T01:50:06.868" v="92" actId="20577"/>
        <pc:sldMkLst>
          <pc:docMk/>
          <pc:sldMk cId="0" sldId="263"/>
        </pc:sldMkLst>
      </pc:sldChg>
      <pc:sldChg chg="modNotesTx">
        <pc:chgData name="Wardlaw, Kelly" userId="6f42bd0a-6d04-4e77-81e0-724099dea70e" providerId="ADAL" clId="{647DAC07-DDF7-4830-9EB2-FD418B9B1EB1}" dt="2024-12-20T01:50:16.290" v="93" actId="6549"/>
        <pc:sldMkLst>
          <pc:docMk/>
          <pc:sldMk cId="0" sldId="265"/>
        </pc:sldMkLst>
      </pc:sldChg>
      <pc:sldChg chg="del">
        <pc:chgData name="Wardlaw, Kelly" userId="6f42bd0a-6d04-4e77-81e0-724099dea70e" providerId="ADAL" clId="{647DAC07-DDF7-4830-9EB2-FD418B9B1EB1}" dt="2024-12-20T01:50:22.347" v="94" actId="2696"/>
        <pc:sldMkLst>
          <pc:docMk/>
          <pc:sldMk cId="0" sldId="266"/>
        </pc:sldMkLst>
      </pc:sldChg>
    </pc:docChg>
  </pc:docChgLst>
  <pc:docChgLst>
    <pc:chgData name="Wardlaw, Kelly" userId="6f42bd0a-6d04-4e77-81e0-724099dea70e" providerId="ADAL" clId="{09718F53-5F8E-4893-9FF3-5C3A849688F2}"/>
    <pc:docChg chg="undo custSel modMainMaster">
      <pc:chgData name="Wardlaw, Kelly" userId="6f42bd0a-6d04-4e77-81e0-724099dea70e" providerId="ADAL" clId="{09718F53-5F8E-4893-9FF3-5C3A849688F2}" dt="2025-01-22T21:17:13.874" v="73" actId="14100"/>
      <pc:docMkLst>
        <pc:docMk/>
      </pc:docMkLst>
      <pc:sldMasterChg chg="modSldLayout">
        <pc:chgData name="Wardlaw, Kelly" userId="6f42bd0a-6d04-4e77-81e0-724099dea70e" providerId="ADAL" clId="{09718F53-5F8E-4893-9FF3-5C3A849688F2}" dt="2025-01-22T21:17:13.874" v="73" actId="14100"/>
        <pc:sldMasterMkLst>
          <pc:docMk/>
          <pc:sldMasterMk cId="0" sldId="2147483689"/>
        </pc:sldMasterMkLst>
        <pc:sldLayoutChg chg="addSp delSp modSp mod">
          <pc:chgData name="Wardlaw, Kelly" userId="6f42bd0a-6d04-4e77-81e0-724099dea70e" providerId="ADAL" clId="{09718F53-5F8E-4893-9FF3-5C3A849688F2}" dt="2025-01-22T21:17:13.874" v="73" actId="14100"/>
          <pc:sldLayoutMkLst>
            <pc:docMk/>
            <pc:sldMasterMk cId="0" sldId="2147483689"/>
            <pc:sldLayoutMk cId="0" sldId="2147483687"/>
          </pc:sldLayoutMkLst>
          <pc:spChg chg="add del mod">
            <ac:chgData name="Wardlaw, Kelly" userId="6f42bd0a-6d04-4e77-81e0-724099dea70e" providerId="ADAL" clId="{09718F53-5F8E-4893-9FF3-5C3A849688F2}" dt="2025-01-22T21:13:44.110" v="32" actId="478"/>
            <ac:spMkLst>
              <pc:docMk/>
              <pc:sldMasterMk cId="0" sldId="2147483689"/>
              <pc:sldLayoutMk cId="0" sldId="2147483687"/>
              <ac:spMk id="13" creationId="{F1E44D35-CE9C-50F9-9E11-CA83DB46661E}"/>
            </ac:spMkLst>
          </pc:spChg>
          <pc:spChg chg="add del mod">
            <ac:chgData name="Wardlaw, Kelly" userId="6f42bd0a-6d04-4e77-81e0-724099dea70e" providerId="ADAL" clId="{09718F53-5F8E-4893-9FF3-5C3A849688F2}" dt="2025-01-22T21:16:13.220" v="66" actId="478"/>
            <ac:spMkLst>
              <pc:docMk/>
              <pc:sldMasterMk cId="0" sldId="2147483689"/>
              <pc:sldLayoutMk cId="0" sldId="2147483687"/>
              <ac:spMk id="34" creationId="{B9950E04-3262-B578-7171-8A8F5B214E4E}"/>
            </ac:spMkLst>
          </pc:spChg>
          <pc:picChg chg="mod modCrop">
            <ac:chgData name="Wardlaw, Kelly" userId="6f42bd0a-6d04-4e77-81e0-724099dea70e" providerId="ADAL" clId="{09718F53-5F8E-4893-9FF3-5C3A849688F2}" dt="2025-01-22T21:13:57.035" v="36" actId="1076"/>
            <ac:picMkLst>
              <pc:docMk/>
              <pc:sldMasterMk cId="0" sldId="2147483689"/>
              <pc:sldLayoutMk cId="0" sldId="2147483687"/>
              <ac:picMk id="932" creationId="{00000000-0000-0000-0000-000000000000}"/>
            </ac:picMkLst>
          </pc:picChg>
          <pc:picChg chg="mod modCrop">
            <ac:chgData name="Wardlaw, Kelly" userId="6f42bd0a-6d04-4e77-81e0-724099dea70e" providerId="ADAL" clId="{09718F53-5F8E-4893-9FF3-5C3A849688F2}" dt="2025-01-22T21:11:01.267" v="3" actId="732"/>
            <ac:picMkLst>
              <pc:docMk/>
              <pc:sldMasterMk cId="0" sldId="2147483689"/>
              <pc:sldLayoutMk cId="0" sldId="2147483687"/>
              <ac:picMk id="933" creationId="{00000000-0000-0000-0000-000000000000}"/>
            </ac:picMkLst>
          </pc:picChg>
          <pc:cxnChg chg="add del mod">
            <ac:chgData name="Wardlaw, Kelly" userId="6f42bd0a-6d04-4e77-81e0-724099dea70e" providerId="ADAL" clId="{09718F53-5F8E-4893-9FF3-5C3A849688F2}" dt="2025-01-22T21:15:07.053" v="54" actId="478"/>
            <ac:cxnSpMkLst>
              <pc:docMk/>
              <pc:sldMasterMk cId="0" sldId="2147483689"/>
              <pc:sldLayoutMk cId="0" sldId="2147483687"/>
              <ac:cxnSpMk id="14" creationId="{D7B9AD1A-48D6-3629-8D91-E57536377DCD}"/>
            </ac:cxnSpMkLst>
          </pc:cxnChg>
          <pc:cxnChg chg="add del mod">
            <ac:chgData name="Wardlaw, Kelly" userId="6f42bd0a-6d04-4e77-81e0-724099dea70e" providerId="ADAL" clId="{09718F53-5F8E-4893-9FF3-5C3A849688F2}" dt="2025-01-22T21:15:30.291" v="59" actId="478"/>
            <ac:cxnSpMkLst>
              <pc:docMk/>
              <pc:sldMasterMk cId="0" sldId="2147483689"/>
              <pc:sldLayoutMk cId="0" sldId="2147483687"/>
              <ac:cxnSpMk id="30" creationId="{671594AC-663C-A6DB-6800-9B6D0E6C57BB}"/>
            </ac:cxnSpMkLst>
          </pc:cxnChg>
          <pc:cxnChg chg="add mod">
            <ac:chgData name="Wardlaw, Kelly" userId="6f42bd0a-6d04-4e77-81e0-724099dea70e" providerId="ADAL" clId="{09718F53-5F8E-4893-9FF3-5C3A849688F2}" dt="2025-01-22T21:17:13.874" v="73" actId="14100"/>
            <ac:cxnSpMkLst>
              <pc:docMk/>
              <pc:sldMasterMk cId="0" sldId="2147483689"/>
              <pc:sldLayoutMk cId="0" sldId="2147483687"/>
              <ac:cxnSpMk id="35" creationId="{32145C5E-3A19-3DDF-9F95-3139226C0C6B}"/>
            </ac:cxnSpMkLst>
          </pc:cxnChg>
          <pc:cxnChg chg="mod">
            <ac:chgData name="Wardlaw, Kelly" userId="6f42bd0a-6d04-4e77-81e0-724099dea70e" providerId="ADAL" clId="{09718F53-5F8E-4893-9FF3-5C3A849688F2}" dt="2025-01-22T21:11:19.306" v="6" actId="14100"/>
            <ac:cxnSpMkLst>
              <pc:docMk/>
              <pc:sldMasterMk cId="0" sldId="2147483689"/>
              <pc:sldLayoutMk cId="0" sldId="2147483687"/>
              <ac:cxnSpMk id="934" creationId="{00000000-0000-0000-0000-000000000000}"/>
            </ac:cxnSpMkLst>
          </pc:cxnChg>
          <pc:cxnChg chg="del mod">
            <ac:chgData name="Wardlaw, Kelly" userId="6f42bd0a-6d04-4e77-81e0-724099dea70e" providerId="ADAL" clId="{09718F53-5F8E-4893-9FF3-5C3A849688F2}" dt="2025-01-22T21:12:40.646" v="27" actId="478"/>
            <ac:cxnSpMkLst>
              <pc:docMk/>
              <pc:sldMasterMk cId="0" sldId="2147483689"/>
              <pc:sldLayoutMk cId="0" sldId="2147483687"/>
              <ac:cxnSpMk id="935" creationId="{00000000-0000-0000-0000-000000000000}"/>
            </ac:cxnSpMkLst>
          </pc:cxnChg>
        </pc:sldLayoutChg>
      </pc:sldMasterChg>
    </pc:docChg>
  </pc:docChgLst>
  <pc:docChgLst>
    <pc:chgData name="Taylor, Gail E" userId="8a7a9086-200b-4da6-9932-7c69b8137037" providerId="ADAL" clId="{5E80A555-CA3E-475D-9FDD-E8C57D7E3BDC}"/>
    <pc:docChg chg="modSld">
      <pc:chgData name="Taylor, Gail E" userId="8a7a9086-200b-4da6-9932-7c69b8137037" providerId="ADAL" clId="{5E80A555-CA3E-475D-9FDD-E8C57D7E3BDC}" dt="2025-04-15T16:44:15.181" v="11" actId="1036"/>
      <pc:docMkLst>
        <pc:docMk/>
      </pc:docMkLst>
      <pc:sldChg chg="modSp mod">
        <pc:chgData name="Taylor, Gail E" userId="8a7a9086-200b-4da6-9932-7c69b8137037" providerId="ADAL" clId="{5E80A555-CA3E-475D-9FDD-E8C57D7E3BDC}" dt="2025-04-15T16:43:15.990" v="1" actId="962"/>
        <pc:sldMkLst>
          <pc:docMk/>
          <pc:sldMk cId="0" sldId="257"/>
        </pc:sldMkLst>
        <pc:grpChg chg="mod">
          <ac:chgData name="Taylor, Gail E" userId="8a7a9086-200b-4da6-9932-7c69b8137037" providerId="ADAL" clId="{5E80A555-CA3E-475D-9FDD-E8C57D7E3BDC}" dt="2025-04-15T16:43:14.510" v="0" actId="962"/>
          <ac:grpSpMkLst>
            <pc:docMk/>
            <pc:sldMk cId="0" sldId="257"/>
            <ac:grpSpMk id="955" creationId="{00000000-0000-0000-0000-000000000000}"/>
          </ac:grpSpMkLst>
        </pc:grpChg>
        <pc:grpChg chg="mod">
          <ac:chgData name="Taylor, Gail E" userId="8a7a9086-200b-4da6-9932-7c69b8137037" providerId="ADAL" clId="{5E80A555-CA3E-475D-9FDD-E8C57D7E3BDC}" dt="2025-04-15T16:43:15.990" v="1" actId="962"/>
          <ac:grpSpMkLst>
            <pc:docMk/>
            <pc:sldMk cId="0" sldId="257"/>
            <ac:grpSpMk id="985" creationId="{00000000-0000-0000-0000-000000000000}"/>
          </ac:grpSpMkLst>
        </pc:grpChg>
      </pc:sldChg>
      <pc:sldChg chg="modSp mod">
        <pc:chgData name="Taylor, Gail E" userId="8a7a9086-200b-4da6-9932-7c69b8137037" providerId="ADAL" clId="{5E80A555-CA3E-475D-9FDD-E8C57D7E3BDC}" dt="2025-04-15T16:43:18.134" v="2" actId="962"/>
        <pc:sldMkLst>
          <pc:docMk/>
          <pc:sldMk cId="0" sldId="258"/>
        </pc:sldMkLst>
        <pc:grpChg chg="mod">
          <ac:chgData name="Taylor, Gail E" userId="8a7a9086-200b-4da6-9932-7c69b8137037" providerId="ADAL" clId="{5E80A555-CA3E-475D-9FDD-E8C57D7E3BDC}" dt="2025-04-15T16:43:18.134" v="2" actId="962"/>
          <ac:grpSpMkLst>
            <pc:docMk/>
            <pc:sldMk cId="0" sldId="258"/>
            <ac:grpSpMk id="1012" creationId="{00000000-0000-0000-0000-000000000000}"/>
          </ac:grpSpMkLst>
        </pc:grpChg>
      </pc:sldChg>
      <pc:sldChg chg="modSp mod">
        <pc:chgData name="Taylor, Gail E" userId="8a7a9086-200b-4da6-9932-7c69b8137037" providerId="ADAL" clId="{5E80A555-CA3E-475D-9FDD-E8C57D7E3BDC}" dt="2025-04-15T16:43:19.628" v="3" actId="962"/>
        <pc:sldMkLst>
          <pc:docMk/>
          <pc:sldMk cId="0" sldId="259"/>
        </pc:sldMkLst>
        <pc:grpChg chg="mod">
          <ac:chgData name="Taylor, Gail E" userId="8a7a9086-200b-4da6-9932-7c69b8137037" providerId="ADAL" clId="{5E80A555-CA3E-475D-9FDD-E8C57D7E3BDC}" dt="2025-04-15T16:43:19.628" v="3" actId="962"/>
          <ac:grpSpMkLst>
            <pc:docMk/>
            <pc:sldMk cId="0" sldId="259"/>
            <ac:grpSpMk id="1039" creationId="{00000000-0000-0000-0000-000000000000}"/>
          </ac:grpSpMkLst>
        </pc:grpChg>
      </pc:sldChg>
      <pc:sldChg chg="modSp mod">
        <pc:chgData name="Taylor, Gail E" userId="8a7a9086-200b-4da6-9932-7c69b8137037" providerId="ADAL" clId="{5E80A555-CA3E-475D-9FDD-E8C57D7E3BDC}" dt="2025-04-15T16:43:21.339" v="4" actId="962"/>
        <pc:sldMkLst>
          <pc:docMk/>
          <pc:sldMk cId="0" sldId="260"/>
        </pc:sldMkLst>
        <pc:grpChg chg="mod">
          <ac:chgData name="Taylor, Gail E" userId="8a7a9086-200b-4da6-9932-7c69b8137037" providerId="ADAL" clId="{5E80A555-CA3E-475D-9FDD-E8C57D7E3BDC}" dt="2025-04-15T16:43:21.339" v="4" actId="962"/>
          <ac:grpSpMkLst>
            <pc:docMk/>
            <pc:sldMk cId="0" sldId="260"/>
            <ac:grpSpMk id="1074" creationId="{00000000-0000-0000-0000-000000000000}"/>
          </ac:grpSpMkLst>
        </pc:grpChg>
      </pc:sldChg>
      <pc:sldChg chg="modSp mod">
        <pc:chgData name="Taylor, Gail E" userId="8a7a9086-200b-4da6-9932-7c69b8137037" providerId="ADAL" clId="{5E80A555-CA3E-475D-9FDD-E8C57D7E3BDC}" dt="2025-04-15T16:43:22.741" v="5" actId="962"/>
        <pc:sldMkLst>
          <pc:docMk/>
          <pc:sldMk cId="0" sldId="261"/>
        </pc:sldMkLst>
        <pc:grpChg chg="mod">
          <ac:chgData name="Taylor, Gail E" userId="8a7a9086-200b-4da6-9932-7c69b8137037" providerId="ADAL" clId="{5E80A555-CA3E-475D-9FDD-E8C57D7E3BDC}" dt="2025-04-15T16:43:22.741" v="5" actId="962"/>
          <ac:grpSpMkLst>
            <pc:docMk/>
            <pc:sldMk cId="0" sldId="261"/>
            <ac:grpSpMk id="1107" creationId="{00000000-0000-0000-0000-000000000000}"/>
          </ac:grpSpMkLst>
        </pc:grpChg>
      </pc:sldChg>
      <pc:sldChg chg="modSp mod">
        <pc:chgData name="Taylor, Gail E" userId="8a7a9086-200b-4da6-9932-7c69b8137037" providerId="ADAL" clId="{5E80A555-CA3E-475D-9FDD-E8C57D7E3BDC}" dt="2025-04-15T16:43:23.716" v="6" actId="962"/>
        <pc:sldMkLst>
          <pc:docMk/>
          <pc:sldMk cId="0" sldId="262"/>
        </pc:sldMkLst>
        <pc:grpChg chg="mod">
          <ac:chgData name="Taylor, Gail E" userId="8a7a9086-200b-4da6-9932-7c69b8137037" providerId="ADAL" clId="{5E80A555-CA3E-475D-9FDD-E8C57D7E3BDC}" dt="2025-04-15T16:43:23.716" v="6" actId="962"/>
          <ac:grpSpMkLst>
            <pc:docMk/>
            <pc:sldMk cId="0" sldId="262"/>
            <ac:grpSpMk id="1161" creationId="{00000000-0000-0000-0000-000000000000}"/>
          </ac:grpSpMkLst>
        </pc:grpChg>
      </pc:sldChg>
      <pc:sldChg chg="modSp mod">
        <pc:chgData name="Taylor, Gail E" userId="8a7a9086-200b-4da6-9932-7c69b8137037" providerId="ADAL" clId="{5E80A555-CA3E-475D-9FDD-E8C57D7E3BDC}" dt="2025-04-15T16:43:24.591" v="7" actId="962"/>
        <pc:sldMkLst>
          <pc:docMk/>
          <pc:sldMk cId="0" sldId="263"/>
        </pc:sldMkLst>
        <pc:grpChg chg="mod">
          <ac:chgData name="Taylor, Gail E" userId="8a7a9086-200b-4da6-9932-7c69b8137037" providerId="ADAL" clId="{5E80A555-CA3E-475D-9FDD-E8C57D7E3BDC}" dt="2025-04-15T16:43:24.591" v="7" actId="962"/>
          <ac:grpSpMkLst>
            <pc:docMk/>
            <pc:sldMk cId="0" sldId="263"/>
            <ac:grpSpMk id="1183" creationId="{00000000-0000-0000-0000-000000000000}"/>
          </ac:grpSpMkLst>
        </pc:grpChg>
      </pc:sldChg>
      <pc:sldChg chg="modSp mod">
        <pc:chgData name="Taylor, Gail E" userId="8a7a9086-200b-4da6-9932-7c69b8137037" providerId="ADAL" clId="{5E80A555-CA3E-475D-9FDD-E8C57D7E3BDC}" dt="2025-04-15T16:43:26.371" v="8" actId="962"/>
        <pc:sldMkLst>
          <pc:docMk/>
          <pc:sldMk cId="0" sldId="264"/>
        </pc:sldMkLst>
        <pc:grpChg chg="mod">
          <ac:chgData name="Taylor, Gail E" userId="8a7a9086-200b-4da6-9932-7c69b8137037" providerId="ADAL" clId="{5E80A555-CA3E-475D-9FDD-E8C57D7E3BDC}" dt="2025-04-15T16:43:26.371" v="8" actId="962"/>
          <ac:grpSpMkLst>
            <pc:docMk/>
            <pc:sldMk cId="0" sldId="264"/>
            <ac:grpSpMk id="1226" creationId="{00000000-0000-0000-0000-000000000000}"/>
          </ac:grpSpMkLst>
        </pc:grpChg>
      </pc:sldChg>
      <pc:sldChg chg="modSp mod">
        <pc:chgData name="Taylor, Gail E" userId="8a7a9086-200b-4da6-9932-7c69b8137037" providerId="ADAL" clId="{5E80A555-CA3E-475D-9FDD-E8C57D7E3BDC}" dt="2025-04-15T16:44:15.181" v="11" actId="1036"/>
        <pc:sldMkLst>
          <pc:docMk/>
          <pc:sldMk cId="0" sldId="265"/>
        </pc:sldMkLst>
        <pc:spChg chg="mod ord">
          <ac:chgData name="Taylor, Gail E" userId="8a7a9086-200b-4da6-9932-7c69b8137037" providerId="ADAL" clId="{5E80A555-CA3E-475D-9FDD-E8C57D7E3BDC}" dt="2025-04-15T16:44:15.181" v="11" actId="1036"/>
          <ac:spMkLst>
            <pc:docMk/>
            <pc:sldMk cId="0" sldId="265"/>
            <ac:spMk id="1263" creationId="{00000000-0000-0000-0000-000000000000}"/>
          </ac:spMkLst>
        </pc:spChg>
        <pc:grpChg chg="mod">
          <ac:chgData name="Taylor, Gail E" userId="8a7a9086-200b-4da6-9932-7c69b8137037" providerId="ADAL" clId="{5E80A555-CA3E-475D-9FDD-E8C57D7E3BDC}" dt="2025-04-15T16:43:27.596" v="9" actId="962"/>
          <ac:grpSpMkLst>
            <pc:docMk/>
            <pc:sldMk cId="0" sldId="265"/>
            <ac:grpSpMk id="1264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26cd7a23f86_0_9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26cd7a23f86_0_9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g26cd7a23f86_0_2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2" name="Google Shape;1452;g26cd7a23f86_0_2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2a94091861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2a94091861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“What do you notice?”</a:t>
            </a: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“What are the forces pulling and pushing on the Sphero?”</a:t>
            </a: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2a94091861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6" name="Google Shape;1036;g2a94091861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Encourage students to identify write down the problem in their own words.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they need help - guide them to thinking about how they can help the Sphero overcome water resistance and swim faster.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2a94091861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2a940918613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students think about ways they can solve the problem and jot down their ideas.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2a94091861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2a94091861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Share and discuss ideas with their groups.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Decide on a solution to build and draw/label a picture.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2a94091861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2a940918613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Decide on how long students have to build their designs - be sure to post the end time in a visible location or use a timer.  Make regular announcements with how much time is remaining.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changes as needed - be sure to record what changes were made and why.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2a94091861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2a940918613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Answer questions on worksheet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2a94091861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2a94091861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Have groups present and demonstrate their final design.  You may choose to have a race!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g2a94091861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0" name="Google Shape;1260;g2a94091861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s://nam04.safelinks.protection.outlook.com/?url=https%3A%2F%2Feeo.okstate.edu%2F&amp;data=05%7C01%7Ck.wardlaw%40okstate.edu%7Cc0894f75a6ee43be2ff008db15a703e9%7C2a69c91de8494e34a230cdf8b27e1964%7C0%7C0%7C638127579298891464%7CUnknown%7CTWFpbGZsb3d8eyJWIjoiMC4wLjAwMDAiLCJQIjoiV2luMzIiLCJBTiI6Ik1haWwiLCJXVCI6Mn0%3D%7C3000%7C%7C%7C&amp;sdata=ZZ755wasuOw8jrKeafXiXIfwKPqzT960kLb52rHliC8%3D&amp;reserved=0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6343722" y="-1052200"/>
            <a:ext cx="5737776" cy="72180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10;p2"/>
          <p:cNvCxnSpPr/>
          <p:nvPr/>
        </p:nvCxnSpPr>
        <p:spPr>
          <a:xfrm rot="10800000" flipH="1">
            <a:off x="6246475" y="4464075"/>
            <a:ext cx="3228900" cy="13905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1" name="Google Shape;11;p2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-1324151" y="-442925"/>
            <a:ext cx="5925612" cy="583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Google Shape;12;p2"/>
          <p:cNvCxnSpPr/>
          <p:nvPr/>
        </p:nvCxnSpPr>
        <p:spPr>
          <a:xfrm rot="-5400000" flipH="1">
            <a:off x="-1793975" y="392225"/>
            <a:ext cx="2981400" cy="25716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3" name="Google Shape;13;p2"/>
          <p:cNvCxnSpPr/>
          <p:nvPr/>
        </p:nvCxnSpPr>
        <p:spPr>
          <a:xfrm>
            <a:off x="6669100" y="-146050"/>
            <a:ext cx="2943300" cy="18288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13250" y="2279650"/>
            <a:ext cx="7717500" cy="11577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/>
            </a:lvl1pPr>
            <a:lvl2pPr lvl="1" algn="ctr">
              <a:spcBef>
                <a:spcPts val="20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307600" y="358750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1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-5149320" flipH="1">
            <a:off x="-483804" y="1178492"/>
            <a:ext cx="5335642" cy="685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-1106739" flipH="1">
            <a:off x="4367659" y="-1092197"/>
            <a:ext cx="5219940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1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 rot="4206100">
            <a:off x="-1672944" y="-2922301"/>
            <a:ext cx="3939549" cy="46718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" name="Google Shape;76;p11"/>
          <p:cNvCxnSpPr/>
          <p:nvPr/>
        </p:nvCxnSpPr>
        <p:spPr>
          <a:xfrm rot="10800000" flipH="1">
            <a:off x="-466725" y="-159900"/>
            <a:ext cx="4151700" cy="786000"/>
          </a:xfrm>
          <a:prstGeom prst="curvedConnector3">
            <a:avLst>
              <a:gd name="adj1" fmla="val 102553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77" name="Google Shape;77;p11"/>
          <p:cNvSpPr/>
          <p:nvPr/>
        </p:nvSpPr>
        <p:spPr>
          <a:xfrm>
            <a:off x="3688021" y="4517400"/>
            <a:ext cx="2360243" cy="3528550"/>
          </a:xfrm>
          <a:custGeom>
            <a:avLst/>
            <a:gdLst/>
            <a:ahLst/>
            <a:cxnLst/>
            <a:rect l="l" t="t" r="r" b="b"/>
            <a:pathLst>
              <a:path w="70703" h="141142" extrusionOk="0">
                <a:moveTo>
                  <a:pt x="18792" y="27249"/>
                </a:moveTo>
                <a:cubicBezTo>
                  <a:pt x="9394" y="44331"/>
                  <a:pt x="2282" y="84209"/>
                  <a:pt x="504" y="102687"/>
                </a:cubicBezTo>
                <a:cubicBezTo>
                  <a:pt x="-1274" y="121166"/>
                  <a:pt x="3108" y="132532"/>
                  <a:pt x="8124" y="138120"/>
                </a:cubicBezTo>
                <a:cubicBezTo>
                  <a:pt x="13141" y="143708"/>
                  <a:pt x="22856" y="140597"/>
                  <a:pt x="30603" y="136215"/>
                </a:cubicBezTo>
                <a:cubicBezTo>
                  <a:pt x="38350" y="131834"/>
                  <a:pt x="47939" y="128405"/>
                  <a:pt x="54606" y="111831"/>
                </a:cubicBezTo>
                <a:cubicBezTo>
                  <a:pt x="61274" y="95258"/>
                  <a:pt x="70227" y="55380"/>
                  <a:pt x="70608" y="36774"/>
                </a:cubicBezTo>
                <a:cubicBezTo>
                  <a:pt x="70989" y="18169"/>
                  <a:pt x="65528" y="1786"/>
                  <a:pt x="56892" y="198"/>
                </a:cubicBezTo>
                <a:cubicBezTo>
                  <a:pt x="48256" y="-1389"/>
                  <a:pt x="28190" y="10168"/>
                  <a:pt x="18792" y="27249"/>
                </a:cubicBezTo>
                <a:close/>
              </a:path>
            </a:pathLst>
          </a:cu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8" name="Google Shape;78;p11"/>
          <p:cNvSpPr txBox="1">
            <a:spLocks noGrp="1"/>
          </p:cNvSpPr>
          <p:nvPr>
            <p:ph type="title"/>
          </p:nvPr>
        </p:nvSpPr>
        <p:spPr>
          <a:xfrm>
            <a:off x="713225" y="1670400"/>
            <a:ext cx="3893700" cy="123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ubTitle" idx="1"/>
          </p:nvPr>
        </p:nvSpPr>
        <p:spPr>
          <a:xfrm>
            <a:off x="713225" y="3009999"/>
            <a:ext cx="3893700" cy="9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>
            <a:spLocks noGrp="1"/>
          </p:cNvSpPr>
          <p:nvPr>
            <p:ph type="pic" idx="2"/>
          </p:nvPr>
        </p:nvSpPr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12"/>
          <p:cNvSpPr txBox="1">
            <a:spLocks noGrp="1"/>
          </p:cNvSpPr>
          <p:nvPr>
            <p:ph type="title"/>
          </p:nvPr>
        </p:nvSpPr>
        <p:spPr>
          <a:xfrm>
            <a:off x="1135050" y="4014450"/>
            <a:ext cx="6873900" cy="572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-6893527">
            <a:off x="5661540" y="-1637338"/>
            <a:ext cx="5447798" cy="6853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5096745">
            <a:off x="-1612284" y="-683412"/>
            <a:ext cx="6471802" cy="6700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" name="Google Shape;86;p13"/>
          <p:cNvCxnSpPr/>
          <p:nvPr/>
        </p:nvCxnSpPr>
        <p:spPr>
          <a:xfrm>
            <a:off x="-458800" y="3648075"/>
            <a:ext cx="3686100" cy="18573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7" name="Google Shape;87;p13"/>
          <p:cNvCxnSpPr/>
          <p:nvPr/>
        </p:nvCxnSpPr>
        <p:spPr>
          <a:xfrm>
            <a:off x="7427900" y="-389150"/>
            <a:ext cx="3686100" cy="1857300"/>
          </a:xfrm>
          <a:prstGeom prst="curvedConnector3">
            <a:avLst>
              <a:gd name="adj1" fmla="val 1896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88" name="Google Shape;88;p13"/>
          <p:cNvSpPr txBox="1">
            <a:spLocks noGrp="1"/>
          </p:cNvSpPr>
          <p:nvPr>
            <p:ph type="title" hasCustomPrompt="1"/>
          </p:nvPr>
        </p:nvSpPr>
        <p:spPr>
          <a:xfrm>
            <a:off x="2430450" y="1600007"/>
            <a:ext cx="4283100" cy="14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"/>
          </p:nvPr>
        </p:nvSpPr>
        <p:spPr>
          <a:xfrm>
            <a:off x="2430450" y="3157993"/>
            <a:ext cx="4283100" cy="3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5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5400000" flipH="1">
            <a:off x="5595027" y="1089242"/>
            <a:ext cx="4766577" cy="469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-7594047">
            <a:off x="-256314" y="-3436375"/>
            <a:ext cx="4515598" cy="53549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" name="Google Shape;94;p15"/>
          <p:cNvGrpSpPr/>
          <p:nvPr/>
        </p:nvGrpSpPr>
        <p:grpSpPr>
          <a:xfrm>
            <a:off x="-1191609" y="3532204"/>
            <a:ext cx="2395108" cy="2555187"/>
            <a:chOff x="-1191609" y="3532204"/>
            <a:chExt cx="2395108" cy="2555187"/>
          </a:xfrm>
        </p:grpSpPr>
        <p:sp>
          <p:nvSpPr>
            <p:cNvPr id="95" name="Google Shape;95;p15"/>
            <p:cNvSpPr/>
            <p:nvPr/>
          </p:nvSpPr>
          <p:spPr>
            <a:xfrm rot="970771">
              <a:off x="-933874" y="3752286"/>
              <a:ext cx="1879639" cy="2115023"/>
            </a:xfrm>
            <a:custGeom>
              <a:avLst/>
              <a:gdLst/>
              <a:ahLst/>
              <a:cxnLst/>
              <a:rect l="l" t="t" r="r" b="b"/>
              <a:pathLst>
                <a:path w="24578" h="27655" extrusionOk="0">
                  <a:moveTo>
                    <a:pt x="12345" y="0"/>
                  </a:moveTo>
                  <a:cubicBezTo>
                    <a:pt x="11820" y="0"/>
                    <a:pt x="11502" y="851"/>
                    <a:pt x="11502" y="1780"/>
                  </a:cubicBezTo>
                  <a:cubicBezTo>
                    <a:pt x="11502" y="2717"/>
                    <a:pt x="11726" y="2553"/>
                    <a:pt x="11726" y="3869"/>
                  </a:cubicBezTo>
                  <a:cubicBezTo>
                    <a:pt x="11726" y="3869"/>
                    <a:pt x="11262" y="4135"/>
                    <a:pt x="11408" y="4522"/>
                  </a:cubicBezTo>
                  <a:cubicBezTo>
                    <a:pt x="8648" y="4806"/>
                    <a:pt x="6250" y="6276"/>
                    <a:pt x="4729" y="8425"/>
                  </a:cubicBezTo>
                  <a:cubicBezTo>
                    <a:pt x="4634" y="8261"/>
                    <a:pt x="4488" y="8218"/>
                    <a:pt x="4350" y="8218"/>
                  </a:cubicBezTo>
                  <a:cubicBezTo>
                    <a:pt x="4144" y="8218"/>
                    <a:pt x="3963" y="8330"/>
                    <a:pt x="3963" y="8330"/>
                  </a:cubicBezTo>
                  <a:cubicBezTo>
                    <a:pt x="2829" y="7668"/>
                    <a:pt x="3087" y="7556"/>
                    <a:pt x="2279" y="7092"/>
                  </a:cubicBezTo>
                  <a:cubicBezTo>
                    <a:pt x="1806" y="6826"/>
                    <a:pt x="1307" y="6662"/>
                    <a:pt x="929" y="6662"/>
                  </a:cubicBezTo>
                  <a:cubicBezTo>
                    <a:pt x="645" y="6662"/>
                    <a:pt x="422" y="6748"/>
                    <a:pt x="310" y="6938"/>
                  </a:cubicBezTo>
                  <a:cubicBezTo>
                    <a:pt x="52" y="7393"/>
                    <a:pt x="628" y="8098"/>
                    <a:pt x="1428" y="8571"/>
                  </a:cubicBezTo>
                  <a:cubicBezTo>
                    <a:pt x="2236" y="9035"/>
                    <a:pt x="2218" y="8760"/>
                    <a:pt x="3353" y="9413"/>
                  </a:cubicBezTo>
                  <a:cubicBezTo>
                    <a:pt x="3353" y="9413"/>
                    <a:pt x="3353" y="10015"/>
                    <a:pt x="3826" y="10015"/>
                  </a:cubicBezTo>
                  <a:cubicBezTo>
                    <a:pt x="3302" y="11175"/>
                    <a:pt x="3009" y="12465"/>
                    <a:pt x="3009" y="13832"/>
                  </a:cubicBezTo>
                  <a:cubicBezTo>
                    <a:pt x="3009" y="15130"/>
                    <a:pt x="3276" y="16368"/>
                    <a:pt x="3766" y="17494"/>
                  </a:cubicBezTo>
                  <a:cubicBezTo>
                    <a:pt x="3310" y="17511"/>
                    <a:pt x="3310" y="18095"/>
                    <a:pt x="3310" y="18095"/>
                  </a:cubicBezTo>
                  <a:cubicBezTo>
                    <a:pt x="2175" y="18749"/>
                    <a:pt x="2201" y="18474"/>
                    <a:pt x="1385" y="18929"/>
                  </a:cubicBezTo>
                  <a:cubicBezTo>
                    <a:pt x="568" y="19393"/>
                    <a:pt x="1" y="20116"/>
                    <a:pt x="267" y="20563"/>
                  </a:cubicBezTo>
                  <a:cubicBezTo>
                    <a:pt x="379" y="20760"/>
                    <a:pt x="602" y="20846"/>
                    <a:pt x="877" y="20846"/>
                  </a:cubicBezTo>
                  <a:cubicBezTo>
                    <a:pt x="1264" y="20846"/>
                    <a:pt x="1771" y="20683"/>
                    <a:pt x="2236" y="20416"/>
                  </a:cubicBezTo>
                  <a:cubicBezTo>
                    <a:pt x="3044" y="19952"/>
                    <a:pt x="2786" y="19832"/>
                    <a:pt x="3920" y="19179"/>
                  </a:cubicBezTo>
                  <a:cubicBezTo>
                    <a:pt x="3920" y="19179"/>
                    <a:pt x="4101" y="19290"/>
                    <a:pt x="4307" y="19290"/>
                  </a:cubicBezTo>
                  <a:cubicBezTo>
                    <a:pt x="4428" y="19290"/>
                    <a:pt x="4557" y="19247"/>
                    <a:pt x="4651" y="19127"/>
                  </a:cubicBezTo>
                  <a:cubicBezTo>
                    <a:pt x="6164" y="21328"/>
                    <a:pt x="8605" y="22849"/>
                    <a:pt x="11408" y="23133"/>
                  </a:cubicBezTo>
                  <a:cubicBezTo>
                    <a:pt x="11262" y="23520"/>
                    <a:pt x="11726" y="23786"/>
                    <a:pt x="11726" y="23786"/>
                  </a:cubicBezTo>
                  <a:cubicBezTo>
                    <a:pt x="11726" y="25101"/>
                    <a:pt x="11502" y="24938"/>
                    <a:pt x="11502" y="25875"/>
                  </a:cubicBezTo>
                  <a:cubicBezTo>
                    <a:pt x="11502" y="26812"/>
                    <a:pt x="11829" y="27654"/>
                    <a:pt x="12345" y="27654"/>
                  </a:cubicBezTo>
                  <a:cubicBezTo>
                    <a:pt x="12878" y="27654"/>
                    <a:pt x="13196" y="26812"/>
                    <a:pt x="13196" y="25875"/>
                  </a:cubicBezTo>
                  <a:cubicBezTo>
                    <a:pt x="13196" y="24938"/>
                    <a:pt x="12972" y="25101"/>
                    <a:pt x="12972" y="23786"/>
                  </a:cubicBezTo>
                  <a:cubicBezTo>
                    <a:pt x="12972" y="23786"/>
                    <a:pt x="13436" y="23520"/>
                    <a:pt x="13282" y="23133"/>
                  </a:cubicBezTo>
                  <a:cubicBezTo>
                    <a:pt x="16015" y="22866"/>
                    <a:pt x="18396" y="21405"/>
                    <a:pt x="19927" y="19299"/>
                  </a:cubicBezTo>
                  <a:cubicBezTo>
                    <a:pt x="20021" y="19419"/>
                    <a:pt x="20150" y="19462"/>
                    <a:pt x="20270" y="19462"/>
                  </a:cubicBezTo>
                  <a:cubicBezTo>
                    <a:pt x="20468" y="19462"/>
                    <a:pt x="20657" y="19350"/>
                    <a:pt x="20657" y="19350"/>
                  </a:cubicBezTo>
                  <a:cubicBezTo>
                    <a:pt x="21792" y="20004"/>
                    <a:pt x="21534" y="20124"/>
                    <a:pt x="22342" y="20588"/>
                  </a:cubicBezTo>
                  <a:cubicBezTo>
                    <a:pt x="22815" y="20855"/>
                    <a:pt x="23305" y="21018"/>
                    <a:pt x="23692" y="21018"/>
                  </a:cubicBezTo>
                  <a:cubicBezTo>
                    <a:pt x="23975" y="21018"/>
                    <a:pt x="24199" y="20932"/>
                    <a:pt x="24311" y="20734"/>
                  </a:cubicBezTo>
                  <a:cubicBezTo>
                    <a:pt x="24569" y="20287"/>
                    <a:pt x="23993" y="19574"/>
                    <a:pt x="23193" y="19101"/>
                  </a:cubicBezTo>
                  <a:cubicBezTo>
                    <a:pt x="22385" y="18646"/>
                    <a:pt x="22402" y="18921"/>
                    <a:pt x="21268" y="18267"/>
                  </a:cubicBezTo>
                  <a:cubicBezTo>
                    <a:pt x="21268" y="18267"/>
                    <a:pt x="21268" y="17726"/>
                    <a:pt x="20855" y="17666"/>
                  </a:cubicBezTo>
                  <a:cubicBezTo>
                    <a:pt x="21388" y="16497"/>
                    <a:pt x="21689" y="15190"/>
                    <a:pt x="21689" y="13832"/>
                  </a:cubicBezTo>
                  <a:cubicBezTo>
                    <a:pt x="21689" y="12465"/>
                    <a:pt x="21388" y="11167"/>
                    <a:pt x="20855" y="9989"/>
                  </a:cubicBezTo>
                  <a:cubicBezTo>
                    <a:pt x="21268" y="9929"/>
                    <a:pt x="21268" y="9387"/>
                    <a:pt x="21268" y="9387"/>
                  </a:cubicBezTo>
                  <a:cubicBezTo>
                    <a:pt x="22402" y="8734"/>
                    <a:pt x="22376" y="9018"/>
                    <a:pt x="23193" y="8554"/>
                  </a:cubicBezTo>
                  <a:cubicBezTo>
                    <a:pt x="23993" y="8089"/>
                    <a:pt x="24577" y="7367"/>
                    <a:pt x="24311" y="6920"/>
                  </a:cubicBezTo>
                  <a:cubicBezTo>
                    <a:pt x="24199" y="6723"/>
                    <a:pt x="23975" y="6637"/>
                    <a:pt x="23692" y="6637"/>
                  </a:cubicBezTo>
                  <a:cubicBezTo>
                    <a:pt x="23305" y="6637"/>
                    <a:pt x="22806" y="6800"/>
                    <a:pt x="22342" y="7066"/>
                  </a:cubicBezTo>
                  <a:cubicBezTo>
                    <a:pt x="21534" y="7531"/>
                    <a:pt x="21792" y="7651"/>
                    <a:pt x="20657" y="8304"/>
                  </a:cubicBezTo>
                  <a:cubicBezTo>
                    <a:pt x="20657" y="8304"/>
                    <a:pt x="20468" y="8201"/>
                    <a:pt x="20270" y="8201"/>
                  </a:cubicBezTo>
                  <a:cubicBezTo>
                    <a:pt x="20150" y="8201"/>
                    <a:pt x="20021" y="8244"/>
                    <a:pt x="19927" y="8356"/>
                  </a:cubicBezTo>
                  <a:cubicBezTo>
                    <a:pt x="18396" y="6241"/>
                    <a:pt x="16015" y="4788"/>
                    <a:pt x="13282" y="4522"/>
                  </a:cubicBezTo>
                  <a:cubicBezTo>
                    <a:pt x="13436" y="4135"/>
                    <a:pt x="12972" y="3869"/>
                    <a:pt x="12972" y="3869"/>
                  </a:cubicBezTo>
                  <a:cubicBezTo>
                    <a:pt x="12972" y="2553"/>
                    <a:pt x="13196" y="2717"/>
                    <a:pt x="13196" y="1780"/>
                  </a:cubicBezTo>
                  <a:cubicBezTo>
                    <a:pt x="13196" y="851"/>
                    <a:pt x="12861" y="0"/>
                    <a:pt x="12345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48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" name="Google Shape;96;p15"/>
            <p:cNvGrpSpPr/>
            <p:nvPr/>
          </p:nvGrpSpPr>
          <p:grpSpPr>
            <a:xfrm rot="970771">
              <a:off x="-934180" y="3752286"/>
              <a:ext cx="1880251" cy="2115023"/>
              <a:chOff x="1985550" y="343425"/>
              <a:chExt cx="614650" cy="691375"/>
            </a:xfrm>
          </p:grpSpPr>
          <p:sp>
            <p:nvSpPr>
              <p:cNvPr id="97" name="Google Shape;97;p15"/>
              <p:cNvSpPr/>
              <p:nvPr/>
            </p:nvSpPr>
            <p:spPr>
              <a:xfrm>
                <a:off x="1985550" y="343425"/>
                <a:ext cx="614650" cy="691375"/>
              </a:xfrm>
              <a:custGeom>
                <a:avLst/>
                <a:gdLst/>
                <a:ahLst/>
                <a:cxnLst/>
                <a:rect l="l" t="t" r="r" b="b"/>
                <a:pathLst>
                  <a:path w="24586" h="27655" extrusionOk="0">
                    <a:moveTo>
                      <a:pt x="12353" y="267"/>
                    </a:moveTo>
                    <a:cubicBezTo>
                      <a:pt x="12628" y="267"/>
                      <a:pt x="12947" y="894"/>
                      <a:pt x="12947" y="1797"/>
                    </a:cubicBezTo>
                    <a:cubicBezTo>
                      <a:pt x="12947" y="2192"/>
                      <a:pt x="12904" y="2364"/>
                      <a:pt x="12843" y="2570"/>
                    </a:cubicBezTo>
                    <a:cubicBezTo>
                      <a:pt x="12783" y="2820"/>
                      <a:pt x="12714" y="3103"/>
                      <a:pt x="12706" y="3782"/>
                    </a:cubicBezTo>
                    <a:lnTo>
                      <a:pt x="12646" y="3782"/>
                    </a:lnTo>
                    <a:cubicBezTo>
                      <a:pt x="12654" y="2622"/>
                      <a:pt x="12818" y="2450"/>
                      <a:pt x="12818" y="1805"/>
                    </a:cubicBezTo>
                    <a:cubicBezTo>
                      <a:pt x="12818" y="1152"/>
                      <a:pt x="12620" y="370"/>
                      <a:pt x="12328" y="370"/>
                    </a:cubicBezTo>
                    <a:lnTo>
                      <a:pt x="12328" y="3782"/>
                    </a:lnTo>
                    <a:lnTo>
                      <a:pt x="11975" y="3782"/>
                    </a:lnTo>
                    <a:cubicBezTo>
                      <a:pt x="11967" y="3103"/>
                      <a:pt x="11898" y="2828"/>
                      <a:pt x="11838" y="2570"/>
                    </a:cubicBezTo>
                    <a:cubicBezTo>
                      <a:pt x="11786" y="2364"/>
                      <a:pt x="11743" y="2192"/>
                      <a:pt x="11743" y="1797"/>
                    </a:cubicBezTo>
                    <a:cubicBezTo>
                      <a:pt x="11760" y="894"/>
                      <a:pt x="12070" y="267"/>
                      <a:pt x="12353" y="267"/>
                    </a:cubicBezTo>
                    <a:close/>
                    <a:moveTo>
                      <a:pt x="12732" y="4040"/>
                    </a:moveTo>
                    <a:lnTo>
                      <a:pt x="12843" y="4109"/>
                    </a:lnTo>
                    <a:cubicBezTo>
                      <a:pt x="12912" y="4135"/>
                      <a:pt x="13041" y="4255"/>
                      <a:pt x="13058" y="4350"/>
                    </a:cubicBezTo>
                    <a:cubicBezTo>
                      <a:pt x="13058" y="4376"/>
                      <a:pt x="13075" y="4419"/>
                      <a:pt x="13007" y="4505"/>
                    </a:cubicBezTo>
                    <a:cubicBezTo>
                      <a:pt x="12972" y="4505"/>
                      <a:pt x="12947" y="4496"/>
                      <a:pt x="12912" y="4496"/>
                    </a:cubicBezTo>
                    <a:cubicBezTo>
                      <a:pt x="12929" y="4453"/>
                      <a:pt x="12964" y="4410"/>
                      <a:pt x="12964" y="4341"/>
                    </a:cubicBezTo>
                    <a:cubicBezTo>
                      <a:pt x="12964" y="4204"/>
                      <a:pt x="12714" y="4092"/>
                      <a:pt x="12714" y="4092"/>
                    </a:cubicBezTo>
                    <a:lnTo>
                      <a:pt x="12353" y="4092"/>
                    </a:lnTo>
                    <a:lnTo>
                      <a:pt x="12353" y="4470"/>
                    </a:lnTo>
                    <a:cubicBezTo>
                      <a:pt x="12138" y="4470"/>
                      <a:pt x="11924" y="4479"/>
                      <a:pt x="11709" y="4496"/>
                    </a:cubicBezTo>
                    <a:cubicBezTo>
                      <a:pt x="11631" y="4427"/>
                      <a:pt x="11640" y="4376"/>
                      <a:pt x="11640" y="4350"/>
                    </a:cubicBezTo>
                    <a:cubicBezTo>
                      <a:pt x="11666" y="4247"/>
                      <a:pt x="11795" y="4135"/>
                      <a:pt x="11855" y="4109"/>
                    </a:cubicBezTo>
                    <a:lnTo>
                      <a:pt x="11975" y="4040"/>
                    </a:lnTo>
                    <a:close/>
                    <a:moveTo>
                      <a:pt x="920" y="6920"/>
                    </a:moveTo>
                    <a:cubicBezTo>
                      <a:pt x="1256" y="6920"/>
                      <a:pt x="1711" y="7075"/>
                      <a:pt x="2141" y="7316"/>
                    </a:cubicBezTo>
                    <a:cubicBezTo>
                      <a:pt x="2485" y="7513"/>
                      <a:pt x="2614" y="7642"/>
                      <a:pt x="2769" y="7788"/>
                    </a:cubicBezTo>
                    <a:cubicBezTo>
                      <a:pt x="2949" y="7977"/>
                      <a:pt x="3164" y="8167"/>
                      <a:pt x="3749" y="8510"/>
                    </a:cubicBezTo>
                    <a:lnTo>
                      <a:pt x="3577" y="8811"/>
                    </a:lnTo>
                    <a:lnTo>
                      <a:pt x="620" y="7101"/>
                    </a:lnTo>
                    <a:lnTo>
                      <a:pt x="620" y="7101"/>
                    </a:lnTo>
                    <a:cubicBezTo>
                      <a:pt x="482" y="7350"/>
                      <a:pt x="1058" y="7909"/>
                      <a:pt x="1625" y="8244"/>
                    </a:cubicBezTo>
                    <a:cubicBezTo>
                      <a:pt x="2184" y="8562"/>
                      <a:pt x="2416" y="8510"/>
                      <a:pt x="3422" y="9078"/>
                    </a:cubicBezTo>
                    <a:lnTo>
                      <a:pt x="3388" y="9129"/>
                    </a:lnTo>
                    <a:cubicBezTo>
                      <a:pt x="2794" y="8803"/>
                      <a:pt x="2519" y="8717"/>
                      <a:pt x="2270" y="8648"/>
                    </a:cubicBezTo>
                    <a:cubicBezTo>
                      <a:pt x="2072" y="8588"/>
                      <a:pt x="1900" y="8545"/>
                      <a:pt x="1557" y="8338"/>
                    </a:cubicBezTo>
                    <a:cubicBezTo>
                      <a:pt x="783" y="7900"/>
                      <a:pt x="396" y="7307"/>
                      <a:pt x="534" y="7075"/>
                    </a:cubicBezTo>
                    <a:cubicBezTo>
                      <a:pt x="594" y="6954"/>
                      <a:pt x="783" y="6920"/>
                      <a:pt x="920" y="6920"/>
                    </a:cubicBezTo>
                    <a:close/>
                    <a:moveTo>
                      <a:pt x="23700" y="6912"/>
                    </a:moveTo>
                    <a:cubicBezTo>
                      <a:pt x="23838" y="6912"/>
                      <a:pt x="24018" y="6929"/>
                      <a:pt x="24087" y="7058"/>
                    </a:cubicBezTo>
                    <a:cubicBezTo>
                      <a:pt x="24225" y="7307"/>
                      <a:pt x="23838" y="7891"/>
                      <a:pt x="23064" y="8338"/>
                    </a:cubicBezTo>
                    <a:cubicBezTo>
                      <a:pt x="22720" y="8536"/>
                      <a:pt x="22548" y="8588"/>
                      <a:pt x="22342" y="8648"/>
                    </a:cubicBezTo>
                    <a:cubicBezTo>
                      <a:pt x="22101" y="8725"/>
                      <a:pt x="21818" y="8803"/>
                      <a:pt x="21225" y="9138"/>
                    </a:cubicBezTo>
                    <a:lnTo>
                      <a:pt x="21199" y="9078"/>
                    </a:lnTo>
                    <a:cubicBezTo>
                      <a:pt x="22205" y="8510"/>
                      <a:pt x="22428" y="8562"/>
                      <a:pt x="22987" y="8244"/>
                    </a:cubicBezTo>
                    <a:cubicBezTo>
                      <a:pt x="23563" y="7909"/>
                      <a:pt x="24139" y="7350"/>
                      <a:pt x="24001" y="7101"/>
                    </a:cubicBezTo>
                    <a:lnTo>
                      <a:pt x="24001" y="7101"/>
                    </a:lnTo>
                    <a:lnTo>
                      <a:pt x="21044" y="8811"/>
                    </a:lnTo>
                    <a:lnTo>
                      <a:pt x="20872" y="8510"/>
                    </a:lnTo>
                    <a:cubicBezTo>
                      <a:pt x="21457" y="8167"/>
                      <a:pt x="21672" y="7960"/>
                      <a:pt x="21852" y="7788"/>
                    </a:cubicBezTo>
                    <a:cubicBezTo>
                      <a:pt x="21998" y="7642"/>
                      <a:pt x="22127" y="7522"/>
                      <a:pt x="22471" y="7316"/>
                    </a:cubicBezTo>
                    <a:cubicBezTo>
                      <a:pt x="22901" y="7049"/>
                      <a:pt x="23365" y="6912"/>
                      <a:pt x="23700" y="6912"/>
                    </a:cubicBezTo>
                    <a:close/>
                    <a:moveTo>
                      <a:pt x="20279" y="8476"/>
                    </a:moveTo>
                    <a:cubicBezTo>
                      <a:pt x="20391" y="8476"/>
                      <a:pt x="20494" y="8536"/>
                      <a:pt x="20537" y="8553"/>
                    </a:cubicBezTo>
                    <a:lnTo>
                      <a:pt x="20657" y="8622"/>
                    </a:lnTo>
                    <a:lnTo>
                      <a:pt x="21036" y="9267"/>
                    </a:lnTo>
                    <a:lnTo>
                      <a:pt x="21036" y="9404"/>
                    </a:lnTo>
                    <a:cubicBezTo>
                      <a:pt x="21010" y="9404"/>
                      <a:pt x="21010" y="9740"/>
                      <a:pt x="20795" y="9740"/>
                    </a:cubicBezTo>
                    <a:lnTo>
                      <a:pt x="20752" y="9740"/>
                    </a:lnTo>
                    <a:cubicBezTo>
                      <a:pt x="20743" y="9705"/>
                      <a:pt x="20726" y="9671"/>
                      <a:pt x="20709" y="9654"/>
                    </a:cubicBezTo>
                    <a:cubicBezTo>
                      <a:pt x="20752" y="9654"/>
                      <a:pt x="20821" y="9654"/>
                      <a:pt x="20872" y="9619"/>
                    </a:cubicBezTo>
                    <a:cubicBezTo>
                      <a:pt x="20993" y="9542"/>
                      <a:pt x="20958" y="9284"/>
                      <a:pt x="20958" y="9284"/>
                    </a:cubicBezTo>
                    <a:cubicBezTo>
                      <a:pt x="20958" y="9284"/>
                      <a:pt x="20838" y="9078"/>
                      <a:pt x="20778" y="8966"/>
                    </a:cubicBezTo>
                    <a:lnTo>
                      <a:pt x="20442" y="9155"/>
                    </a:lnTo>
                    <a:cubicBezTo>
                      <a:pt x="20331" y="8975"/>
                      <a:pt x="20228" y="8785"/>
                      <a:pt x="20099" y="8605"/>
                    </a:cubicBezTo>
                    <a:cubicBezTo>
                      <a:pt x="20142" y="8502"/>
                      <a:pt x="20202" y="8476"/>
                      <a:pt x="20279" y="8476"/>
                    </a:cubicBezTo>
                    <a:close/>
                    <a:moveTo>
                      <a:pt x="4359" y="8493"/>
                    </a:moveTo>
                    <a:cubicBezTo>
                      <a:pt x="4428" y="8493"/>
                      <a:pt x="4496" y="8510"/>
                      <a:pt x="4539" y="8631"/>
                    </a:cubicBezTo>
                    <a:lnTo>
                      <a:pt x="4557" y="8682"/>
                    </a:lnTo>
                    <a:cubicBezTo>
                      <a:pt x="4453" y="8854"/>
                      <a:pt x="4342" y="9026"/>
                      <a:pt x="4247" y="9198"/>
                    </a:cubicBezTo>
                    <a:lnTo>
                      <a:pt x="3869" y="8983"/>
                    </a:lnTo>
                    <a:cubicBezTo>
                      <a:pt x="3809" y="9095"/>
                      <a:pt x="3688" y="9310"/>
                      <a:pt x="3688" y="9310"/>
                    </a:cubicBezTo>
                    <a:cubicBezTo>
                      <a:pt x="3688" y="9310"/>
                      <a:pt x="3654" y="9576"/>
                      <a:pt x="3774" y="9637"/>
                    </a:cubicBezTo>
                    <a:cubicBezTo>
                      <a:pt x="3817" y="9667"/>
                      <a:pt x="3865" y="9675"/>
                      <a:pt x="3907" y="9675"/>
                    </a:cubicBezTo>
                    <a:cubicBezTo>
                      <a:pt x="3948" y="9675"/>
                      <a:pt x="3985" y="9667"/>
                      <a:pt x="4006" y="9662"/>
                    </a:cubicBezTo>
                    <a:lnTo>
                      <a:pt x="4006" y="9662"/>
                    </a:lnTo>
                    <a:cubicBezTo>
                      <a:pt x="3989" y="9697"/>
                      <a:pt x="3972" y="9722"/>
                      <a:pt x="3946" y="9757"/>
                    </a:cubicBezTo>
                    <a:lnTo>
                      <a:pt x="3835" y="9757"/>
                    </a:lnTo>
                    <a:cubicBezTo>
                      <a:pt x="3620" y="9757"/>
                      <a:pt x="3602" y="9447"/>
                      <a:pt x="3602" y="9413"/>
                    </a:cubicBezTo>
                    <a:lnTo>
                      <a:pt x="3602" y="9275"/>
                    </a:lnTo>
                    <a:lnTo>
                      <a:pt x="3981" y="8631"/>
                    </a:lnTo>
                    <a:lnTo>
                      <a:pt x="4101" y="8562"/>
                    </a:lnTo>
                    <a:cubicBezTo>
                      <a:pt x="4135" y="8545"/>
                      <a:pt x="4247" y="8493"/>
                      <a:pt x="4359" y="8493"/>
                    </a:cubicBezTo>
                    <a:close/>
                    <a:moveTo>
                      <a:pt x="3860" y="17760"/>
                    </a:moveTo>
                    <a:cubicBezTo>
                      <a:pt x="3946" y="17949"/>
                      <a:pt x="4049" y="18130"/>
                      <a:pt x="4144" y="18310"/>
                    </a:cubicBezTo>
                    <a:lnTo>
                      <a:pt x="3792" y="18516"/>
                    </a:lnTo>
                    <a:cubicBezTo>
                      <a:pt x="3852" y="18620"/>
                      <a:pt x="3972" y="18834"/>
                      <a:pt x="3972" y="18834"/>
                    </a:cubicBezTo>
                    <a:cubicBezTo>
                      <a:pt x="3972" y="18834"/>
                      <a:pt x="4113" y="18941"/>
                      <a:pt x="4230" y="18941"/>
                    </a:cubicBezTo>
                    <a:cubicBezTo>
                      <a:pt x="4258" y="18941"/>
                      <a:pt x="4284" y="18935"/>
                      <a:pt x="4307" y="18920"/>
                    </a:cubicBezTo>
                    <a:cubicBezTo>
                      <a:pt x="4368" y="18895"/>
                      <a:pt x="4402" y="18834"/>
                      <a:pt x="4411" y="18783"/>
                    </a:cubicBezTo>
                    <a:cubicBezTo>
                      <a:pt x="4436" y="18817"/>
                      <a:pt x="4445" y="18834"/>
                      <a:pt x="4462" y="18869"/>
                    </a:cubicBezTo>
                    <a:lnTo>
                      <a:pt x="4462" y="18877"/>
                    </a:lnTo>
                    <a:cubicBezTo>
                      <a:pt x="4436" y="18998"/>
                      <a:pt x="4376" y="19032"/>
                      <a:pt x="4307" y="19032"/>
                    </a:cubicBezTo>
                    <a:cubicBezTo>
                      <a:pt x="4196" y="19032"/>
                      <a:pt x="4092" y="18981"/>
                      <a:pt x="4049" y="18955"/>
                    </a:cubicBezTo>
                    <a:lnTo>
                      <a:pt x="3929" y="18895"/>
                    </a:lnTo>
                    <a:lnTo>
                      <a:pt x="3551" y="18250"/>
                    </a:lnTo>
                    <a:lnTo>
                      <a:pt x="3551" y="18104"/>
                    </a:lnTo>
                    <a:cubicBezTo>
                      <a:pt x="3551" y="18095"/>
                      <a:pt x="3551" y="17760"/>
                      <a:pt x="3774" y="17760"/>
                    </a:cubicBezTo>
                    <a:close/>
                    <a:moveTo>
                      <a:pt x="20795" y="17923"/>
                    </a:moveTo>
                    <a:cubicBezTo>
                      <a:pt x="21010" y="17923"/>
                      <a:pt x="21027" y="18233"/>
                      <a:pt x="21027" y="18267"/>
                    </a:cubicBezTo>
                    <a:lnTo>
                      <a:pt x="21027" y="18405"/>
                    </a:lnTo>
                    <a:lnTo>
                      <a:pt x="20649" y="19049"/>
                    </a:lnTo>
                    <a:lnTo>
                      <a:pt x="20528" y="19118"/>
                    </a:lnTo>
                    <a:cubicBezTo>
                      <a:pt x="20494" y="19135"/>
                      <a:pt x="20382" y="19196"/>
                      <a:pt x="20270" y="19196"/>
                    </a:cubicBezTo>
                    <a:cubicBezTo>
                      <a:pt x="20193" y="19196"/>
                      <a:pt x="20142" y="19170"/>
                      <a:pt x="20090" y="19067"/>
                    </a:cubicBezTo>
                    <a:cubicBezTo>
                      <a:pt x="20107" y="19032"/>
                      <a:pt x="20116" y="19006"/>
                      <a:pt x="20142" y="18981"/>
                    </a:cubicBezTo>
                    <a:cubicBezTo>
                      <a:pt x="20167" y="19024"/>
                      <a:pt x="20193" y="19067"/>
                      <a:pt x="20245" y="19092"/>
                    </a:cubicBezTo>
                    <a:cubicBezTo>
                      <a:pt x="20268" y="19107"/>
                      <a:pt x="20294" y="19113"/>
                      <a:pt x="20322" y="19113"/>
                    </a:cubicBezTo>
                    <a:cubicBezTo>
                      <a:pt x="20439" y="19113"/>
                      <a:pt x="20580" y="19006"/>
                      <a:pt x="20580" y="19006"/>
                    </a:cubicBezTo>
                    <a:cubicBezTo>
                      <a:pt x="20580" y="19006"/>
                      <a:pt x="20700" y="18800"/>
                      <a:pt x="20769" y="18688"/>
                    </a:cubicBezTo>
                    <a:lnTo>
                      <a:pt x="20434" y="18491"/>
                    </a:lnTo>
                    <a:cubicBezTo>
                      <a:pt x="20537" y="18310"/>
                      <a:pt x="20632" y="18112"/>
                      <a:pt x="20735" y="17923"/>
                    </a:cubicBezTo>
                    <a:close/>
                    <a:moveTo>
                      <a:pt x="3336" y="18379"/>
                    </a:moveTo>
                    <a:lnTo>
                      <a:pt x="3508" y="18680"/>
                    </a:lnTo>
                    <a:lnTo>
                      <a:pt x="568" y="20382"/>
                    </a:lnTo>
                    <a:cubicBezTo>
                      <a:pt x="609" y="20456"/>
                      <a:pt x="708" y="20488"/>
                      <a:pt x="841" y="20488"/>
                    </a:cubicBezTo>
                    <a:cubicBezTo>
                      <a:pt x="1153" y="20488"/>
                      <a:pt x="1657" y="20310"/>
                      <a:pt x="2055" y="20081"/>
                    </a:cubicBezTo>
                    <a:cubicBezTo>
                      <a:pt x="2614" y="19763"/>
                      <a:pt x="2683" y="19539"/>
                      <a:pt x="3680" y="18946"/>
                    </a:cubicBezTo>
                    <a:lnTo>
                      <a:pt x="3714" y="18998"/>
                    </a:lnTo>
                    <a:cubicBezTo>
                      <a:pt x="3130" y="19342"/>
                      <a:pt x="2915" y="19548"/>
                      <a:pt x="2734" y="19720"/>
                    </a:cubicBezTo>
                    <a:cubicBezTo>
                      <a:pt x="2588" y="19866"/>
                      <a:pt x="2459" y="19986"/>
                      <a:pt x="2115" y="20193"/>
                    </a:cubicBezTo>
                    <a:cubicBezTo>
                      <a:pt x="1686" y="20442"/>
                      <a:pt x="1221" y="20588"/>
                      <a:pt x="886" y="20588"/>
                    </a:cubicBezTo>
                    <a:cubicBezTo>
                      <a:pt x="740" y="20588"/>
                      <a:pt x="551" y="20571"/>
                      <a:pt x="482" y="20451"/>
                    </a:cubicBezTo>
                    <a:cubicBezTo>
                      <a:pt x="336" y="20201"/>
                      <a:pt x="723" y="19625"/>
                      <a:pt x="1496" y="19170"/>
                    </a:cubicBezTo>
                    <a:cubicBezTo>
                      <a:pt x="1840" y="18981"/>
                      <a:pt x="2012" y="18920"/>
                      <a:pt x="2218" y="18860"/>
                    </a:cubicBezTo>
                    <a:cubicBezTo>
                      <a:pt x="2468" y="18783"/>
                      <a:pt x="2743" y="18706"/>
                      <a:pt x="3336" y="18379"/>
                    </a:cubicBezTo>
                    <a:close/>
                    <a:moveTo>
                      <a:pt x="21250" y="18551"/>
                    </a:moveTo>
                    <a:cubicBezTo>
                      <a:pt x="21844" y="18877"/>
                      <a:pt x="22119" y="18963"/>
                      <a:pt x="22368" y="19032"/>
                    </a:cubicBezTo>
                    <a:cubicBezTo>
                      <a:pt x="22566" y="19092"/>
                      <a:pt x="22746" y="19135"/>
                      <a:pt x="23090" y="19342"/>
                    </a:cubicBezTo>
                    <a:cubicBezTo>
                      <a:pt x="23846" y="19797"/>
                      <a:pt x="24233" y="20373"/>
                      <a:pt x="24096" y="20614"/>
                    </a:cubicBezTo>
                    <a:cubicBezTo>
                      <a:pt x="24036" y="20726"/>
                      <a:pt x="23846" y="20760"/>
                      <a:pt x="23709" y="20760"/>
                    </a:cubicBezTo>
                    <a:cubicBezTo>
                      <a:pt x="23374" y="20760"/>
                      <a:pt x="22918" y="20614"/>
                      <a:pt x="22488" y="20365"/>
                    </a:cubicBezTo>
                    <a:cubicBezTo>
                      <a:pt x="22136" y="20167"/>
                      <a:pt x="22016" y="20038"/>
                      <a:pt x="21861" y="19892"/>
                    </a:cubicBezTo>
                    <a:cubicBezTo>
                      <a:pt x="21680" y="19711"/>
                      <a:pt x="21465" y="19505"/>
                      <a:pt x="20881" y="19170"/>
                    </a:cubicBezTo>
                    <a:lnTo>
                      <a:pt x="20915" y="19118"/>
                    </a:lnTo>
                    <a:cubicBezTo>
                      <a:pt x="21912" y="19694"/>
                      <a:pt x="21981" y="19935"/>
                      <a:pt x="22540" y="20253"/>
                    </a:cubicBezTo>
                    <a:cubicBezTo>
                      <a:pt x="22936" y="20487"/>
                      <a:pt x="23432" y="20662"/>
                      <a:pt x="23748" y="20662"/>
                    </a:cubicBezTo>
                    <a:cubicBezTo>
                      <a:pt x="23885" y="20662"/>
                      <a:pt x="23989" y="20629"/>
                      <a:pt x="24036" y="20554"/>
                    </a:cubicBezTo>
                    <a:lnTo>
                      <a:pt x="21079" y="18852"/>
                    </a:lnTo>
                    <a:lnTo>
                      <a:pt x="21250" y="18551"/>
                    </a:lnTo>
                    <a:close/>
                    <a:moveTo>
                      <a:pt x="12353" y="4874"/>
                    </a:moveTo>
                    <a:cubicBezTo>
                      <a:pt x="17288" y="4874"/>
                      <a:pt x="21302" y="8897"/>
                      <a:pt x="21302" y="13831"/>
                    </a:cubicBezTo>
                    <a:cubicBezTo>
                      <a:pt x="21302" y="18774"/>
                      <a:pt x="17288" y="22780"/>
                      <a:pt x="12353" y="22780"/>
                    </a:cubicBezTo>
                    <a:cubicBezTo>
                      <a:pt x="7419" y="22780"/>
                      <a:pt x="3405" y="18766"/>
                      <a:pt x="3405" y="13831"/>
                    </a:cubicBezTo>
                    <a:cubicBezTo>
                      <a:pt x="3405" y="8897"/>
                      <a:pt x="7419" y="4874"/>
                      <a:pt x="12353" y="4874"/>
                    </a:cubicBezTo>
                    <a:close/>
                    <a:moveTo>
                      <a:pt x="12981" y="23141"/>
                    </a:moveTo>
                    <a:cubicBezTo>
                      <a:pt x="13058" y="23244"/>
                      <a:pt x="13058" y="23287"/>
                      <a:pt x="13050" y="23304"/>
                    </a:cubicBezTo>
                    <a:cubicBezTo>
                      <a:pt x="13032" y="23416"/>
                      <a:pt x="12904" y="23519"/>
                      <a:pt x="12835" y="23554"/>
                    </a:cubicBezTo>
                    <a:lnTo>
                      <a:pt x="12714" y="23623"/>
                    </a:lnTo>
                    <a:lnTo>
                      <a:pt x="11967" y="23623"/>
                    </a:lnTo>
                    <a:lnTo>
                      <a:pt x="11846" y="23554"/>
                    </a:lnTo>
                    <a:cubicBezTo>
                      <a:pt x="11777" y="23519"/>
                      <a:pt x="11649" y="23408"/>
                      <a:pt x="11631" y="23304"/>
                    </a:cubicBezTo>
                    <a:cubicBezTo>
                      <a:pt x="11631" y="23287"/>
                      <a:pt x="11623" y="23244"/>
                      <a:pt x="11683" y="23158"/>
                    </a:cubicBezTo>
                    <a:cubicBezTo>
                      <a:pt x="11898" y="23167"/>
                      <a:pt x="12113" y="23176"/>
                      <a:pt x="12328" y="23176"/>
                    </a:cubicBezTo>
                    <a:lnTo>
                      <a:pt x="12328" y="23554"/>
                    </a:lnTo>
                    <a:lnTo>
                      <a:pt x="12697" y="23554"/>
                    </a:lnTo>
                    <a:cubicBezTo>
                      <a:pt x="12697" y="23554"/>
                      <a:pt x="12938" y="23442"/>
                      <a:pt x="12938" y="23304"/>
                    </a:cubicBezTo>
                    <a:cubicBezTo>
                      <a:pt x="12938" y="23244"/>
                      <a:pt x="12921" y="23201"/>
                      <a:pt x="12886" y="23158"/>
                    </a:cubicBezTo>
                    <a:cubicBezTo>
                      <a:pt x="12921" y="23158"/>
                      <a:pt x="12955" y="23158"/>
                      <a:pt x="12981" y="23141"/>
                    </a:cubicBezTo>
                    <a:close/>
                    <a:moveTo>
                      <a:pt x="12732" y="23880"/>
                    </a:moveTo>
                    <a:cubicBezTo>
                      <a:pt x="12740" y="24551"/>
                      <a:pt x="12800" y="24835"/>
                      <a:pt x="12869" y="25093"/>
                    </a:cubicBezTo>
                    <a:cubicBezTo>
                      <a:pt x="12921" y="25299"/>
                      <a:pt x="12964" y="25471"/>
                      <a:pt x="12964" y="25866"/>
                    </a:cubicBezTo>
                    <a:cubicBezTo>
                      <a:pt x="12947" y="26769"/>
                      <a:pt x="12628" y="27388"/>
                      <a:pt x="12353" y="27388"/>
                    </a:cubicBezTo>
                    <a:cubicBezTo>
                      <a:pt x="12070" y="27388"/>
                      <a:pt x="11760" y="26769"/>
                      <a:pt x="11760" y="25866"/>
                    </a:cubicBezTo>
                    <a:cubicBezTo>
                      <a:pt x="11760" y="25471"/>
                      <a:pt x="11803" y="25299"/>
                      <a:pt x="11855" y="25093"/>
                    </a:cubicBezTo>
                    <a:cubicBezTo>
                      <a:pt x="11924" y="24843"/>
                      <a:pt x="11984" y="24551"/>
                      <a:pt x="12001" y="23880"/>
                    </a:cubicBezTo>
                    <a:lnTo>
                      <a:pt x="12353" y="23880"/>
                    </a:lnTo>
                    <a:lnTo>
                      <a:pt x="12353" y="27293"/>
                    </a:lnTo>
                    <a:cubicBezTo>
                      <a:pt x="12628" y="27293"/>
                      <a:pt x="12835" y="26511"/>
                      <a:pt x="12835" y="25858"/>
                    </a:cubicBezTo>
                    <a:cubicBezTo>
                      <a:pt x="12835" y="25213"/>
                      <a:pt x="12671" y="25041"/>
                      <a:pt x="12663" y="23880"/>
                    </a:cubicBezTo>
                    <a:close/>
                    <a:moveTo>
                      <a:pt x="12362" y="0"/>
                    </a:moveTo>
                    <a:cubicBezTo>
                      <a:pt x="11838" y="0"/>
                      <a:pt x="11511" y="851"/>
                      <a:pt x="11511" y="1788"/>
                    </a:cubicBezTo>
                    <a:cubicBezTo>
                      <a:pt x="11511" y="2717"/>
                      <a:pt x="11734" y="2562"/>
                      <a:pt x="11734" y="3868"/>
                    </a:cubicBezTo>
                    <a:cubicBezTo>
                      <a:pt x="11734" y="3868"/>
                      <a:pt x="11279" y="4135"/>
                      <a:pt x="11425" y="4522"/>
                    </a:cubicBezTo>
                    <a:cubicBezTo>
                      <a:pt x="8666" y="4805"/>
                      <a:pt x="6267" y="6275"/>
                      <a:pt x="4746" y="8424"/>
                    </a:cubicBezTo>
                    <a:cubicBezTo>
                      <a:pt x="4643" y="8261"/>
                      <a:pt x="4505" y="8218"/>
                      <a:pt x="4368" y="8218"/>
                    </a:cubicBezTo>
                    <a:cubicBezTo>
                      <a:pt x="4161" y="8218"/>
                      <a:pt x="3981" y="8330"/>
                      <a:pt x="3981" y="8330"/>
                    </a:cubicBezTo>
                    <a:cubicBezTo>
                      <a:pt x="2837" y="7677"/>
                      <a:pt x="3095" y="7556"/>
                      <a:pt x="2296" y="7092"/>
                    </a:cubicBezTo>
                    <a:cubicBezTo>
                      <a:pt x="1823" y="6826"/>
                      <a:pt x="1324" y="6662"/>
                      <a:pt x="938" y="6662"/>
                    </a:cubicBezTo>
                    <a:cubicBezTo>
                      <a:pt x="663" y="6662"/>
                      <a:pt x="430" y="6748"/>
                      <a:pt x="327" y="6937"/>
                    </a:cubicBezTo>
                    <a:cubicBezTo>
                      <a:pt x="69" y="7393"/>
                      <a:pt x="637" y="8098"/>
                      <a:pt x="1445" y="8571"/>
                    </a:cubicBezTo>
                    <a:cubicBezTo>
                      <a:pt x="2253" y="9035"/>
                      <a:pt x="2227" y="8760"/>
                      <a:pt x="3370" y="9413"/>
                    </a:cubicBezTo>
                    <a:cubicBezTo>
                      <a:pt x="3370" y="9413"/>
                      <a:pt x="3370" y="10015"/>
                      <a:pt x="3843" y="10015"/>
                    </a:cubicBezTo>
                    <a:cubicBezTo>
                      <a:pt x="3310" y="11175"/>
                      <a:pt x="3027" y="12465"/>
                      <a:pt x="3027" y="13831"/>
                    </a:cubicBezTo>
                    <a:cubicBezTo>
                      <a:pt x="3027" y="15129"/>
                      <a:pt x="3293" y="16367"/>
                      <a:pt x="3774" y="17493"/>
                    </a:cubicBezTo>
                    <a:cubicBezTo>
                      <a:pt x="3327" y="17511"/>
                      <a:pt x="3310" y="18095"/>
                      <a:pt x="3310" y="18095"/>
                    </a:cubicBezTo>
                    <a:cubicBezTo>
                      <a:pt x="2176" y="18748"/>
                      <a:pt x="2210" y="18473"/>
                      <a:pt x="1393" y="18929"/>
                    </a:cubicBezTo>
                    <a:cubicBezTo>
                      <a:pt x="585" y="19393"/>
                      <a:pt x="1" y="20115"/>
                      <a:pt x="276" y="20562"/>
                    </a:cubicBezTo>
                    <a:cubicBezTo>
                      <a:pt x="379" y="20760"/>
                      <a:pt x="602" y="20846"/>
                      <a:pt x="886" y="20846"/>
                    </a:cubicBezTo>
                    <a:cubicBezTo>
                      <a:pt x="1273" y="20846"/>
                      <a:pt x="1780" y="20683"/>
                      <a:pt x="2236" y="20416"/>
                    </a:cubicBezTo>
                    <a:cubicBezTo>
                      <a:pt x="3044" y="19952"/>
                      <a:pt x="2786" y="19832"/>
                      <a:pt x="3929" y="19178"/>
                    </a:cubicBezTo>
                    <a:cubicBezTo>
                      <a:pt x="3929" y="19178"/>
                      <a:pt x="4110" y="19290"/>
                      <a:pt x="4316" y="19290"/>
                    </a:cubicBezTo>
                    <a:cubicBezTo>
                      <a:pt x="4428" y="19290"/>
                      <a:pt x="4557" y="19247"/>
                      <a:pt x="4660" y="19127"/>
                    </a:cubicBezTo>
                    <a:cubicBezTo>
                      <a:pt x="6173" y="21327"/>
                      <a:pt x="8614" y="22857"/>
                      <a:pt x="11416" y="23133"/>
                    </a:cubicBezTo>
                    <a:cubicBezTo>
                      <a:pt x="11262" y="23519"/>
                      <a:pt x="11726" y="23786"/>
                      <a:pt x="11726" y="23786"/>
                    </a:cubicBezTo>
                    <a:cubicBezTo>
                      <a:pt x="11726" y="25101"/>
                      <a:pt x="11502" y="24938"/>
                      <a:pt x="11502" y="25875"/>
                    </a:cubicBezTo>
                    <a:cubicBezTo>
                      <a:pt x="11502" y="26812"/>
                      <a:pt x="11838" y="27654"/>
                      <a:pt x="12353" y="27654"/>
                    </a:cubicBezTo>
                    <a:cubicBezTo>
                      <a:pt x="12878" y="27654"/>
                      <a:pt x="13196" y="26812"/>
                      <a:pt x="13196" y="25875"/>
                    </a:cubicBezTo>
                    <a:cubicBezTo>
                      <a:pt x="13196" y="24938"/>
                      <a:pt x="12972" y="25101"/>
                      <a:pt x="12972" y="23786"/>
                    </a:cubicBezTo>
                    <a:cubicBezTo>
                      <a:pt x="12972" y="23786"/>
                      <a:pt x="13437" y="23519"/>
                      <a:pt x="13282" y="23133"/>
                    </a:cubicBezTo>
                    <a:cubicBezTo>
                      <a:pt x="16015" y="22866"/>
                      <a:pt x="18397" y="21405"/>
                      <a:pt x="19927" y="19299"/>
                    </a:cubicBezTo>
                    <a:cubicBezTo>
                      <a:pt x="20021" y="19419"/>
                      <a:pt x="20150" y="19462"/>
                      <a:pt x="20270" y="19462"/>
                    </a:cubicBezTo>
                    <a:cubicBezTo>
                      <a:pt x="20477" y="19462"/>
                      <a:pt x="20657" y="19350"/>
                      <a:pt x="20657" y="19350"/>
                    </a:cubicBezTo>
                    <a:cubicBezTo>
                      <a:pt x="21792" y="20004"/>
                      <a:pt x="21534" y="20124"/>
                      <a:pt x="22342" y="20588"/>
                    </a:cubicBezTo>
                    <a:cubicBezTo>
                      <a:pt x="22815" y="20855"/>
                      <a:pt x="23314" y="21018"/>
                      <a:pt x="23700" y="21018"/>
                    </a:cubicBezTo>
                    <a:cubicBezTo>
                      <a:pt x="23975" y="21018"/>
                      <a:pt x="24199" y="20932"/>
                      <a:pt x="24311" y="20734"/>
                    </a:cubicBezTo>
                    <a:cubicBezTo>
                      <a:pt x="24569" y="20287"/>
                      <a:pt x="24001" y="19574"/>
                      <a:pt x="23193" y="19101"/>
                    </a:cubicBezTo>
                    <a:cubicBezTo>
                      <a:pt x="22385" y="18645"/>
                      <a:pt x="22411" y="18920"/>
                      <a:pt x="21268" y="18267"/>
                    </a:cubicBezTo>
                    <a:cubicBezTo>
                      <a:pt x="21268" y="18267"/>
                      <a:pt x="21268" y="17726"/>
                      <a:pt x="20864" y="17665"/>
                    </a:cubicBezTo>
                    <a:cubicBezTo>
                      <a:pt x="21388" y="16496"/>
                      <a:pt x="21689" y="15190"/>
                      <a:pt x="21689" y="13831"/>
                    </a:cubicBezTo>
                    <a:cubicBezTo>
                      <a:pt x="21689" y="12465"/>
                      <a:pt x="21388" y="11167"/>
                      <a:pt x="20864" y="9989"/>
                    </a:cubicBezTo>
                    <a:cubicBezTo>
                      <a:pt x="21276" y="9937"/>
                      <a:pt x="21276" y="9396"/>
                      <a:pt x="21276" y="9396"/>
                    </a:cubicBezTo>
                    <a:cubicBezTo>
                      <a:pt x="22420" y="8734"/>
                      <a:pt x="22385" y="9018"/>
                      <a:pt x="23202" y="8553"/>
                    </a:cubicBezTo>
                    <a:cubicBezTo>
                      <a:pt x="24010" y="8089"/>
                      <a:pt x="24586" y="7376"/>
                      <a:pt x="24319" y="6920"/>
                    </a:cubicBezTo>
                    <a:cubicBezTo>
                      <a:pt x="24216" y="6731"/>
                      <a:pt x="23984" y="6645"/>
                      <a:pt x="23709" y="6645"/>
                    </a:cubicBezTo>
                    <a:cubicBezTo>
                      <a:pt x="23322" y="6645"/>
                      <a:pt x="22815" y="6800"/>
                      <a:pt x="22351" y="7075"/>
                    </a:cubicBezTo>
                    <a:cubicBezTo>
                      <a:pt x="21551" y="7530"/>
                      <a:pt x="21809" y="7651"/>
                      <a:pt x="20666" y="8304"/>
                    </a:cubicBezTo>
                    <a:cubicBezTo>
                      <a:pt x="20666" y="8304"/>
                      <a:pt x="20485" y="8201"/>
                      <a:pt x="20279" y="8201"/>
                    </a:cubicBezTo>
                    <a:cubicBezTo>
                      <a:pt x="20159" y="8201"/>
                      <a:pt x="20030" y="8244"/>
                      <a:pt x="19935" y="8364"/>
                    </a:cubicBezTo>
                    <a:cubicBezTo>
                      <a:pt x="18414" y="6241"/>
                      <a:pt x="16024" y="4797"/>
                      <a:pt x="13299" y="4522"/>
                    </a:cubicBezTo>
                    <a:cubicBezTo>
                      <a:pt x="13445" y="4135"/>
                      <a:pt x="12981" y="3868"/>
                      <a:pt x="12981" y="3868"/>
                    </a:cubicBezTo>
                    <a:cubicBezTo>
                      <a:pt x="12981" y="2562"/>
                      <a:pt x="13213" y="2717"/>
                      <a:pt x="13213" y="1788"/>
                    </a:cubicBezTo>
                    <a:cubicBezTo>
                      <a:pt x="13213" y="851"/>
                      <a:pt x="12878" y="0"/>
                      <a:pt x="12362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5"/>
              <p:cNvSpPr/>
              <p:nvPr/>
            </p:nvSpPr>
            <p:spPr>
              <a:xfrm>
                <a:off x="2103325" y="498150"/>
                <a:ext cx="382125" cy="381900"/>
              </a:xfrm>
              <a:custGeom>
                <a:avLst/>
                <a:gdLst/>
                <a:ahLst/>
                <a:cxnLst/>
                <a:rect l="l" t="t" r="r" b="b"/>
                <a:pathLst>
                  <a:path w="15285" h="15276" extrusionOk="0">
                    <a:moveTo>
                      <a:pt x="7617" y="396"/>
                    </a:moveTo>
                    <a:lnTo>
                      <a:pt x="7617" y="697"/>
                    </a:lnTo>
                    <a:lnTo>
                      <a:pt x="7101" y="697"/>
                    </a:lnTo>
                    <a:cubicBezTo>
                      <a:pt x="7084" y="654"/>
                      <a:pt x="7058" y="559"/>
                      <a:pt x="7049" y="422"/>
                    </a:cubicBezTo>
                    <a:cubicBezTo>
                      <a:pt x="7247" y="413"/>
                      <a:pt x="7427" y="396"/>
                      <a:pt x="7617" y="396"/>
                    </a:cubicBezTo>
                    <a:close/>
                    <a:moveTo>
                      <a:pt x="8132" y="413"/>
                    </a:moveTo>
                    <a:cubicBezTo>
                      <a:pt x="8167" y="413"/>
                      <a:pt x="8201" y="413"/>
                      <a:pt x="8227" y="422"/>
                    </a:cubicBezTo>
                    <a:cubicBezTo>
                      <a:pt x="8210" y="559"/>
                      <a:pt x="8193" y="654"/>
                      <a:pt x="8175" y="697"/>
                    </a:cubicBezTo>
                    <a:lnTo>
                      <a:pt x="8089" y="697"/>
                    </a:lnTo>
                    <a:cubicBezTo>
                      <a:pt x="8115" y="637"/>
                      <a:pt x="8132" y="551"/>
                      <a:pt x="8132" y="465"/>
                    </a:cubicBezTo>
                    <a:lnTo>
                      <a:pt x="8132" y="413"/>
                    </a:lnTo>
                    <a:close/>
                    <a:moveTo>
                      <a:pt x="7986" y="946"/>
                    </a:moveTo>
                    <a:lnTo>
                      <a:pt x="7986" y="972"/>
                    </a:lnTo>
                    <a:lnTo>
                      <a:pt x="7986" y="1341"/>
                    </a:lnTo>
                    <a:lnTo>
                      <a:pt x="7917" y="1341"/>
                    </a:lnTo>
                    <a:lnTo>
                      <a:pt x="7917" y="998"/>
                    </a:lnTo>
                    <a:lnTo>
                      <a:pt x="7634" y="998"/>
                    </a:lnTo>
                    <a:lnTo>
                      <a:pt x="7634" y="1341"/>
                    </a:lnTo>
                    <a:lnTo>
                      <a:pt x="7299" y="1341"/>
                    </a:lnTo>
                    <a:lnTo>
                      <a:pt x="7299" y="972"/>
                    </a:lnTo>
                    <a:lnTo>
                      <a:pt x="7299" y="946"/>
                    </a:lnTo>
                    <a:close/>
                    <a:moveTo>
                      <a:pt x="8081" y="1599"/>
                    </a:moveTo>
                    <a:cubicBezTo>
                      <a:pt x="8124" y="1702"/>
                      <a:pt x="8210" y="1960"/>
                      <a:pt x="8210" y="2493"/>
                    </a:cubicBezTo>
                    <a:cubicBezTo>
                      <a:pt x="8210" y="3095"/>
                      <a:pt x="8124" y="3465"/>
                      <a:pt x="8081" y="3611"/>
                    </a:cubicBezTo>
                    <a:lnTo>
                      <a:pt x="8021" y="3611"/>
                    </a:lnTo>
                    <a:cubicBezTo>
                      <a:pt x="8072" y="3448"/>
                      <a:pt x="8158" y="3129"/>
                      <a:pt x="8158" y="2631"/>
                    </a:cubicBezTo>
                    <a:cubicBezTo>
                      <a:pt x="8158" y="1960"/>
                      <a:pt x="8046" y="1642"/>
                      <a:pt x="8046" y="1642"/>
                    </a:cubicBezTo>
                    <a:lnTo>
                      <a:pt x="7634" y="1642"/>
                    </a:lnTo>
                    <a:lnTo>
                      <a:pt x="7634" y="3602"/>
                    </a:lnTo>
                    <a:lnTo>
                      <a:pt x="7187" y="3602"/>
                    </a:lnTo>
                    <a:cubicBezTo>
                      <a:pt x="7144" y="3448"/>
                      <a:pt x="7058" y="3095"/>
                      <a:pt x="7058" y="2493"/>
                    </a:cubicBezTo>
                    <a:cubicBezTo>
                      <a:pt x="7058" y="1943"/>
                      <a:pt x="7144" y="1702"/>
                      <a:pt x="7187" y="1599"/>
                    </a:cubicBezTo>
                    <a:close/>
                    <a:moveTo>
                      <a:pt x="13608" y="3525"/>
                    </a:moveTo>
                    <a:cubicBezTo>
                      <a:pt x="13711" y="3688"/>
                      <a:pt x="13806" y="3852"/>
                      <a:pt x="13909" y="4006"/>
                    </a:cubicBezTo>
                    <a:lnTo>
                      <a:pt x="13651" y="4161"/>
                    </a:lnTo>
                    <a:lnTo>
                      <a:pt x="13393" y="3705"/>
                    </a:lnTo>
                    <a:cubicBezTo>
                      <a:pt x="13419" y="3662"/>
                      <a:pt x="13488" y="3602"/>
                      <a:pt x="13608" y="3525"/>
                    </a:cubicBezTo>
                    <a:close/>
                    <a:moveTo>
                      <a:pt x="1642" y="3576"/>
                    </a:moveTo>
                    <a:cubicBezTo>
                      <a:pt x="1728" y="3645"/>
                      <a:pt x="1788" y="3697"/>
                      <a:pt x="1814" y="3731"/>
                    </a:cubicBezTo>
                    <a:lnTo>
                      <a:pt x="1556" y="4178"/>
                    </a:lnTo>
                    <a:lnTo>
                      <a:pt x="1341" y="4066"/>
                    </a:lnTo>
                    <a:cubicBezTo>
                      <a:pt x="1445" y="3903"/>
                      <a:pt x="1539" y="3740"/>
                      <a:pt x="1642" y="3576"/>
                    </a:cubicBezTo>
                    <a:close/>
                    <a:moveTo>
                      <a:pt x="8029" y="3860"/>
                    </a:moveTo>
                    <a:lnTo>
                      <a:pt x="8029" y="4479"/>
                    </a:lnTo>
                    <a:lnTo>
                      <a:pt x="8029" y="4513"/>
                    </a:lnTo>
                    <a:lnTo>
                      <a:pt x="7960" y="4513"/>
                    </a:lnTo>
                    <a:lnTo>
                      <a:pt x="7960" y="3920"/>
                    </a:lnTo>
                    <a:lnTo>
                      <a:pt x="7617" y="3920"/>
                    </a:lnTo>
                    <a:lnTo>
                      <a:pt x="7617" y="4513"/>
                    </a:lnTo>
                    <a:lnTo>
                      <a:pt x="7247" y="4513"/>
                    </a:lnTo>
                    <a:lnTo>
                      <a:pt x="7247" y="4479"/>
                    </a:lnTo>
                    <a:lnTo>
                      <a:pt x="7247" y="3860"/>
                    </a:lnTo>
                    <a:close/>
                    <a:moveTo>
                      <a:pt x="14141" y="4436"/>
                    </a:moveTo>
                    <a:cubicBezTo>
                      <a:pt x="14150" y="4470"/>
                      <a:pt x="14175" y="4496"/>
                      <a:pt x="14184" y="4522"/>
                    </a:cubicBezTo>
                    <a:cubicBezTo>
                      <a:pt x="14047" y="4599"/>
                      <a:pt x="13961" y="4634"/>
                      <a:pt x="13918" y="4634"/>
                    </a:cubicBezTo>
                    <a:lnTo>
                      <a:pt x="13875" y="4556"/>
                    </a:lnTo>
                    <a:cubicBezTo>
                      <a:pt x="13952" y="4539"/>
                      <a:pt x="14021" y="4513"/>
                      <a:pt x="14098" y="4470"/>
                    </a:cubicBezTo>
                    <a:cubicBezTo>
                      <a:pt x="14107" y="4462"/>
                      <a:pt x="14124" y="4462"/>
                      <a:pt x="14141" y="4436"/>
                    </a:cubicBezTo>
                    <a:close/>
                    <a:moveTo>
                      <a:pt x="1109" y="4505"/>
                    </a:moveTo>
                    <a:cubicBezTo>
                      <a:pt x="1169" y="4548"/>
                      <a:pt x="1255" y="4565"/>
                      <a:pt x="1324" y="4574"/>
                    </a:cubicBezTo>
                    <a:lnTo>
                      <a:pt x="1281" y="4651"/>
                    </a:lnTo>
                    <a:cubicBezTo>
                      <a:pt x="1238" y="4642"/>
                      <a:pt x="1169" y="4634"/>
                      <a:pt x="1066" y="4574"/>
                    </a:cubicBezTo>
                    <a:cubicBezTo>
                      <a:pt x="1084" y="4556"/>
                      <a:pt x="1101" y="4522"/>
                      <a:pt x="1109" y="4505"/>
                    </a:cubicBezTo>
                    <a:close/>
                    <a:moveTo>
                      <a:pt x="13264" y="4006"/>
                    </a:moveTo>
                    <a:lnTo>
                      <a:pt x="13608" y="4599"/>
                    </a:lnTo>
                    <a:lnTo>
                      <a:pt x="13591" y="4608"/>
                    </a:lnTo>
                    <a:lnTo>
                      <a:pt x="13264" y="4806"/>
                    </a:lnTo>
                    <a:lnTo>
                      <a:pt x="13230" y="4754"/>
                    </a:lnTo>
                    <a:lnTo>
                      <a:pt x="13531" y="4582"/>
                    </a:lnTo>
                    <a:lnTo>
                      <a:pt x="13393" y="4333"/>
                    </a:lnTo>
                    <a:lnTo>
                      <a:pt x="13092" y="4505"/>
                    </a:lnTo>
                    <a:lnTo>
                      <a:pt x="12920" y="4213"/>
                    </a:lnTo>
                    <a:lnTo>
                      <a:pt x="13247" y="4015"/>
                    </a:lnTo>
                    <a:lnTo>
                      <a:pt x="13264" y="4006"/>
                    </a:lnTo>
                    <a:close/>
                    <a:moveTo>
                      <a:pt x="1935" y="4015"/>
                    </a:moveTo>
                    <a:lnTo>
                      <a:pt x="1943" y="4032"/>
                    </a:lnTo>
                    <a:lnTo>
                      <a:pt x="2278" y="4221"/>
                    </a:lnTo>
                    <a:lnTo>
                      <a:pt x="2106" y="4513"/>
                    </a:lnTo>
                    <a:lnTo>
                      <a:pt x="1806" y="4342"/>
                    </a:lnTo>
                    <a:lnTo>
                      <a:pt x="1668" y="4591"/>
                    </a:lnTo>
                    <a:lnTo>
                      <a:pt x="1969" y="4763"/>
                    </a:lnTo>
                    <a:lnTo>
                      <a:pt x="1935" y="4814"/>
                    </a:lnTo>
                    <a:lnTo>
                      <a:pt x="1599" y="4617"/>
                    </a:lnTo>
                    <a:lnTo>
                      <a:pt x="1591" y="4608"/>
                    </a:lnTo>
                    <a:lnTo>
                      <a:pt x="1935" y="4015"/>
                    </a:lnTo>
                    <a:close/>
                    <a:moveTo>
                      <a:pt x="8175" y="4763"/>
                    </a:moveTo>
                    <a:cubicBezTo>
                      <a:pt x="8193" y="4866"/>
                      <a:pt x="8201" y="5038"/>
                      <a:pt x="8201" y="5193"/>
                    </a:cubicBezTo>
                    <a:cubicBezTo>
                      <a:pt x="8184" y="5193"/>
                      <a:pt x="8167" y="5184"/>
                      <a:pt x="8158" y="5184"/>
                    </a:cubicBezTo>
                    <a:cubicBezTo>
                      <a:pt x="8158" y="4978"/>
                      <a:pt x="8115" y="4814"/>
                      <a:pt x="8115" y="4814"/>
                    </a:cubicBezTo>
                    <a:lnTo>
                      <a:pt x="7634" y="4814"/>
                    </a:lnTo>
                    <a:lnTo>
                      <a:pt x="7634" y="5124"/>
                    </a:lnTo>
                    <a:cubicBezTo>
                      <a:pt x="7436" y="5124"/>
                      <a:pt x="7247" y="5158"/>
                      <a:pt x="7084" y="5193"/>
                    </a:cubicBezTo>
                    <a:cubicBezTo>
                      <a:pt x="7084" y="5038"/>
                      <a:pt x="7084" y="4866"/>
                      <a:pt x="7101" y="4763"/>
                    </a:cubicBezTo>
                    <a:close/>
                    <a:moveTo>
                      <a:pt x="8476" y="447"/>
                    </a:moveTo>
                    <a:cubicBezTo>
                      <a:pt x="10514" y="680"/>
                      <a:pt x="12284" y="1754"/>
                      <a:pt x="13445" y="3310"/>
                    </a:cubicBezTo>
                    <a:cubicBezTo>
                      <a:pt x="13178" y="3490"/>
                      <a:pt x="13049" y="3662"/>
                      <a:pt x="13110" y="3783"/>
                    </a:cubicBezTo>
                    <a:lnTo>
                      <a:pt x="12766" y="3989"/>
                    </a:lnTo>
                    <a:cubicBezTo>
                      <a:pt x="12766" y="3989"/>
                      <a:pt x="12740" y="3980"/>
                      <a:pt x="12680" y="3980"/>
                    </a:cubicBezTo>
                    <a:cubicBezTo>
                      <a:pt x="12542" y="3980"/>
                      <a:pt x="12241" y="4023"/>
                      <a:pt x="11674" y="4350"/>
                    </a:cubicBezTo>
                    <a:cubicBezTo>
                      <a:pt x="10875" y="4814"/>
                      <a:pt x="10625" y="5167"/>
                      <a:pt x="10625" y="5167"/>
                    </a:cubicBezTo>
                    <a:lnTo>
                      <a:pt x="10049" y="5502"/>
                    </a:lnTo>
                    <a:cubicBezTo>
                      <a:pt x="10024" y="5468"/>
                      <a:pt x="9998" y="5459"/>
                      <a:pt x="9955" y="5459"/>
                    </a:cubicBezTo>
                    <a:cubicBezTo>
                      <a:pt x="9800" y="5459"/>
                      <a:pt x="9499" y="5622"/>
                      <a:pt x="9198" y="5803"/>
                    </a:cubicBezTo>
                    <a:cubicBezTo>
                      <a:pt x="8983" y="5622"/>
                      <a:pt x="8726" y="5468"/>
                      <a:pt x="8450" y="5373"/>
                    </a:cubicBezTo>
                    <a:cubicBezTo>
                      <a:pt x="8450" y="4926"/>
                      <a:pt x="8433" y="4496"/>
                      <a:pt x="8287" y="4496"/>
                    </a:cubicBezTo>
                    <a:lnTo>
                      <a:pt x="8287" y="3817"/>
                    </a:lnTo>
                    <a:cubicBezTo>
                      <a:pt x="8287" y="3817"/>
                      <a:pt x="8468" y="3422"/>
                      <a:pt x="8468" y="2502"/>
                    </a:cubicBezTo>
                    <a:cubicBezTo>
                      <a:pt x="8468" y="1591"/>
                      <a:pt x="8244" y="1376"/>
                      <a:pt x="8244" y="1376"/>
                    </a:cubicBezTo>
                    <a:lnTo>
                      <a:pt x="8244" y="980"/>
                    </a:lnTo>
                    <a:cubicBezTo>
                      <a:pt x="8373" y="980"/>
                      <a:pt x="8459" y="783"/>
                      <a:pt x="8476" y="447"/>
                    </a:cubicBezTo>
                    <a:close/>
                    <a:moveTo>
                      <a:pt x="6791" y="439"/>
                    </a:moveTo>
                    <a:cubicBezTo>
                      <a:pt x="6817" y="774"/>
                      <a:pt x="6912" y="972"/>
                      <a:pt x="7032" y="972"/>
                    </a:cubicBezTo>
                    <a:lnTo>
                      <a:pt x="7032" y="1367"/>
                    </a:lnTo>
                    <a:cubicBezTo>
                      <a:pt x="7032" y="1367"/>
                      <a:pt x="6800" y="1574"/>
                      <a:pt x="6800" y="2493"/>
                    </a:cubicBezTo>
                    <a:cubicBezTo>
                      <a:pt x="6800" y="3405"/>
                      <a:pt x="6989" y="3809"/>
                      <a:pt x="6989" y="3809"/>
                    </a:cubicBezTo>
                    <a:lnTo>
                      <a:pt x="6989" y="4479"/>
                    </a:lnTo>
                    <a:cubicBezTo>
                      <a:pt x="6826" y="4479"/>
                      <a:pt x="6826" y="4909"/>
                      <a:pt x="6826" y="5364"/>
                    </a:cubicBezTo>
                    <a:cubicBezTo>
                      <a:pt x="6533" y="5468"/>
                      <a:pt x="6267" y="5631"/>
                      <a:pt x="6035" y="5837"/>
                    </a:cubicBezTo>
                    <a:cubicBezTo>
                      <a:pt x="5725" y="5657"/>
                      <a:pt x="5416" y="5468"/>
                      <a:pt x="5253" y="5468"/>
                    </a:cubicBezTo>
                    <a:cubicBezTo>
                      <a:pt x="5210" y="5468"/>
                      <a:pt x="5175" y="5485"/>
                      <a:pt x="5158" y="5511"/>
                    </a:cubicBezTo>
                    <a:lnTo>
                      <a:pt x="4582" y="5184"/>
                    </a:lnTo>
                    <a:cubicBezTo>
                      <a:pt x="4582" y="5184"/>
                      <a:pt x="4333" y="4823"/>
                      <a:pt x="3533" y="4367"/>
                    </a:cubicBezTo>
                    <a:cubicBezTo>
                      <a:pt x="2975" y="4041"/>
                      <a:pt x="2665" y="3989"/>
                      <a:pt x="2528" y="3989"/>
                    </a:cubicBezTo>
                    <a:cubicBezTo>
                      <a:pt x="2476" y="3989"/>
                      <a:pt x="2442" y="3998"/>
                      <a:pt x="2442" y="3998"/>
                    </a:cubicBezTo>
                    <a:lnTo>
                      <a:pt x="2098" y="3791"/>
                    </a:lnTo>
                    <a:cubicBezTo>
                      <a:pt x="2158" y="3688"/>
                      <a:pt x="2055" y="3525"/>
                      <a:pt x="1806" y="3353"/>
                    </a:cubicBezTo>
                    <a:cubicBezTo>
                      <a:pt x="2957" y="1771"/>
                      <a:pt x="4754" y="688"/>
                      <a:pt x="6791" y="439"/>
                    </a:cubicBezTo>
                    <a:close/>
                    <a:moveTo>
                      <a:pt x="2545" y="4256"/>
                    </a:moveTo>
                    <a:cubicBezTo>
                      <a:pt x="2657" y="4264"/>
                      <a:pt x="2914" y="4324"/>
                      <a:pt x="3387" y="4591"/>
                    </a:cubicBezTo>
                    <a:cubicBezTo>
                      <a:pt x="3912" y="4892"/>
                      <a:pt x="4178" y="5141"/>
                      <a:pt x="4290" y="5253"/>
                    </a:cubicBezTo>
                    <a:lnTo>
                      <a:pt x="4075" y="5631"/>
                    </a:lnTo>
                    <a:lnTo>
                      <a:pt x="2373" y="4651"/>
                    </a:lnTo>
                    <a:lnTo>
                      <a:pt x="2158" y="5021"/>
                    </a:lnTo>
                    <a:cubicBezTo>
                      <a:pt x="2158" y="5021"/>
                      <a:pt x="2373" y="5270"/>
                      <a:pt x="2957" y="5597"/>
                    </a:cubicBezTo>
                    <a:cubicBezTo>
                      <a:pt x="3370" y="5846"/>
                      <a:pt x="3697" y="5932"/>
                      <a:pt x="3869" y="5966"/>
                    </a:cubicBezTo>
                    <a:lnTo>
                      <a:pt x="3834" y="6026"/>
                    </a:lnTo>
                    <a:cubicBezTo>
                      <a:pt x="3671" y="6001"/>
                      <a:pt x="3336" y="5880"/>
                      <a:pt x="2803" y="5579"/>
                    </a:cubicBezTo>
                    <a:cubicBezTo>
                      <a:pt x="2330" y="5313"/>
                      <a:pt x="2158" y="5107"/>
                      <a:pt x="2098" y="5021"/>
                    </a:cubicBezTo>
                    <a:lnTo>
                      <a:pt x="2545" y="4256"/>
                    </a:lnTo>
                    <a:close/>
                    <a:moveTo>
                      <a:pt x="12637" y="4247"/>
                    </a:moveTo>
                    <a:lnTo>
                      <a:pt x="13075" y="5021"/>
                    </a:lnTo>
                    <a:cubicBezTo>
                      <a:pt x="13015" y="5107"/>
                      <a:pt x="12843" y="5304"/>
                      <a:pt x="12370" y="5579"/>
                    </a:cubicBezTo>
                    <a:cubicBezTo>
                      <a:pt x="11837" y="5880"/>
                      <a:pt x="11493" y="5983"/>
                      <a:pt x="11339" y="6026"/>
                    </a:cubicBezTo>
                    <a:lnTo>
                      <a:pt x="11313" y="5949"/>
                    </a:lnTo>
                    <a:cubicBezTo>
                      <a:pt x="11485" y="5923"/>
                      <a:pt x="11803" y="5829"/>
                      <a:pt x="12233" y="5588"/>
                    </a:cubicBezTo>
                    <a:cubicBezTo>
                      <a:pt x="12809" y="5253"/>
                      <a:pt x="13024" y="5003"/>
                      <a:pt x="13024" y="5003"/>
                    </a:cubicBezTo>
                    <a:lnTo>
                      <a:pt x="12809" y="4642"/>
                    </a:lnTo>
                    <a:lnTo>
                      <a:pt x="11115" y="5622"/>
                    </a:lnTo>
                    <a:lnTo>
                      <a:pt x="10900" y="5244"/>
                    </a:lnTo>
                    <a:cubicBezTo>
                      <a:pt x="11004" y="5124"/>
                      <a:pt x="11270" y="4874"/>
                      <a:pt x="11803" y="4574"/>
                    </a:cubicBezTo>
                    <a:cubicBezTo>
                      <a:pt x="12267" y="4307"/>
                      <a:pt x="12525" y="4256"/>
                      <a:pt x="12637" y="4247"/>
                    </a:cubicBezTo>
                    <a:close/>
                    <a:moveTo>
                      <a:pt x="10711" y="5407"/>
                    </a:moveTo>
                    <a:lnTo>
                      <a:pt x="11107" y="6087"/>
                    </a:lnTo>
                    <a:lnTo>
                      <a:pt x="10574" y="6396"/>
                    </a:lnTo>
                    <a:lnTo>
                      <a:pt x="10539" y="6413"/>
                    </a:lnTo>
                    <a:lnTo>
                      <a:pt x="10514" y="6362"/>
                    </a:lnTo>
                    <a:lnTo>
                      <a:pt x="11021" y="6061"/>
                    </a:lnTo>
                    <a:lnTo>
                      <a:pt x="10849" y="5768"/>
                    </a:lnTo>
                    <a:lnTo>
                      <a:pt x="10333" y="6069"/>
                    </a:lnTo>
                    <a:lnTo>
                      <a:pt x="10144" y="5743"/>
                    </a:lnTo>
                    <a:lnTo>
                      <a:pt x="10178" y="5717"/>
                    </a:lnTo>
                    <a:lnTo>
                      <a:pt x="10711" y="5407"/>
                    </a:lnTo>
                    <a:close/>
                    <a:moveTo>
                      <a:pt x="4479" y="5425"/>
                    </a:moveTo>
                    <a:lnTo>
                      <a:pt x="5021" y="5734"/>
                    </a:lnTo>
                    <a:lnTo>
                      <a:pt x="5055" y="5760"/>
                    </a:lnTo>
                    <a:lnTo>
                      <a:pt x="4857" y="6095"/>
                    </a:lnTo>
                    <a:lnTo>
                      <a:pt x="4341" y="5794"/>
                    </a:lnTo>
                    <a:lnTo>
                      <a:pt x="4170" y="6078"/>
                    </a:lnTo>
                    <a:lnTo>
                      <a:pt x="4685" y="6379"/>
                    </a:lnTo>
                    <a:lnTo>
                      <a:pt x="4651" y="6439"/>
                    </a:lnTo>
                    <a:lnTo>
                      <a:pt x="4625" y="6413"/>
                    </a:lnTo>
                    <a:lnTo>
                      <a:pt x="4084" y="6104"/>
                    </a:lnTo>
                    <a:lnTo>
                      <a:pt x="4479" y="5425"/>
                    </a:lnTo>
                    <a:close/>
                    <a:moveTo>
                      <a:pt x="9852" y="5734"/>
                    </a:moveTo>
                    <a:lnTo>
                      <a:pt x="10393" y="6662"/>
                    </a:lnTo>
                    <a:cubicBezTo>
                      <a:pt x="10307" y="6723"/>
                      <a:pt x="10170" y="6809"/>
                      <a:pt x="10024" y="6895"/>
                    </a:cubicBezTo>
                    <a:cubicBezTo>
                      <a:pt x="10024" y="6886"/>
                      <a:pt x="10015" y="6869"/>
                      <a:pt x="10015" y="6852"/>
                    </a:cubicBezTo>
                    <a:cubicBezTo>
                      <a:pt x="10187" y="6748"/>
                      <a:pt x="10316" y="6637"/>
                      <a:pt x="10316" y="6637"/>
                    </a:cubicBezTo>
                    <a:lnTo>
                      <a:pt x="10067" y="6224"/>
                    </a:lnTo>
                    <a:lnTo>
                      <a:pt x="9800" y="6370"/>
                    </a:lnTo>
                    <a:cubicBezTo>
                      <a:pt x="9705" y="6215"/>
                      <a:pt x="9577" y="6052"/>
                      <a:pt x="9465" y="5932"/>
                    </a:cubicBezTo>
                    <a:cubicBezTo>
                      <a:pt x="9611" y="5854"/>
                      <a:pt x="9757" y="5768"/>
                      <a:pt x="9852" y="5734"/>
                    </a:cubicBezTo>
                    <a:close/>
                    <a:moveTo>
                      <a:pt x="5356" y="5760"/>
                    </a:moveTo>
                    <a:cubicBezTo>
                      <a:pt x="5450" y="5803"/>
                      <a:pt x="5597" y="5880"/>
                      <a:pt x="5743" y="5958"/>
                    </a:cubicBezTo>
                    <a:cubicBezTo>
                      <a:pt x="5614" y="6069"/>
                      <a:pt x="5493" y="6233"/>
                      <a:pt x="5399" y="6396"/>
                    </a:cubicBezTo>
                    <a:lnTo>
                      <a:pt x="5124" y="6241"/>
                    </a:lnTo>
                    <a:lnTo>
                      <a:pt x="4892" y="6662"/>
                    </a:lnTo>
                    <a:cubicBezTo>
                      <a:pt x="4892" y="6662"/>
                      <a:pt x="5012" y="6783"/>
                      <a:pt x="5192" y="6877"/>
                    </a:cubicBezTo>
                    <a:cubicBezTo>
                      <a:pt x="5192" y="6886"/>
                      <a:pt x="5184" y="6912"/>
                      <a:pt x="5184" y="6920"/>
                    </a:cubicBezTo>
                    <a:cubicBezTo>
                      <a:pt x="5038" y="6843"/>
                      <a:pt x="4900" y="6748"/>
                      <a:pt x="4814" y="6688"/>
                    </a:cubicBezTo>
                    <a:lnTo>
                      <a:pt x="5356" y="5760"/>
                    </a:lnTo>
                    <a:close/>
                    <a:moveTo>
                      <a:pt x="5115" y="8218"/>
                    </a:moveTo>
                    <a:cubicBezTo>
                      <a:pt x="5167" y="8382"/>
                      <a:pt x="5235" y="8562"/>
                      <a:pt x="5330" y="8726"/>
                    </a:cubicBezTo>
                    <a:lnTo>
                      <a:pt x="5064" y="8880"/>
                    </a:lnTo>
                    <a:lnTo>
                      <a:pt x="5296" y="9293"/>
                    </a:lnTo>
                    <a:cubicBezTo>
                      <a:pt x="5296" y="9293"/>
                      <a:pt x="5459" y="9241"/>
                      <a:pt x="5631" y="9147"/>
                    </a:cubicBezTo>
                    <a:cubicBezTo>
                      <a:pt x="5657" y="9155"/>
                      <a:pt x="5665" y="9181"/>
                      <a:pt x="5674" y="9190"/>
                    </a:cubicBezTo>
                    <a:cubicBezTo>
                      <a:pt x="5536" y="9267"/>
                      <a:pt x="5382" y="9353"/>
                      <a:pt x="5287" y="9379"/>
                    </a:cubicBezTo>
                    <a:lnTo>
                      <a:pt x="4745" y="8459"/>
                    </a:lnTo>
                    <a:cubicBezTo>
                      <a:pt x="4840" y="8390"/>
                      <a:pt x="4978" y="8304"/>
                      <a:pt x="5115" y="8218"/>
                    </a:cubicBezTo>
                    <a:close/>
                    <a:moveTo>
                      <a:pt x="7634" y="5614"/>
                    </a:moveTo>
                    <a:cubicBezTo>
                      <a:pt x="8502" y="5614"/>
                      <a:pt x="9233" y="6155"/>
                      <a:pt x="9534" y="6920"/>
                    </a:cubicBezTo>
                    <a:cubicBezTo>
                      <a:pt x="9516" y="6903"/>
                      <a:pt x="9516" y="6886"/>
                      <a:pt x="9508" y="6869"/>
                    </a:cubicBezTo>
                    <a:cubicBezTo>
                      <a:pt x="9422" y="6688"/>
                      <a:pt x="9319" y="6525"/>
                      <a:pt x="9190" y="6370"/>
                    </a:cubicBezTo>
                    <a:cubicBezTo>
                      <a:pt x="9044" y="6233"/>
                      <a:pt x="8897" y="6104"/>
                      <a:pt x="8734" y="6009"/>
                    </a:cubicBezTo>
                    <a:cubicBezTo>
                      <a:pt x="8562" y="5906"/>
                      <a:pt x="8382" y="5846"/>
                      <a:pt x="8201" y="5803"/>
                    </a:cubicBezTo>
                    <a:cubicBezTo>
                      <a:pt x="8076" y="5773"/>
                      <a:pt x="7943" y="5764"/>
                      <a:pt x="7814" y="5764"/>
                    </a:cubicBezTo>
                    <a:cubicBezTo>
                      <a:pt x="7756" y="5764"/>
                      <a:pt x="7698" y="5766"/>
                      <a:pt x="7642" y="5768"/>
                    </a:cubicBezTo>
                    <a:cubicBezTo>
                      <a:pt x="7823" y="5794"/>
                      <a:pt x="8003" y="5837"/>
                      <a:pt x="8167" y="5897"/>
                    </a:cubicBezTo>
                    <a:cubicBezTo>
                      <a:pt x="8330" y="5975"/>
                      <a:pt x="8493" y="6052"/>
                      <a:pt x="8631" y="6164"/>
                    </a:cubicBezTo>
                    <a:cubicBezTo>
                      <a:pt x="8768" y="6276"/>
                      <a:pt x="8889" y="6405"/>
                      <a:pt x="8992" y="6542"/>
                    </a:cubicBezTo>
                    <a:cubicBezTo>
                      <a:pt x="9087" y="6680"/>
                      <a:pt x="9173" y="6834"/>
                      <a:pt x="9233" y="6998"/>
                    </a:cubicBezTo>
                    <a:cubicBezTo>
                      <a:pt x="9465" y="7625"/>
                      <a:pt x="9301" y="8382"/>
                      <a:pt x="8820" y="8846"/>
                    </a:cubicBezTo>
                    <a:cubicBezTo>
                      <a:pt x="8497" y="9175"/>
                      <a:pt x="8037" y="9358"/>
                      <a:pt x="7572" y="9358"/>
                    </a:cubicBezTo>
                    <a:cubicBezTo>
                      <a:pt x="7369" y="9358"/>
                      <a:pt x="7165" y="9323"/>
                      <a:pt x="6972" y="9250"/>
                    </a:cubicBezTo>
                    <a:cubicBezTo>
                      <a:pt x="6809" y="9190"/>
                      <a:pt x="6662" y="9112"/>
                      <a:pt x="6525" y="9018"/>
                    </a:cubicBezTo>
                    <a:cubicBezTo>
                      <a:pt x="6379" y="8906"/>
                      <a:pt x="6267" y="8786"/>
                      <a:pt x="6147" y="8648"/>
                    </a:cubicBezTo>
                    <a:cubicBezTo>
                      <a:pt x="6035" y="8511"/>
                      <a:pt x="5949" y="8356"/>
                      <a:pt x="5880" y="8184"/>
                    </a:cubicBezTo>
                    <a:cubicBezTo>
                      <a:pt x="5811" y="8012"/>
                      <a:pt x="5768" y="7840"/>
                      <a:pt x="5751" y="7660"/>
                    </a:cubicBezTo>
                    <a:lnTo>
                      <a:pt x="5751" y="7660"/>
                    </a:lnTo>
                    <a:cubicBezTo>
                      <a:pt x="5725" y="7840"/>
                      <a:pt x="5734" y="8038"/>
                      <a:pt x="5786" y="8218"/>
                    </a:cubicBezTo>
                    <a:cubicBezTo>
                      <a:pt x="5820" y="8399"/>
                      <a:pt x="5889" y="8588"/>
                      <a:pt x="5983" y="8760"/>
                    </a:cubicBezTo>
                    <a:cubicBezTo>
                      <a:pt x="6078" y="8915"/>
                      <a:pt x="6215" y="9078"/>
                      <a:pt x="6353" y="9207"/>
                    </a:cubicBezTo>
                    <a:cubicBezTo>
                      <a:pt x="6449" y="9292"/>
                      <a:pt x="6553" y="9369"/>
                      <a:pt x="6664" y="9437"/>
                    </a:cubicBezTo>
                    <a:lnTo>
                      <a:pt x="6664" y="9437"/>
                    </a:lnTo>
                    <a:cubicBezTo>
                      <a:pt x="6033" y="9090"/>
                      <a:pt x="5597" y="8415"/>
                      <a:pt x="5597" y="7642"/>
                    </a:cubicBezTo>
                    <a:cubicBezTo>
                      <a:pt x="5597" y="6525"/>
                      <a:pt x="6516" y="5614"/>
                      <a:pt x="7634" y="5614"/>
                    </a:cubicBezTo>
                    <a:close/>
                    <a:moveTo>
                      <a:pt x="10024" y="8390"/>
                    </a:moveTo>
                    <a:cubicBezTo>
                      <a:pt x="10170" y="8468"/>
                      <a:pt x="10307" y="8562"/>
                      <a:pt x="10393" y="8631"/>
                    </a:cubicBezTo>
                    <a:lnTo>
                      <a:pt x="9869" y="9542"/>
                    </a:lnTo>
                    <a:cubicBezTo>
                      <a:pt x="9766" y="9499"/>
                      <a:pt x="9620" y="9422"/>
                      <a:pt x="9473" y="9353"/>
                    </a:cubicBezTo>
                    <a:lnTo>
                      <a:pt x="9508" y="9319"/>
                    </a:lnTo>
                    <a:cubicBezTo>
                      <a:pt x="9680" y="9413"/>
                      <a:pt x="9843" y="9465"/>
                      <a:pt x="9843" y="9465"/>
                    </a:cubicBezTo>
                    <a:lnTo>
                      <a:pt x="10084" y="9044"/>
                    </a:lnTo>
                    <a:lnTo>
                      <a:pt x="9809" y="8898"/>
                    </a:lnTo>
                    <a:cubicBezTo>
                      <a:pt x="9903" y="8726"/>
                      <a:pt x="9972" y="8545"/>
                      <a:pt x="10024" y="8390"/>
                    </a:cubicBezTo>
                    <a:close/>
                    <a:moveTo>
                      <a:pt x="4608" y="8691"/>
                    </a:moveTo>
                    <a:lnTo>
                      <a:pt x="4806" y="9026"/>
                    </a:lnTo>
                    <a:lnTo>
                      <a:pt x="4290" y="9327"/>
                    </a:lnTo>
                    <a:lnTo>
                      <a:pt x="4462" y="9620"/>
                    </a:lnTo>
                    <a:lnTo>
                      <a:pt x="4978" y="9319"/>
                    </a:lnTo>
                    <a:lnTo>
                      <a:pt x="5012" y="9370"/>
                    </a:lnTo>
                    <a:lnTo>
                      <a:pt x="4978" y="9396"/>
                    </a:lnTo>
                    <a:lnTo>
                      <a:pt x="4436" y="9706"/>
                    </a:lnTo>
                    <a:lnTo>
                      <a:pt x="4041" y="9026"/>
                    </a:lnTo>
                    <a:lnTo>
                      <a:pt x="4582" y="8717"/>
                    </a:lnTo>
                    <a:lnTo>
                      <a:pt x="4608" y="8691"/>
                    </a:lnTo>
                    <a:close/>
                    <a:moveTo>
                      <a:pt x="10539" y="8863"/>
                    </a:moveTo>
                    <a:lnTo>
                      <a:pt x="10574" y="8889"/>
                    </a:lnTo>
                    <a:lnTo>
                      <a:pt x="11115" y="9198"/>
                    </a:lnTo>
                    <a:lnTo>
                      <a:pt x="10711" y="9877"/>
                    </a:lnTo>
                    <a:lnTo>
                      <a:pt x="10178" y="9568"/>
                    </a:lnTo>
                    <a:lnTo>
                      <a:pt x="10144" y="9542"/>
                    </a:lnTo>
                    <a:lnTo>
                      <a:pt x="10178" y="9491"/>
                    </a:lnTo>
                    <a:lnTo>
                      <a:pt x="10694" y="9792"/>
                    </a:lnTo>
                    <a:lnTo>
                      <a:pt x="10866" y="9499"/>
                    </a:lnTo>
                    <a:lnTo>
                      <a:pt x="10350" y="9198"/>
                    </a:lnTo>
                    <a:lnTo>
                      <a:pt x="10539" y="8863"/>
                    </a:lnTo>
                    <a:close/>
                    <a:moveTo>
                      <a:pt x="955" y="4823"/>
                    </a:moveTo>
                    <a:cubicBezTo>
                      <a:pt x="1101" y="4892"/>
                      <a:pt x="1230" y="4926"/>
                      <a:pt x="1316" y="4926"/>
                    </a:cubicBezTo>
                    <a:cubicBezTo>
                      <a:pt x="1384" y="4926"/>
                      <a:pt x="1445" y="4900"/>
                      <a:pt x="1470" y="4849"/>
                    </a:cubicBezTo>
                    <a:lnTo>
                      <a:pt x="1814" y="5055"/>
                    </a:lnTo>
                    <a:cubicBezTo>
                      <a:pt x="1814" y="5055"/>
                      <a:pt x="1883" y="5356"/>
                      <a:pt x="2674" y="5811"/>
                    </a:cubicBezTo>
                    <a:cubicBezTo>
                      <a:pt x="3473" y="6276"/>
                      <a:pt x="3903" y="6319"/>
                      <a:pt x="3903" y="6319"/>
                    </a:cubicBezTo>
                    <a:lnTo>
                      <a:pt x="4479" y="6654"/>
                    </a:lnTo>
                    <a:cubicBezTo>
                      <a:pt x="4393" y="6800"/>
                      <a:pt x="4814" y="7041"/>
                      <a:pt x="5235" y="7273"/>
                    </a:cubicBezTo>
                    <a:cubicBezTo>
                      <a:pt x="5210" y="7393"/>
                      <a:pt x="5201" y="7522"/>
                      <a:pt x="5201" y="7651"/>
                    </a:cubicBezTo>
                    <a:cubicBezTo>
                      <a:pt x="5201" y="7728"/>
                      <a:pt x="5201" y="7789"/>
                      <a:pt x="5210" y="7866"/>
                    </a:cubicBezTo>
                    <a:cubicBezTo>
                      <a:pt x="4797" y="8115"/>
                      <a:pt x="4350" y="8347"/>
                      <a:pt x="4436" y="8502"/>
                    </a:cubicBezTo>
                    <a:lnTo>
                      <a:pt x="3860" y="8837"/>
                    </a:lnTo>
                    <a:cubicBezTo>
                      <a:pt x="3860" y="8837"/>
                      <a:pt x="3430" y="8880"/>
                      <a:pt x="2631" y="9336"/>
                    </a:cubicBezTo>
                    <a:cubicBezTo>
                      <a:pt x="1840" y="9800"/>
                      <a:pt x="1771" y="10101"/>
                      <a:pt x="1771" y="10101"/>
                    </a:cubicBezTo>
                    <a:lnTo>
                      <a:pt x="1427" y="10307"/>
                    </a:lnTo>
                    <a:cubicBezTo>
                      <a:pt x="1402" y="10264"/>
                      <a:pt x="1341" y="10230"/>
                      <a:pt x="1273" y="10230"/>
                    </a:cubicBezTo>
                    <a:cubicBezTo>
                      <a:pt x="1169" y="10230"/>
                      <a:pt x="1058" y="10264"/>
                      <a:pt x="903" y="10342"/>
                    </a:cubicBezTo>
                    <a:cubicBezTo>
                      <a:pt x="568" y="9508"/>
                      <a:pt x="387" y="8605"/>
                      <a:pt x="387" y="7660"/>
                    </a:cubicBezTo>
                    <a:cubicBezTo>
                      <a:pt x="387" y="6645"/>
                      <a:pt x="594" y="5683"/>
                      <a:pt x="955" y="4823"/>
                    </a:cubicBezTo>
                    <a:close/>
                    <a:moveTo>
                      <a:pt x="14296" y="4771"/>
                    </a:moveTo>
                    <a:cubicBezTo>
                      <a:pt x="14665" y="5657"/>
                      <a:pt x="14880" y="6620"/>
                      <a:pt x="14880" y="7642"/>
                    </a:cubicBezTo>
                    <a:cubicBezTo>
                      <a:pt x="14880" y="8665"/>
                      <a:pt x="14683" y="9628"/>
                      <a:pt x="14296" y="10514"/>
                    </a:cubicBezTo>
                    <a:cubicBezTo>
                      <a:pt x="14124" y="10428"/>
                      <a:pt x="13978" y="10385"/>
                      <a:pt x="13875" y="10385"/>
                    </a:cubicBezTo>
                    <a:cubicBezTo>
                      <a:pt x="13797" y="10385"/>
                      <a:pt x="13746" y="10402"/>
                      <a:pt x="13711" y="10453"/>
                    </a:cubicBezTo>
                    <a:lnTo>
                      <a:pt x="13367" y="10256"/>
                    </a:lnTo>
                    <a:cubicBezTo>
                      <a:pt x="13367" y="10256"/>
                      <a:pt x="13307" y="9946"/>
                      <a:pt x="12508" y="9491"/>
                    </a:cubicBezTo>
                    <a:cubicBezTo>
                      <a:pt x="11717" y="9026"/>
                      <a:pt x="11287" y="8983"/>
                      <a:pt x="11287" y="8983"/>
                    </a:cubicBezTo>
                    <a:lnTo>
                      <a:pt x="10703" y="8648"/>
                    </a:lnTo>
                    <a:cubicBezTo>
                      <a:pt x="10780" y="8511"/>
                      <a:pt x="10410" y="8296"/>
                      <a:pt x="10024" y="8072"/>
                    </a:cubicBezTo>
                    <a:cubicBezTo>
                      <a:pt x="10049" y="7935"/>
                      <a:pt x="10067" y="7789"/>
                      <a:pt x="10067" y="7642"/>
                    </a:cubicBezTo>
                    <a:cubicBezTo>
                      <a:pt x="10067" y="7488"/>
                      <a:pt x="10058" y="7350"/>
                      <a:pt x="10024" y="7213"/>
                    </a:cubicBezTo>
                    <a:cubicBezTo>
                      <a:pt x="10410" y="6989"/>
                      <a:pt x="10789" y="6774"/>
                      <a:pt x="10703" y="6628"/>
                    </a:cubicBezTo>
                    <a:lnTo>
                      <a:pt x="11287" y="6301"/>
                    </a:lnTo>
                    <a:cubicBezTo>
                      <a:pt x="11287" y="6301"/>
                      <a:pt x="11717" y="6258"/>
                      <a:pt x="12508" y="5794"/>
                    </a:cubicBezTo>
                    <a:cubicBezTo>
                      <a:pt x="13307" y="5330"/>
                      <a:pt x="13367" y="5029"/>
                      <a:pt x="13367" y="5029"/>
                    </a:cubicBezTo>
                    <a:lnTo>
                      <a:pt x="13711" y="4823"/>
                    </a:lnTo>
                    <a:cubicBezTo>
                      <a:pt x="13746" y="4866"/>
                      <a:pt x="13797" y="4900"/>
                      <a:pt x="13875" y="4900"/>
                    </a:cubicBezTo>
                    <a:cubicBezTo>
                      <a:pt x="13969" y="4900"/>
                      <a:pt x="14124" y="4857"/>
                      <a:pt x="14296" y="4771"/>
                    </a:cubicBezTo>
                    <a:close/>
                    <a:moveTo>
                      <a:pt x="8201" y="10092"/>
                    </a:moveTo>
                    <a:cubicBezTo>
                      <a:pt x="8201" y="10256"/>
                      <a:pt x="8184" y="10410"/>
                      <a:pt x="8175" y="10522"/>
                    </a:cubicBezTo>
                    <a:lnTo>
                      <a:pt x="7101" y="10522"/>
                    </a:lnTo>
                    <a:cubicBezTo>
                      <a:pt x="7092" y="10410"/>
                      <a:pt x="7084" y="10239"/>
                      <a:pt x="7084" y="10092"/>
                    </a:cubicBezTo>
                    <a:lnTo>
                      <a:pt x="7084" y="10092"/>
                    </a:lnTo>
                    <a:cubicBezTo>
                      <a:pt x="7247" y="10127"/>
                      <a:pt x="7436" y="10153"/>
                      <a:pt x="7634" y="10153"/>
                    </a:cubicBezTo>
                    <a:lnTo>
                      <a:pt x="7634" y="10471"/>
                    </a:lnTo>
                    <a:lnTo>
                      <a:pt x="8115" y="10471"/>
                    </a:lnTo>
                    <a:cubicBezTo>
                      <a:pt x="8115" y="10471"/>
                      <a:pt x="8158" y="10307"/>
                      <a:pt x="8158" y="10101"/>
                    </a:cubicBezTo>
                    <a:cubicBezTo>
                      <a:pt x="8167" y="10092"/>
                      <a:pt x="8175" y="10092"/>
                      <a:pt x="8201" y="10092"/>
                    </a:cubicBezTo>
                    <a:close/>
                    <a:moveTo>
                      <a:pt x="3808" y="9104"/>
                    </a:moveTo>
                    <a:lnTo>
                      <a:pt x="4023" y="9482"/>
                    </a:lnTo>
                    <a:lnTo>
                      <a:pt x="2321" y="10453"/>
                    </a:lnTo>
                    <a:lnTo>
                      <a:pt x="2536" y="10823"/>
                    </a:lnTo>
                    <a:cubicBezTo>
                      <a:pt x="2536" y="10823"/>
                      <a:pt x="2863" y="10754"/>
                      <a:pt x="3439" y="10428"/>
                    </a:cubicBezTo>
                    <a:cubicBezTo>
                      <a:pt x="3860" y="10178"/>
                      <a:pt x="4101" y="9955"/>
                      <a:pt x="4213" y="9826"/>
                    </a:cubicBezTo>
                    <a:lnTo>
                      <a:pt x="4247" y="9886"/>
                    </a:lnTo>
                    <a:cubicBezTo>
                      <a:pt x="4135" y="10006"/>
                      <a:pt x="3869" y="10256"/>
                      <a:pt x="3344" y="10557"/>
                    </a:cubicBezTo>
                    <a:cubicBezTo>
                      <a:pt x="2872" y="10823"/>
                      <a:pt x="2614" y="10875"/>
                      <a:pt x="2502" y="10883"/>
                    </a:cubicBezTo>
                    <a:lnTo>
                      <a:pt x="2063" y="10110"/>
                    </a:lnTo>
                    <a:cubicBezTo>
                      <a:pt x="2132" y="10024"/>
                      <a:pt x="2296" y="9826"/>
                      <a:pt x="2777" y="9551"/>
                    </a:cubicBezTo>
                    <a:cubicBezTo>
                      <a:pt x="3301" y="9250"/>
                      <a:pt x="3645" y="9147"/>
                      <a:pt x="3808" y="9104"/>
                    </a:cubicBezTo>
                    <a:close/>
                    <a:moveTo>
                      <a:pt x="11347" y="9267"/>
                    </a:moveTo>
                    <a:cubicBezTo>
                      <a:pt x="11511" y="9293"/>
                      <a:pt x="11855" y="9413"/>
                      <a:pt x="12379" y="9714"/>
                    </a:cubicBezTo>
                    <a:cubicBezTo>
                      <a:pt x="12852" y="9981"/>
                      <a:pt x="13024" y="10187"/>
                      <a:pt x="13092" y="10273"/>
                    </a:cubicBezTo>
                    <a:lnTo>
                      <a:pt x="12645" y="11047"/>
                    </a:lnTo>
                    <a:cubicBezTo>
                      <a:pt x="12542" y="11038"/>
                      <a:pt x="12284" y="10986"/>
                      <a:pt x="11812" y="10711"/>
                    </a:cubicBezTo>
                    <a:cubicBezTo>
                      <a:pt x="11287" y="10410"/>
                      <a:pt x="11012" y="10170"/>
                      <a:pt x="10909" y="10049"/>
                    </a:cubicBezTo>
                    <a:lnTo>
                      <a:pt x="10943" y="9981"/>
                    </a:lnTo>
                    <a:cubicBezTo>
                      <a:pt x="11055" y="10110"/>
                      <a:pt x="11296" y="10350"/>
                      <a:pt x="11717" y="10582"/>
                    </a:cubicBezTo>
                    <a:cubicBezTo>
                      <a:pt x="12293" y="10918"/>
                      <a:pt x="12620" y="10986"/>
                      <a:pt x="12620" y="10986"/>
                    </a:cubicBezTo>
                    <a:lnTo>
                      <a:pt x="12834" y="10617"/>
                    </a:lnTo>
                    <a:lnTo>
                      <a:pt x="11132" y="9637"/>
                    </a:lnTo>
                    <a:lnTo>
                      <a:pt x="11347" y="9267"/>
                    </a:lnTo>
                    <a:close/>
                    <a:moveTo>
                      <a:pt x="1238" y="10488"/>
                    </a:moveTo>
                    <a:lnTo>
                      <a:pt x="1496" y="10943"/>
                    </a:lnTo>
                    <a:lnTo>
                      <a:pt x="1255" y="11081"/>
                    </a:lnTo>
                    <a:cubicBezTo>
                      <a:pt x="1169" y="10909"/>
                      <a:pt x="1084" y="10737"/>
                      <a:pt x="1015" y="10565"/>
                    </a:cubicBezTo>
                    <a:cubicBezTo>
                      <a:pt x="1118" y="10514"/>
                      <a:pt x="1195" y="10488"/>
                      <a:pt x="1238" y="10488"/>
                    </a:cubicBezTo>
                    <a:close/>
                    <a:moveTo>
                      <a:pt x="1892" y="10324"/>
                    </a:moveTo>
                    <a:lnTo>
                      <a:pt x="2063" y="10617"/>
                    </a:lnTo>
                    <a:lnTo>
                      <a:pt x="1763" y="10789"/>
                    </a:lnTo>
                    <a:lnTo>
                      <a:pt x="1900" y="11038"/>
                    </a:lnTo>
                    <a:lnTo>
                      <a:pt x="2201" y="10866"/>
                    </a:lnTo>
                    <a:lnTo>
                      <a:pt x="2235" y="10918"/>
                    </a:lnTo>
                    <a:lnTo>
                      <a:pt x="1900" y="11115"/>
                    </a:lnTo>
                    <a:lnTo>
                      <a:pt x="1892" y="11124"/>
                    </a:lnTo>
                    <a:lnTo>
                      <a:pt x="1548" y="10522"/>
                    </a:lnTo>
                    <a:lnTo>
                      <a:pt x="1556" y="10522"/>
                    </a:lnTo>
                    <a:lnTo>
                      <a:pt x="1892" y="10324"/>
                    </a:lnTo>
                    <a:close/>
                    <a:moveTo>
                      <a:pt x="13918" y="10651"/>
                    </a:moveTo>
                    <a:cubicBezTo>
                      <a:pt x="13961" y="10660"/>
                      <a:pt x="14047" y="10686"/>
                      <a:pt x="14184" y="10746"/>
                    </a:cubicBezTo>
                    <a:cubicBezTo>
                      <a:pt x="14098" y="10918"/>
                      <a:pt x="14012" y="11090"/>
                      <a:pt x="13918" y="11253"/>
                    </a:cubicBezTo>
                    <a:lnTo>
                      <a:pt x="13660" y="11098"/>
                    </a:lnTo>
                    <a:lnTo>
                      <a:pt x="13918" y="10651"/>
                    </a:lnTo>
                    <a:close/>
                    <a:moveTo>
                      <a:pt x="13256" y="10488"/>
                    </a:moveTo>
                    <a:lnTo>
                      <a:pt x="13591" y="10686"/>
                    </a:lnTo>
                    <a:lnTo>
                      <a:pt x="13600" y="10694"/>
                    </a:lnTo>
                    <a:lnTo>
                      <a:pt x="13264" y="11287"/>
                    </a:lnTo>
                    <a:lnTo>
                      <a:pt x="13247" y="11270"/>
                    </a:lnTo>
                    <a:lnTo>
                      <a:pt x="12912" y="11081"/>
                    </a:lnTo>
                    <a:lnTo>
                      <a:pt x="12946" y="11029"/>
                    </a:lnTo>
                    <a:lnTo>
                      <a:pt x="13247" y="11201"/>
                    </a:lnTo>
                    <a:lnTo>
                      <a:pt x="13385" y="10952"/>
                    </a:lnTo>
                    <a:lnTo>
                      <a:pt x="13084" y="10780"/>
                    </a:lnTo>
                    <a:lnTo>
                      <a:pt x="13256" y="10488"/>
                    </a:lnTo>
                    <a:close/>
                    <a:moveTo>
                      <a:pt x="8038" y="10771"/>
                    </a:moveTo>
                    <a:lnTo>
                      <a:pt x="8038" y="10797"/>
                    </a:lnTo>
                    <a:lnTo>
                      <a:pt x="8038" y="11425"/>
                    </a:lnTo>
                    <a:lnTo>
                      <a:pt x="7247" y="11425"/>
                    </a:lnTo>
                    <a:lnTo>
                      <a:pt x="7247" y="10797"/>
                    </a:lnTo>
                    <a:lnTo>
                      <a:pt x="7247" y="10771"/>
                    </a:lnTo>
                    <a:lnTo>
                      <a:pt x="7634" y="10771"/>
                    </a:lnTo>
                    <a:lnTo>
                      <a:pt x="7634" y="11356"/>
                    </a:lnTo>
                    <a:lnTo>
                      <a:pt x="7978" y="11356"/>
                    </a:lnTo>
                    <a:lnTo>
                      <a:pt x="7978" y="10771"/>
                    </a:lnTo>
                    <a:close/>
                    <a:moveTo>
                      <a:pt x="1728" y="11339"/>
                    </a:moveTo>
                    <a:lnTo>
                      <a:pt x="1771" y="11416"/>
                    </a:lnTo>
                    <a:cubicBezTo>
                      <a:pt x="1737" y="11459"/>
                      <a:pt x="1677" y="11511"/>
                      <a:pt x="1573" y="11588"/>
                    </a:cubicBezTo>
                    <a:cubicBezTo>
                      <a:pt x="1548" y="11562"/>
                      <a:pt x="1531" y="11528"/>
                      <a:pt x="1513" y="11511"/>
                    </a:cubicBezTo>
                    <a:cubicBezTo>
                      <a:pt x="1531" y="11502"/>
                      <a:pt x="1548" y="11502"/>
                      <a:pt x="1548" y="11485"/>
                    </a:cubicBezTo>
                    <a:cubicBezTo>
                      <a:pt x="1616" y="11442"/>
                      <a:pt x="1677" y="11390"/>
                      <a:pt x="1728" y="11339"/>
                    </a:cubicBezTo>
                    <a:close/>
                    <a:moveTo>
                      <a:pt x="13419" y="11502"/>
                    </a:moveTo>
                    <a:cubicBezTo>
                      <a:pt x="13479" y="11554"/>
                      <a:pt x="13531" y="11605"/>
                      <a:pt x="13608" y="11648"/>
                    </a:cubicBezTo>
                    <a:cubicBezTo>
                      <a:pt x="13617" y="11657"/>
                      <a:pt x="13625" y="11657"/>
                      <a:pt x="13651" y="11683"/>
                    </a:cubicBezTo>
                    <a:cubicBezTo>
                      <a:pt x="13634" y="11700"/>
                      <a:pt x="13617" y="11734"/>
                      <a:pt x="13591" y="11760"/>
                    </a:cubicBezTo>
                    <a:cubicBezTo>
                      <a:pt x="13479" y="11683"/>
                      <a:pt x="13410" y="11614"/>
                      <a:pt x="13376" y="11571"/>
                    </a:cubicBezTo>
                    <a:lnTo>
                      <a:pt x="13419" y="11502"/>
                    </a:lnTo>
                    <a:close/>
                    <a:moveTo>
                      <a:pt x="8081" y="11657"/>
                    </a:moveTo>
                    <a:cubicBezTo>
                      <a:pt x="8132" y="11829"/>
                      <a:pt x="8210" y="12190"/>
                      <a:pt x="8210" y="12792"/>
                    </a:cubicBezTo>
                    <a:cubicBezTo>
                      <a:pt x="8210" y="13333"/>
                      <a:pt x="8124" y="13582"/>
                      <a:pt x="8081" y="13677"/>
                    </a:cubicBezTo>
                    <a:lnTo>
                      <a:pt x="7187" y="13677"/>
                    </a:lnTo>
                    <a:cubicBezTo>
                      <a:pt x="7144" y="13582"/>
                      <a:pt x="7058" y="13325"/>
                      <a:pt x="7058" y="12792"/>
                    </a:cubicBezTo>
                    <a:cubicBezTo>
                      <a:pt x="7058" y="12190"/>
                      <a:pt x="7144" y="11820"/>
                      <a:pt x="7187" y="11674"/>
                    </a:cubicBezTo>
                    <a:lnTo>
                      <a:pt x="7634" y="11674"/>
                    </a:lnTo>
                    <a:lnTo>
                      <a:pt x="7634" y="13625"/>
                    </a:lnTo>
                    <a:lnTo>
                      <a:pt x="8046" y="13625"/>
                    </a:lnTo>
                    <a:cubicBezTo>
                      <a:pt x="8046" y="13625"/>
                      <a:pt x="8158" y="13316"/>
                      <a:pt x="8158" y="12637"/>
                    </a:cubicBezTo>
                    <a:cubicBezTo>
                      <a:pt x="8158" y="12155"/>
                      <a:pt x="8072" y="11829"/>
                      <a:pt x="8021" y="11657"/>
                    </a:cubicBezTo>
                    <a:close/>
                    <a:moveTo>
                      <a:pt x="7986" y="13935"/>
                    </a:moveTo>
                    <a:lnTo>
                      <a:pt x="7986" y="14313"/>
                    </a:lnTo>
                    <a:lnTo>
                      <a:pt x="7986" y="14339"/>
                    </a:lnTo>
                    <a:lnTo>
                      <a:pt x="7299" y="14339"/>
                    </a:lnTo>
                    <a:lnTo>
                      <a:pt x="7299" y="14313"/>
                    </a:lnTo>
                    <a:lnTo>
                      <a:pt x="7299" y="13935"/>
                    </a:lnTo>
                    <a:lnTo>
                      <a:pt x="7634" y="13935"/>
                    </a:lnTo>
                    <a:lnTo>
                      <a:pt x="7634" y="14279"/>
                    </a:lnTo>
                    <a:lnTo>
                      <a:pt x="7917" y="14279"/>
                    </a:lnTo>
                    <a:lnTo>
                      <a:pt x="7917" y="13935"/>
                    </a:lnTo>
                    <a:close/>
                    <a:moveTo>
                      <a:pt x="9198" y="9491"/>
                    </a:moveTo>
                    <a:cubicBezTo>
                      <a:pt x="9499" y="9663"/>
                      <a:pt x="9800" y="9834"/>
                      <a:pt x="9955" y="9834"/>
                    </a:cubicBezTo>
                    <a:cubicBezTo>
                      <a:pt x="9998" y="9834"/>
                      <a:pt x="10024" y="9826"/>
                      <a:pt x="10049" y="9792"/>
                    </a:cubicBezTo>
                    <a:lnTo>
                      <a:pt x="10625" y="10127"/>
                    </a:lnTo>
                    <a:cubicBezTo>
                      <a:pt x="10625" y="10127"/>
                      <a:pt x="10875" y="10479"/>
                      <a:pt x="11674" y="10943"/>
                    </a:cubicBezTo>
                    <a:cubicBezTo>
                      <a:pt x="12233" y="11261"/>
                      <a:pt x="12542" y="11313"/>
                      <a:pt x="12680" y="11313"/>
                    </a:cubicBezTo>
                    <a:cubicBezTo>
                      <a:pt x="12731" y="11313"/>
                      <a:pt x="12766" y="11304"/>
                      <a:pt x="12766" y="11304"/>
                    </a:cubicBezTo>
                    <a:lnTo>
                      <a:pt x="13110" y="11511"/>
                    </a:lnTo>
                    <a:cubicBezTo>
                      <a:pt x="13049" y="11614"/>
                      <a:pt x="13161" y="11786"/>
                      <a:pt x="13445" y="11984"/>
                    </a:cubicBezTo>
                    <a:cubicBezTo>
                      <a:pt x="12284" y="13531"/>
                      <a:pt x="10514" y="14605"/>
                      <a:pt x="8476" y="14837"/>
                    </a:cubicBezTo>
                    <a:cubicBezTo>
                      <a:pt x="8459" y="14511"/>
                      <a:pt x="8364" y="14313"/>
                      <a:pt x="8244" y="14313"/>
                    </a:cubicBezTo>
                    <a:lnTo>
                      <a:pt x="8244" y="13918"/>
                    </a:lnTo>
                    <a:cubicBezTo>
                      <a:pt x="8244" y="13918"/>
                      <a:pt x="8468" y="13711"/>
                      <a:pt x="8468" y="12792"/>
                    </a:cubicBezTo>
                    <a:cubicBezTo>
                      <a:pt x="8468" y="11872"/>
                      <a:pt x="8287" y="11476"/>
                      <a:pt x="8287" y="11476"/>
                    </a:cubicBezTo>
                    <a:lnTo>
                      <a:pt x="8287" y="10797"/>
                    </a:lnTo>
                    <a:cubicBezTo>
                      <a:pt x="8450" y="10797"/>
                      <a:pt x="8450" y="10367"/>
                      <a:pt x="8450" y="9920"/>
                    </a:cubicBezTo>
                    <a:cubicBezTo>
                      <a:pt x="8726" y="9826"/>
                      <a:pt x="8975" y="9671"/>
                      <a:pt x="9198" y="9491"/>
                    </a:cubicBezTo>
                    <a:close/>
                    <a:moveTo>
                      <a:pt x="5923" y="9353"/>
                    </a:moveTo>
                    <a:cubicBezTo>
                      <a:pt x="6164" y="9611"/>
                      <a:pt x="6482" y="9800"/>
                      <a:pt x="6826" y="9929"/>
                    </a:cubicBezTo>
                    <a:cubicBezTo>
                      <a:pt x="6826" y="10376"/>
                      <a:pt x="6834" y="10806"/>
                      <a:pt x="6980" y="10806"/>
                    </a:cubicBezTo>
                    <a:lnTo>
                      <a:pt x="6980" y="11485"/>
                    </a:lnTo>
                    <a:cubicBezTo>
                      <a:pt x="6980" y="11485"/>
                      <a:pt x="6800" y="11880"/>
                      <a:pt x="6800" y="12800"/>
                    </a:cubicBezTo>
                    <a:cubicBezTo>
                      <a:pt x="6800" y="13711"/>
                      <a:pt x="7023" y="13926"/>
                      <a:pt x="7023" y="13926"/>
                    </a:cubicBezTo>
                    <a:lnTo>
                      <a:pt x="7023" y="14322"/>
                    </a:lnTo>
                    <a:cubicBezTo>
                      <a:pt x="6895" y="14322"/>
                      <a:pt x="6809" y="14519"/>
                      <a:pt x="6791" y="14846"/>
                    </a:cubicBezTo>
                    <a:cubicBezTo>
                      <a:pt x="4694" y="14597"/>
                      <a:pt x="2872" y="13454"/>
                      <a:pt x="1711" y="11812"/>
                    </a:cubicBezTo>
                    <a:cubicBezTo>
                      <a:pt x="1978" y="11631"/>
                      <a:pt x="2098" y="11451"/>
                      <a:pt x="2046" y="11347"/>
                    </a:cubicBezTo>
                    <a:lnTo>
                      <a:pt x="2390" y="11141"/>
                    </a:lnTo>
                    <a:cubicBezTo>
                      <a:pt x="2390" y="11141"/>
                      <a:pt x="2407" y="11150"/>
                      <a:pt x="2476" y="11150"/>
                    </a:cubicBezTo>
                    <a:cubicBezTo>
                      <a:pt x="2614" y="11150"/>
                      <a:pt x="2914" y="11107"/>
                      <a:pt x="3482" y="10780"/>
                    </a:cubicBezTo>
                    <a:cubicBezTo>
                      <a:pt x="4281" y="10316"/>
                      <a:pt x="4522" y="9963"/>
                      <a:pt x="4522" y="9963"/>
                    </a:cubicBezTo>
                    <a:lnTo>
                      <a:pt x="5107" y="9628"/>
                    </a:lnTo>
                    <a:cubicBezTo>
                      <a:pt x="5124" y="9663"/>
                      <a:pt x="5158" y="9671"/>
                      <a:pt x="5201" y="9671"/>
                    </a:cubicBezTo>
                    <a:cubicBezTo>
                      <a:pt x="5347" y="9671"/>
                      <a:pt x="5631" y="9516"/>
                      <a:pt x="5923" y="9353"/>
                    </a:cubicBezTo>
                    <a:close/>
                    <a:moveTo>
                      <a:pt x="8167" y="14580"/>
                    </a:moveTo>
                    <a:cubicBezTo>
                      <a:pt x="8193" y="14623"/>
                      <a:pt x="8210" y="14726"/>
                      <a:pt x="8218" y="14863"/>
                    </a:cubicBezTo>
                    <a:cubicBezTo>
                      <a:pt x="8193" y="14863"/>
                      <a:pt x="8158" y="14863"/>
                      <a:pt x="8124" y="14872"/>
                    </a:cubicBezTo>
                    <a:lnTo>
                      <a:pt x="8124" y="14820"/>
                    </a:lnTo>
                    <a:cubicBezTo>
                      <a:pt x="8124" y="14734"/>
                      <a:pt x="8107" y="14657"/>
                      <a:pt x="8081" y="14580"/>
                    </a:cubicBezTo>
                    <a:close/>
                    <a:moveTo>
                      <a:pt x="7634" y="14580"/>
                    </a:moveTo>
                    <a:lnTo>
                      <a:pt x="7634" y="14880"/>
                    </a:lnTo>
                    <a:cubicBezTo>
                      <a:pt x="7436" y="14880"/>
                      <a:pt x="7238" y="14872"/>
                      <a:pt x="7058" y="14863"/>
                    </a:cubicBezTo>
                    <a:cubicBezTo>
                      <a:pt x="7058" y="14726"/>
                      <a:pt x="7084" y="14640"/>
                      <a:pt x="7101" y="14580"/>
                    </a:cubicBezTo>
                    <a:close/>
                    <a:moveTo>
                      <a:pt x="7642" y="0"/>
                    </a:moveTo>
                    <a:cubicBezTo>
                      <a:pt x="3430" y="0"/>
                      <a:pt x="0" y="3430"/>
                      <a:pt x="0" y="7642"/>
                    </a:cubicBezTo>
                    <a:cubicBezTo>
                      <a:pt x="0" y="11855"/>
                      <a:pt x="3430" y="15276"/>
                      <a:pt x="7642" y="15276"/>
                    </a:cubicBezTo>
                    <a:cubicBezTo>
                      <a:pt x="11855" y="15276"/>
                      <a:pt x="15284" y="11855"/>
                      <a:pt x="15284" y="7642"/>
                    </a:cubicBezTo>
                    <a:cubicBezTo>
                      <a:pt x="15276" y="3430"/>
                      <a:pt x="11855" y="0"/>
                      <a:pt x="7642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5"/>
              <p:cNvSpPr/>
              <p:nvPr/>
            </p:nvSpPr>
            <p:spPr>
              <a:xfrm>
                <a:off x="2263000" y="658050"/>
                <a:ext cx="62550" cy="62325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2493" extrusionOk="0">
                    <a:moveTo>
                      <a:pt x="1255" y="395"/>
                    </a:moveTo>
                    <a:cubicBezTo>
                      <a:pt x="1728" y="395"/>
                      <a:pt x="2115" y="782"/>
                      <a:pt x="2115" y="1255"/>
                    </a:cubicBezTo>
                    <a:cubicBezTo>
                      <a:pt x="2115" y="1728"/>
                      <a:pt x="1728" y="2115"/>
                      <a:pt x="1255" y="2115"/>
                    </a:cubicBezTo>
                    <a:cubicBezTo>
                      <a:pt x="783" y="2115"/>
                      <a:pt x="396" y="1728"/>
                      <a:pt x="396" y="1255"/>
                    </a:cubicBezTo>
                    <a:cubicBezTo>
                      <a:pt x="396" y="774"/>
                      <a:pt x="783" y="395"/>
                      <a:pt x="1255" y="395"/>
                    </a:cubicBezTo>
                    <a:close/>
                    <a:moveTo>
                      <a:pt x="1255" y="0"/>
                    </a:moveTo>
                    <a:cubicBezTo>
                      <a:pt x="568" y="0"/>
                      <a:pt x="9" y="559"/>
                      <a:pt x="9" y="1246"/>
                    </a:cubicBezTo>
                    <a:cubicBezTo>
                      <a:pt x="0" y="1934"/>
                      <a:pt x="559" y="2493"/>
                      <a:pt x="1255" y="2493"/>
                    </a:cubicBezTo>
                    <a:cubicBezTo>
                      <a:pt x="1943" y="2493"/>
                      <a:pt x="2502" y="1934"/>
                      <a:pt x="2502" y="1246"/>
                    </a:cubicBezTo>
                    <a:cubicBezTo>
                      <a:pt x="2502" y="559"/>
                      <a:pt x="1943" y="0"/>
                      <a:pt x="1255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2278250" y="685275"/>
                <a:ext cx="32275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803" extrusionOk="0">
                    <a:moveTo>
                      <a:pt x="90" y="1"/>
                    </a:moveTo>
                    <a:cubicBezTo>
                      <a:pt x="33" y="1"/>
                      <a:pt x="1" y="40"/>
                      <a:pt x="1" y="157"/>
                    </a:cubicBezTo>
                    <a:cubicBezTo>
                      <a:pt x="1" y="510"/>
                      <a:pt x="293" y="802"/>
                      <a:pt x="645" y="802"/>
                    </a:cubicBezTo>
                    <a:cubicBezTo>
                      <a:pt x="998" y="802"/>
                      <a:pt x="1290" y="510"/>
                      <a:pt x="1290" y="157"/>
                    </a:cubicBezTo>
                    <a:cubicBezTo>
                      <a:pt x="1290" y="40"/>
                      <a:pt x="1258" y="1"/>
                      <a:pt x="1201" y="1"/>
                    </a:cubicBezTo>
                    <a:cubicBezTo>
                      <a:pt x="1089" y="1"/>
                      <a:pt x="880" y="157"/>
                      <a:pt x="645" y="157"/>
                    </a:cubicBezTo>
                    <a:cubicBezTo>
                      <a:pt x="410" y="157"/>
                      <a:pt x="202" y="1"/>
                      <a:pt x="90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2076025" y="470850"/>
                <a:ext cx="436725" cy="436725"/>
              </a:xfrm>
              <a:custGeom>
                <a:avLst/>
                <a:gdLst/>
                <a:ahLst/>
                <a:cxnLst/>
                <a:rect l="l" t="t" r="r" b="b"/>
                <a:pathLst>
                  <a:path w="17469" h="17469" extrusionOk="0">
                    <a:moveTo>
                      <a:pt x="8734" y="130"/>
                    </a:moveTo>
                    <a:cubicBezTo>
                      <a:pt x="13479" y="130"/>
                      <a:pt x="17339" y="3981"/>
                      <a:pt x="17339" y="8734"/>
                    </a:cubicBezTo>
                    <a:cubicBezTo>
                      <a:pt x="17331" y="13480"/>
                      <a:pt x="13471" y="17339"/>
                      <a:pt x="8734" y="17339"/>
                    </a:cubicBezTo>
                    <a:cubicBezTo>
                      <a:pt x="3981" y="17339"/>
                      <a:pt x="130" y="13480"/>
                      <a:pt x="130" y="8734"/>
                    </a:cubicBezTo>
                    <a:cubicBezTo>
                      <a:pt x="130" y="3981"/>
                      <a:pt x="3981" y="130"/>
                      <a:pt x="8734" y="130"/>
                    </a:cubicBezTo>
                    <a:close/>
                    <a:moveTo>
                      <a:pt x="8734" y="1"/>
                    </a:moveTo>
                    <a:cubicBezTo>
                      <a:pt x="3912" y="1"/>
                      <a:pt x="1" y="3912"/>
                      <a:pt x="1" y="8734"/>
                    </a:cubicBezTo>
                    <a:cubicBezTo>
                      <a:pt x="1" y="13557"/>
                      <a:pt x="3903" y="17468"/>
                      <a:pt x="8734" y="17468"/>
                    </a:cubicBezTo>
                    <a:cubicBezTo>
                      <a:pt x="13557" y="17468"/>
                      <a:pt x="17468" y="13557"/>
                      <a:pt x="17468" y="8734"/>
                    </a:cubicBezTo>
                    <a:cubicBezTo>
                      <a:pt x="17468" y="3912"/>
                      <a:pt x="13557" y="1"/>
                      <a:pt x="8734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5"/>
              <p:cNvSpPr/>
              <p:nvPr/>
            </p:nvSpPr>
            <p:spPr>
              <a:xfrm>
                <a:off x="2095375" y="490200"/>
                <a:ext cx="398025" cy="398025"/>
              </a:xfrm>
              <a:custGeom>
                <a:avLst/>
                <a:gdLst/>
                <a:ahLst/>
                <a:cxnLst/>
                <a:rect l="l" t="t" r="r" b="b"/>
                <a:pathLst>
                  <a:path w="15921" h="15921" extrusionOk="0">
                    <a:moveTo>
                      <a:pt x="7960" y="129"/>
                    </a:moveTo>
                    <a:cubicBezTo>
                      <a:pt x="12276" y="129"/>
                      <a:pt x="15792" y="3637"/>
                      <a:pt x="15792" y="7960"/>
                    </a:cubicBezTo>
                    <a:cubicBezTo>
                      <a:pt x="15792" y="12276"/>
                      <a:pt x="12276" y="15792"/>
                      <a:pt x="7960" y="15792"/>
                    </a:cubicBezTo>
                    <a:cubicBezTo>
                      <a:pt x="3637" y="15792"/>
                      <a:pt x="121" y="12276"/>
                      <a:pt x="121" y="7960"/>
                    </a:cubicBezTo>
                    <a:cubicBezTo>
                      <a:pt x="121" y="3637"/>
                      <a:pt x="3637" y="129"/>
                      <a:pt x="7960" y="129"/>
                    </a:cubicBezTo>
                    <a:close/>
                    <a:moveTo>
                      <a:pt x="7960" y="0"/>
                    </a:moveTo>
                    <a:cubicBezTo>
                      <a:pt x="3568" y="0"/>
                      <a:pt x="0" y="3568"/>
                      <a:pt x="0" y="7960"/>
                    </a:cubicBezTo>
                    <a:cubicBezTo>
                      <a:pt x="0" y="12353"/>
                      <a:pt x="3568" y="15921"/>
                      <a:pt x="7960" y="15921"/>
                    </a:cubicBezTo>
                    <a:cubicBezTo>
                      <a:pt x="12353" y="15921"/>
                      <a:pt x="15920" y="12353"/>
                      <a:pt x="15920" y="7960"/>
                    </a:cubicBezTo>
                    <a:cubicBezTo>
                      <a:pt x="15920" y="3568"/>
                      <a:pt x="12353" y="0"/>
                      <a:pt x="7960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5"/>
              <p:cNvSpPr/>
              <p:nvPr/>
            </p:nvSpPr>
            <p:spPr>
              <a:xfrm>
                <a:off x="2287925" y="475375"/>
                <a:ext cx="133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4" h="534" extrusionOk="0">
                    <a:moveTo>
                      <a:pt x="267" y="129"/>
                    </a:moveTo>
                    <a:cubicBezTo>
                      <a:pt x="344" y="129"/>
                      <a:pt x="405" y="189"/>
                      <a:pt x="405" y="267"/>
                    </a:cubicBezTo>
                    <a:cubicBezTo>
                      <a:pt x="405" y="344"/>
                      <a:pt x="344" y="404"/>
                      <a:pt x="267" y="404"/>
                    </a:cubicBezTo>
                    <a:cubicBezTo>
                      <a:pt x="190" y="404"/>
                      <a:pt x="129" y="344"/>
                      <a:pt x="129" y="267"/>
                    </a:cubicBezTo>
                    <a:cubicBezTo>
                      <a:pt x="129" y="189"/>
                      <a:pt x="190" y="129"/>
                      <a:pt x="267" y="129"/>
                    </a:cubicBezTo>
                    <a:close/>
                    <a:moveTo>
                      <a:pt x="267" y="0"/>
                    </a:moveTo>
                    <a:cubicBezTo>
                      <a:pt x="121" y="0"/>
                      <a:pt x="1" y="121"/>
                      <a:pt x="1" y="267"/>
                    </a:cubicBezTo>
                    <a:cubicBezTo>
                      <a:pt x="1" y="421"/>
                      <a:pt x="121" y="533"/>
                      <a:pt x="267" y="533"/>
                    </a:cubicBezTo>
                    <a:cubicBezTo>
                      <a:pt x="422" y="533"/>
                      <a:pt x="533" y="421"/>
                      <a:pt x="533" y="267"/>
                    </a:cubicBezTo>
                    <a:cubicBezTo>
                      <a:pt x="533" y="121"/>
                      <a:pt x="422" y="0"/>
                      <a:pt x="267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2390425" y="503525"/>
                <a:ext cx="1550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525" extrusionOk="0">
                    <a:moveTo>
                      <a:pt x="319" y="129"/>
                    </a:moveTo>
                    <a:cubicBezTo>
                      <a:pt x="336" y="129"/>
                      <a:pt x="353" y="138"/>
                      <a:pt x="379" y="155"/>
                    </a:cubicBezTo>
                    <a:cubicBezTo>
                      <a:pt x="448" y="198"/>
                      <a:pt x="465" y="267"/>
                      <a:pt x="431" y="336"/>
                    </a:cubicBezTo>
                    <a:cubicBezTo>
                      <a:pt x="414" y="379"/>
                      <a:pt x="371" y="396"/>
                      <a:pt x="319" y="396"/>
                    </a:cubicBezTo>
                    <a:cubicBezTo>
                      <a:pt x="293" y="396"/>
                      <a:pt x="276" y="387"/>
                      <a:pt x="250" y="379"/>
                    </a:cubicBezTo>
                    <a:cubicBezTo>
                      <a:pt x="173" y="344"/>
                      <a:pt x="156" y="258"/>
                      <a:pt x="199" y="198"/>
                    </a:cubicBezTo>
                    <a:cubicBezTo>
                      <a:pt x="216" y="146"/>
                      <a:pt x="259" y="129"/>
                      <a:pt x="319" y="129"/>
                    </a:cubicBezTo>
                    <a:close/>
                    <a:moveTo>
                      <a:pt x="319" y="0"/>
                    </a:moveTo>
                    <a:cubicBezTo>
                      <a:pt x="216" y="0"/>
                      <a:pt x="130" y="43"/>
                      <a:pt x="78" y="129"/>
                    </a:cubicBezTo>
                    <a:cubicBezTo>
                      <a:pt x="1" y="258"/>
                      <a:pt x="44" y="422"/>
                      <a:pt x="173" y="499"/>
                    </a:cubicBezTo>
                    <a:cubicBezTo>
                      <a:pt x="216" y="516"/>
                      <a:pt x="259" y="525"/>
                      <a:pt x="302" y="525"/>
                    </a:cubicBezTo>
                    <a:cubicBezTo>
                      <a:pt x="405" y="525"/>
                      <a:pt x="491" y="482"/>
                      <a:pt x="542" y="396"/>
                    </a:cubicBezTo>
                    <a:cubicBezTo>
                      <a:pt x="620" y="267"/>
                      <a:pt x="577" y="112"/>
                      <a:pt x="448" y="35"/>
                    </a:cubicBezTo>
                    <a:cubicBezTo>
                      <a:pt x="405" y="9"/>
                      <a:pt x="362" y="0"/>
                      <a:pt x="319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2466300" y="579175"/>
                <a:ext cx="152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534" extrusionOk="0">
                    <a:moveTo>
                      <a:pt x="301" y="138"/>
                    </a:moveTo>
                    <a:cubicBezTo>
                      <a:pt x="353" y="138"/>
                      <a:pt x="396" y="155"/>
                      <a:pt x="422" y="198"/>
                    </a:cubicBezTo>
                    <a:cubicBezTo>
                      <a:pt x="439" y="232"/>
                      <a:pt x="439" y="267"/>
                      <a:pt x="430" y="310"/>
                    </a:cubicBezTo>
                    <a:cubicBezTo>
                      <a:pt x="422" y="335"/>
                      <a:pt x="396" y="370"/>
                      <a:pt x="361" y="396"/>
                    </a:cubicBezTo>
                    <a:cubicBezTo>
                      <a:pt x="344" y="404"/>
                      <a:pt x="318" y="413"/>
                      <a:pt x="301" y="413"/>
                    </a:cubicBezTo>
                    <a:cubicBezTo>
                      <a:pt x="250" y="413"/>
                      <a:pt x="207" y="396"/>
                      <a:pt x="181" y="353"/>
                    </a:cubicBezTo>
                    <a:cubicBezTo>
                      <a:pt x="146" y="275"/>
                      <a:pt x="172" y="189"/>
                      <a:pt x="232" y="155"/>
                    </a:cubicBezTo>
                    <a:cubicBezTo>
                      <a:pt x="258" y="146"/>
                      <a:pt x="275" y="138"/>
                      <a:pt x="301" y="138"/>
                    </a:cubicBezTo>
                    <a:close/>
                    <a:moveTo>
                      <a:pt x="301" y="0"/>
                    </a:moveTo>
                    <a:cubicBezTo>
                      <a:pt x="258" y="0"/>
                      <a:pt x="207" y="17"/>
                      <a:pt x="172" y="35"/>
                    </a:cubicBezTo>
                    <a:cubicBezTo>
                      <a:pt x="43" y="112"/>
                      <a:pt x="0" y="275"/>
                      <a:pt x="78" y="404"/>
                    </a:cubicBezTo>
                    <a:cubicBezTo>
                      <a:pt x="129" y="490"/>
                      <a:pt x="215" y="533"/>
                      <a:pt x="310" y="533"/>
                    </a:cubicBezTo>
                    <a:cubicBezTo>
                      <a:pt x="353" y="533"/>
                      <a:pt x="404" y="516"/>
                      <a:pt x="439" y="499"/>
                    </a:cubicBezTo>
                    <a:cubicBezTo>
                      <a:pt x="568" y="421"/>
                      <a:pt x="611" y="258"/>
                      <a:pt x="533" y="129"/>
                    </a:cubicBezTo>
                    <a:cubicBezTo>
                      <a:pt x="482" y="43"/>
                      <a:pt x="396" y="0"/>
                      <a:pt x="301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15"/>
              <p:cNvSpPr/>
              <p:nvPr/>
            </p:nvSpPr>
            <p:spPr>
              <a:xfrm>
                <a:off x="2494675" y="682975"/>
                <a:ext cx="135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542" extrusionOk="0">
                    <a:moveTo>
                      <a:pt x="267" y="129"/>
                    </a:moveTo>
                    <a:cubicBezTo>
                      <a:pt x="344" y="129"/>
                      <a:pt x="413" y="198"/>
                      <a:pt x="413" y="267"/>
                    </a:cubicBezTo>
                    <a:cubicBezTo>
                      <a:pt x="413" y="344"/>
                      <a:pt x="344" y="413"/>
                      <a:pt x="267" y="413"/>
                    </a:cubicBezTo>
                    <a:cubicBezTo>
                      <a:pt x="198" y="413"/>
                      <a:pt x="129" y="344"/>
                      <a:pt x="129" y="267"/>
                    </a:cubicBezTo>
                    <a:cubicBezTo>
                      <a:pt x="129" y="198"/>
                      <a:pt x="198" y="129"/>
                      <a:pt x="267" y="129"/>
                    </a:cubicBezTo>
                    <a:close/>
                    <a:moveTo>
                      <a:pt x="267" y="0"/>
                    </a:moveTo>
                    <a:cubicBezTo>
                      <a:pt x="120" y="0"/>
                      <a:pt x="0" y="121"/>
                      <a:pt x="0" y="267"/>
                    </a:cubicBezTo>
                    <a:cubicBezTo>
                      <a:pt x="0" y="413"/>
                      <a:pt x="120" y="542"/>
                      <a:pt x="267" y="542"/>
                    </a:cubicBezTo>
                    <a:cubicBezTo>
                      <a:pt x="421" y="542"/>
                      <a:pt x="542" y="421"/>
                      <a:pt x="542" y="267"/>
                    </a:cubicBezTo>
                    <a:cubicBezTo>
                      <a:pt x="542" y="121"/>
                      <a:pt x="421" y="0"/>
                      <a:pt x="267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15"/>
              <p:cNvSpPr/>
              <p:nvPr/>
            </p:nvSpPr>
            <p:spPr>
              <a:xfrm>
                <a:off x="2465650" y="786775"/>
                <a:ext cx="1550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525" extrusionOk="0">
                    <a:moveTo>
                      <a:pt x="319" y="112"/>
                    </a:moveTo>
                    <a:cubicBezTo>
                      <a:pt x="336" y="112"/>
                      <a:pt x="353" y="129"/>
                      <a:pt x="379" y="138"/>
                    </a:cubicBezTo>
                    <a:cubicBezTo>
                      <a:pt x="413" y="155"/>
                      <a:pt x="430" y="181"/>
                      <a:pt x="448" y="224"/>
                    </a:cubicBezTo>
                    <a:cubicBezTo>
                      <a:pt x="456" y="258"/>
                      <a:pt x="448" y="301"/>
                      <a:pt x="430" y="327"/>
                    </a:cubicBezTo>
                    <a:cubicBezTo>
                      <a:pt x="413" y="361"/>
                      <a:pt x="353" y="396"/>
                      <a:pt x="319" y="396"/>
                    </a:cubicBezTo>
                    <a:cubicBezTo>
                      <a:pt x="293" y="396"/>
                      <a:pt x="276" y="387"/>
                      <a:pt x="250" y="370"/>
                    </a:cubicBezTo>
                    <a:cubicBezTo>
                      <a:pt x="215" y="353"/>
                      <a:pt x="198" y="327"/>
                      <a:pt x="181" y="284"/>
                    </a:cubicBezTo>
                    <a:cubicBezTo>
                      <a:pt x="172" y="258"/>
                      <a:pt x="181" y="215"/>
                      <a:pt x="198" y="181"/>
                    </a:cubicBezTo>
                    <a:cubicBezTo>
                      <a:pt x="215" y="138"/>
                      <a:pt x="258" y="112"/>
                      <a:pt x="319" y="112"/>
                    </a:cubicBezTo>
                    <a:close/>
                    <a:moveTo>
                      <a:pt x="319" y="0"/>
                    </a:moveTo>
                    <a:cubicBezTo>
                      <a:pt x="215" y="0"/>
                      <a:pt x="129" y="43"/>
                      <a:pt x="78" y="120"/>
                    </a:cubicBezTo>
                    <a:cubicBezTo>
                      <a:pt x="1" y="249"/>
                      <a:pt x="44" y="413"/>
                      <a:pt x="172" y="490"/>
                    </a:cubicBezTo>
                    <a:cubicBezTo>
                      <a:pt x="215" y="507"/>
                      <a:pt x="258" y="525"/>
                      <a:pt x="301" y="525"/>
                    </a:cubicBezTo>
                    <a:cubicBezTo>
                      <a:pt x="396" y="525"/>
                      <a:pt x="491" y="482"/>
                      <a:pt x="542" y="396"/>
                    </a:cubicBezTo>
                    <a:cubicBezTo>
                      <a:pt x="619" y="267"/>
                      <a:pt x="568" y="95"/>
                      <a:pt x="448" y="26"/>
                    </a:cubicBezTo>
                    <a:cubicBezTo>
                      <a:pt x="405" y="9"/>
                      <a:pt x="362" y="0"/>
                      <a:pt x="319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15"/>
              <p:cNvSpPr/>
              <p:nvPr/>
            </p:nvSpPr>
            <p:spPr>
              <a:xfrm>
                <a:off x="2390000" y="862200"/>
                <a:ext cx="1530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525" extrusionOk="0">
                    <a:moveTo>
                      <a:pt x="302" y="138"/>
                    </a:moveTo>
                    <a:cubicBezTo>
                      <a:pt x="353" y="138"/>
                      <a:pt x="396" y="164"/>
                      <a:pt x="413" y="207"/>
                    </a:cubicBezTo>
                    <a:cubicBezTo>
                      <a:pt x="439" y="224"/>
                      <a:pt x="439" y="267"/>
                      <a:pt x="431" y="301"/>
                    </a:cubicBezTo>
                    <a:cubicBezTo>
                      <a:pt x="413" y="336"/>
                      <a:pt x="396" y="361"/>
                      <a:pt x="362" y="387"/>
                    </a:cubicBezTo>
                    <a:cubicBezTo>
                      <a:pt x="345" y="396"/>
                      <a:pt x="319" y="404"/>
                      <a:pt x="302" y="404"/>
                    </a:cubicBezTo>
                    <a:cubicBezTo>
                      <a:pt x="241" y="404"/>
                      <a:pt x="198" y="387"/>
                      <a:pt x="181" y="344"/>
                    </a:cubicBezTo>
                    <a:cubicBezTo>
                      <a:pt x="138" y="275"/>
                      <a:pt x="173" y="190"/>
                      <a:pt x="233" y="164"/>
                    </a:cubicBezTo>
                    <a:cubicBezTo>
                      <a:pt x="259" y="147"/>
                      <a:pt x="276" y="138"/>
                      <a:pt x="302" y="138"/>
                    </a:cubicBezTo>
                    <a:close/>
                    <a:moveTo>
                      <a:pt x="302" y="0"/>
                    </a:moveTo>
                    <a:cubicBezTo>
                      <a:pt x="259" y="0"/>
                      <a:pt x="207" y="9"/>
                      <a:pt x="173" y="35"/>
                    </a:cubicBezTo>
                    <a:cubicBezTo>
                      <a:pt x="44" y="104"/>
                      <a:pt x="1" y="267"/>
                      <a:pt x="78" y="396"/>
                    </a:cubicBezTo>
                    <a:cubicBezTo>
                      <a:pt x="130" y="482"/>
                      <a:pt x="216" y="525"/>
                      <a:pt x="310" y="525"/>
                    </a:cubicBezTo>
                    <a:cubicBezTo>
                      <a:pt x="353" y="525"/>
                      <a:pt x="405" y="516"/>
                      <a:pt x="439" y="490"/>
                    </a:cubicBezTo>
                    <a:cubicBezTo>
                      <a:pt x="568" y="422"/>
                      <a:pt x="611" y="258"/>
                      <a:pt x="534" y="129"/>
                    </a:cubicBezTo>
                    <a:cubicBezTo>
                      <a:pt x="482" y="43"/>
                      <a:pt x="396" y="0"/>
                      <a:pt x="302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2287075" y="889500"/>
                <a:ext cx="135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542" extrusionOk="0">
                    <a:moveTo>
                      <a:pt x="267" y="129"/>
                    </a:moveTo>
                    <a:cubicBezTo>
                      <a:pt x="344" y="129"/>
                      <a:pt x="413" y="198"/>
                      <a:pt x="413" y="275"/>
                    </a:cubicBezTo>
                    <a:cubicBezTo>
                      <a:pt x="413" y="344"/>
                      <a:pt x="344" y="413"/>
                      <a:pt x="267" y="413"/>
                    </a:cubicBezTo>
                    <a:cubicBezTo>
                      <a:pt x="198" y="413"/>
                      <a:pt x="129" y="344"/>
                      <a:pt x="129" y="275"/>
                    </a:cubicBezTo>
                    <a:cubicBezTo>
                      <a:pt x="129" y="198"/>
                      <a:pt x="198" y="129"/>
                      <a:pt x="267" y="129"/>
                    </a:cubicBezTo>
                    <a:close/>
                    <a:moveTo>
                      <a:pt x="267" y="0"/>
                    </a:moveTo>
                    <a:cubicBezTo>
                      <a:pt x="120" y="0"/>
                      <a:pt x="0" y="120"/>
                      <a:pt x="0" y="275"/>
                    </a:cubicBezTo>
                    <a:cubicBezTo>
                      <a:pt x="0" y="421"/>
                      <a:pt x="120" y="542"/>
                      <a:pt x="267" y="542"/>
                    </a:cubicBezTo>
                    <a:cubicBezTo>
                      <a:pt x="421" y="542"/>
                      <a:pt x="542" y="421"/>
                      <a:pt x="542" y="275"/>
                    </a:cubicBezTo>
                    <a:cubicBezTo>
                      <a:pt x="542" y="129"/>
                      <a:pt x="421" y="0"/>
                      <a:pt x="267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2182625" y="861975"/>
                <a:ext cx="15275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526" extrusionOk="0">
                    <a:moveTo>
                      <a:pt x="310" y="130"/>
                    </a:moveTo>
                    <a:cubicBezTo>
                      <a:pt x="336" y="130"/>
                      <a:pt x="353" y="138"/>
                      <a:pt x="379" y="147"/>
                    </a:cubicBezTo>
                    <a:cubicBezTo>
                      <a:pt x="439" y="181"/>
                      <a:pt x="465" y="267"/>
                      <a:pt x="430" y="327"/>
                    </a:cubicBezTo>
                    <a:cubicBezTo>
                      <a:pt x="404" y="370"/>
                      <a:pt x="361" y="396"/>
                      <a:pt x="310" y="396"/>
                    </a:cubicBezTo>
                    <a:cubicBezTo>
                      <a:pt x="293" y="396"/>
                      <a:pt x="267" y="388"/>
                      <a:pt x="250" y="370"/>
                    </a:cubicBezTo>
                    <a:cubicBezTo>
                      <a:pt x="181" y="327"/>
                      <a:pt x="164" y="259"/>
                      <a:pt x="189" y="190"/>
                    </a:cubicBezTo>
                    <a:cubicBezTo>
                      <a:pt x="215" y="147"/>
                      <a:pt x="258" y="130"/>
                      <a:pt x="310" y="130"/>
                    </a:cubicBezTo>
                    <a:close/>
                    <a:moveTo>
                      <a:pt x="310" y="1"/>
                    </a:moveTo>
                    <a:cubicBezTo>
                      <a:pt x="215" y="1"/>
                      <a:pt x="129" y="44"/>
                      <a:pt x="78" y="121"/>
                    </a:cubicBezTo>
                    <a:cubicBezTo>
                      <a:pt x="0" y="250"/>
                      <a:pt x="43" y="413"/>
                      <a:pt x="172" y="491"/>
                    </a:cubicBezTo>
                    <a:cubicBezTo>
                      <a:pt x="215" y="508"/>
                      <a:pt x="258" y="525"/>
                      <a:pt x="301" y="525"/>
                    </a:cubicBezTo>
                    <a:cubicBezTo>
                      <a:pt x="396" y="525"/>
                      <a:pt x="482" y="482"/>
                      <a:pt x="533" y="396"/>
                    </a:cubicBezTo>
                    <a:cubicBezTo>
                      <a:pt x="611" y="267"/>
                      <a:pt x="568" y="104"/>
                      <a:pt x="439" y="27"/>
                    </a:cubicBezTo>
                    <a:cubicBezTo>
                      <a:pt x="396" y="9"/>
                      <a:pt x="353" y="1"/>
                      <a:pt x="310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2107200" y="785900"/>
                <a:ext cx="15275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526" extrusionOk="0">
                    <a:moveTo>
                      <a:pt x="301" y="121"/>
                    </a:moveTo>
                    <a:cubicBezTo>
                      <a:pt x="353" y="121"/>
                      <a:pt x="396" y="138"/>
                      <a:pt x="413" y="181"/>
                    </a:cubicBezTo>
                    <a:cubicBezTo>
                      <a:pt x="456" y="250"/>
                      <a:pt x="430" y="336"/>
                      <a:pt x="361" y="362"/>
                    </a:cubicBezTo>
                    <a:cubicBezTo>
                      <a:pt x="344" y="370"/>
                      <a:pt x="318" y="388"/>
                      <a:pt x="301" y="388"/>
                    </a:cubicBezTo>
                    <a:cubicBezTo>
                      <a:pt x="294" y="389"/>
                      <a:pt x="286" y="390"/>
                      <a:pt x="278" y="390"/>
                    </a:cubicBezTo>
                    <a:cubicBezTo>
                      <a:pt x="239" y="390"/>
                      <a:pt x="195" y="372"/>
                      <a:pt x="181" y="336"/>
                    </a:cubicBezTo>
                    <a:cubicBezTo>
                      <a:pt x="155" y="302"/>
                      <a:pt x="155" y="267"/>
                      <a:pt x="172" y="224"/>
                    </a:cubicBezTo>
                    <a:cubicBezTo>
                      <a:pt x="181" y="190"/>
                      <a:pt x="198" y="164"/>
                      <a:pt x="232" y="138"/>
                    </a:cubicBezTo>
                    <a:cubicBezTo>
                      <a:pt x="258" y="130"/>
                      <a:pt x="275" y="121"/>
                      <a:pt x="301" y="121"/>
                    </a:cubicBezTo>
                    <a:close/>
                    <a:moveTo>
                      <a:pt x="301" y="1"/>
                    </a:moveTo>
                    <a:cubicBezTo>
                      <a:pt x="258" y="1"/>
                      <a:pt x="198" y="9"/>
                      <a:pt x="172" y="35"/>
                    </a:cubicBezTo>
                    <a:cubicBezTo>
                      <a:pt x="43" y="104"/>
                      <a:pt x="0" y="267"/>
                      <a:pt x="69" y="396"/>
                    </a:cubicBezTo>
                    <a:cubicBezTo>
                      <a:pt x="129" y="482"/>
                      <a:pt x="215" y="525"/>
                      <a:pt x="310" y="525"/>
                    </a:cubicBezTo>
                    <a:cubicBezTo>
                      <a:pt x="344" y="525"/>
                      <a:pt x="396" y="517"/>
                      <a:pt x="439" y="491"/>
                    </a:cubicBezTo>
                    <a:cubicBezTo>
                      <a:pt x="567" y="422"/>
                      <a:pt x="610" y="259"/>
                      <a:pt x="533" y="130"/>
                    </a:cubicBezTo>
                    <a:cubicBezTo>
                      <a:pt x="482" y="44"/>
                      <a:pt x="396" y="1"/>
                      <a:pt x="301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2080325" y="682100"/>
                <a:ext cx="13350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4" h="543" extrusionOk="0">
                    <a:moveTo>
                      <a:pt x="267" y="121"/>
                    </a:moveTo>
                    <a:cubicBezTo>
                      <a:pt x="344" y="121"/>
                      <a:pt x="405" y="181"/>
                      <a:pt x="405" y="259"/>
                    </a:cubicBezTo>
                    <a:cubicBezTo>
                      <a:pt x="405" y="345"/>
                      <a:pt x="353" y="405"/>
                      <a:pt x="267" y="405"/>
                    </a:cubicBezTo>
                    <a:cubicBezTo>
                      <a:pt x="190" y="405"/>
                      <a:pt x="130" y="336"/>
                      <a:pt x="130" y="259"/>
                    </a:cubicBezTo>
                    <a:cubicBezTo>
                      <a:pt x="130" y="190"/>
                      <a:pt x="190" y="121"/>
                      <a:pt x="267" y="121"/>
                    </a:cubicBezTo>
                    <a:close/>
                    <a:moveTo>
                      <a:pt x="267" y="1"/>
                    </a:moveTo>
                    <a:cubicBezTo>
                      <a:pt x="112" y="1"/>
                      <a:pt x="1" y="121"/>
                      <a:pt x="1" y="276"/>
                    </a:cubicBezTo>
                    <a:cubicBezTo>
                      <a:pt x="1" y="422"/>
                      <a:pt x="112" y="542"/>
                      <a:pt x="267" y="542"/>
                    </a:cubicBezTo>
                    <a:cubicBezTo>
                      <a:pt x="413" y="542"/>
                      <a:pt x="534" y="422"/>
                      <a:pt x="534" y="276"/>
                    </a:cubicBezTo>
                    <a:cubicBezTo>
                      <a:pt x="534" y="121"/>
                      <a:pt x="413" y="1"/>
                      <a:pt x="267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2107400" y="578750"/>
                <a:ext cx="1530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525" extrusionOk="0">
                    <a:moveTo>
                      <a:pt x="310" y="129"/>
                    </a:moveTo>
                    <a:cubicBezTo>
                      <a:pt x="336" y="129"/>
                      <a:pt x="353" y="138"/>
                      <a:pt x="379" y="146"/>
                    </a:cubicBezTo>
                    <a:cubicBezTo>
                      <a:pt x="405" y="172"/>
                      <a:pt x="431" y="198"/>
                      <a:pt x="439" y="241"/>
                    </a:cubicBezTo>
                    <a:cubicBezTo>
                      <a:pt x="448" y="266"/>
                      <a:pt x="439" y="309"/>
                      <a:pt x="431" y="344"/>
                    </a:cubicBezTo>
                    <a:cubicBezTo>
                      <a:pt x="405" y="387"/>
                      <a:pt x="362" y="413"/>
                      <a:pt x="310" y="413"/>
                    </a:cubicBezTo>
                    <a:cubicBezTo>
                      <a:pt x="293" y="413"/>
                      <a:pt x="267" y="395"/>
                      <a:pt x="250" y="387"/>
                    </a:cubicBezTo>
                    <a:cubicBezTo>
                      <a:pt x="216" y="370"/>
                      <a:pt x="190" y="344"/>
                      <a:pt x="181" y="301"/>
                    </a:cubicBezTo>
                    <a:cubicBezTo>
                      <a:pt x="164" y="258"/>
                      <a:pt x="173" y="224"/>
                      <a:pt x="190" y="198"/>
                    </a:cubicBezTo>
                    <a:cubicBezTo>
                      <a:pt x="216" y="146"/>
                      <a:pt x="259" y="129"/>
                      <a:pt x="310" y="129"/>
                    </a:cubicBezTo>
                    <a:close/>
                    <a:moveTo>
                      <a:pt x="310" y="0"/>
                    </a:moveTo>
                    <a:cubicBezTo>
                      <a:pt x="216" y="0"/>
                      <a:pt x="130" y="43"/>
                      <a:pt x="78" y="129"/>
                    </a:cubicBezTo>
                    <a:cubicBezTo>
                      <a:pt x="1" y="258"/>
                      <a:pt x="44" y="421"/>
                      <a:pt x="173" y="499"/>
                    </a:cubicBezTo>
                    <a:cubicBezTo>
                      <a:pt x="216" y="516"/>
                      <a:pt x="259" y="524"/>
                      <a:pt x="302" y="524"/>
                    </a:cubicBezTo>
                    <a:cubicBezTo>
                      <a:pt x="396" y="524"/>
                      <a:pt x="482" y="481"/>
                      <a:pt x="534" y="395"/>
                    </a:cubicBezTo>
                    <a:cubicBezTo>
                      <a:pt x="611" y="266"/>
                      <a:pt x="568" y="112"/>
                      <a:pt x="439" y="34"/>
                    </a:cubicBezTo>
                    <a:cubicBezTo>
                      <a:pt x="396" y="9"/>
                      <a:pt x="353" y="0"/>
                      <a:pt x="310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5"/>
              <p:cNvSpPr/>
              <p:nvPr/>
            </p:nvSpPr>
            <p:spPr>
              <a:xfrm>
                <a:off x="2183050" y="503100"/>
                <a:ext cx="1550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525" extrusionOk="0">
                    <a:moveTo>
                      <a:pt x="319" y="112"/>
                    </a:moveTo>
                    <a:cubicBezTo>
                      <a:pt x="370" y="112"/>
                      <a:pt x="413" y="138"/>
                      <a:pt x="430" y="181"/>
                    </a:cubicBezTo>
                    <a:cubicBezTo>
                      <a:pt x="473" y="241"/>
                      <a:pt x="448" y="327"/>
                      <a:pt x="379" y="361"/>
                    </a:cubicBezTo>
                    <a:cubicBezTo>
                      <a:pt x="362" y="370"/>
                      <a:pt x="336" y="387"/>
                      <a:pt x="319" y="387"/>
                    </a:cubicBezTo>
                    <a:cubicBezTo>
                      <a:pt x="258" y="387"/>
                      <a:pt x="215" y="361"/>
                      <a:pt x="198" y="318"/>
                    </a:cubicBezTo>
                    <a:cubicBezTo>
                      <a:pt x="190" y="301"/>
                      <a:pt x="172" y="267"/>
                      <a:pt x="190" y="224"/>
                    </a:cubicBezTo>
                    <a:cubicBezTo>
                      <a:pt x="198" y="189"/>
                      <a:pt x="215" y="155"/>
                      <a:pt x="250" y="138"/>
                    </a:cubicBezTo>
                    <a:cubicBezTo>
                      <a:pt x="276" y="129"/>
                      <a:pt x="293" y="112"/>
                      <a:pt x="319" y="112"/>
                    </a:cubicBezTo>
                    <a:close/>
                    <a:moveTo>
                      <a:pt x="301" y="0"/>
                    </a:moveTo>
                    <a:cubicBezTo>
                      <a:pt x="258" y="0"/>
                      <a:pt x="207" y="9"/>
                      <a:pt x="172" y="26"/>
                    </a:cubicBezTo>
                    <a:cubicBezTo>
                      <a:pt x="44" y="103"/>
                      <a:pt x="1" y="267"/>
                      <a:pt x="78" y="396"/>
                    </a:cubicBezTo>
                    <a:cubicBezTo>
                      <a:pt x="130" y="482"/>
                      <a:pt x="233" y="525"/>
                      <a:pt x="319" y="525"/>
                    </a:cubicBezTo>
                    <a:cubicBezTo>
                      <a:pt x="362" y="525"/>
                      <a:pt x="413" y="516"/>
                      <a:pt x="448" y="490"/>
                    </a:cubicBezTo>
                    <a:cubicBezTo>
                      <a:pt x="577" y="413"/>
                      <a:pt x="619" y="258"/>
                      <a:pt x="542" y="129"/>
                    </a:cubicBezTo>
                    <a:cubicBezTo>
                      <a:pt x="482" y="43"/>
                      <a:pt x="396" y="0"/>
                      <a:pt x="301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115" name="Google Shape;115;p15"/>
          <p:cNvCxnSpPr/>
          <p:nvPr/>
        </p:nvCxnSpPr>
        <p:spPr>
          <a:xfrm rot="-5400000">
            <a:off x="6794838" y="3254700"/>
            <a:ext cx="4335600" cy="10896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16" name="Google Shape;116;p15"/>
          <p:cNvSpPr txBox="1">
            <a:spLocks noGrp="1"/>
          </p:cNvSpPr>
          <p:nvPr>
            <p:ph type="title"/>
          </p:nvPr>
        </p:nvSpPr>
        <p:spPr>
          <a:xfrm>
            <a:off x="1103250" y="521225"/>
            <a:ext cx="6937500" cy="572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ubTitle" idx="1"/>
          </p:nvPr>
        </p:nvSpPr>
        <p:spPr>
          <a:xfrm>
            <a:off x="2096263" y="273611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subTitle" idx="2"/>
          </p:nvPr>
        </p:nvSpPr>
        <p:spPr>
          <a:xfrm>
            <a:off x="5735282" y="18088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3"/>
          </p:nvPr>
        </p:nvSpPr>
        <p:spPr>
          <a:xfrm>
            <a:off x="2096238" y="18087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4"/>
          </p:nvPr>
        </p:nvSpPr>
        <p:spPr>
          <a:xfrm>
            <a:off x="5735282" y="27360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subTitle" idx="5"/>
          </p:nvPr>
        </p:nvSpPr>
        <p:spPr>
          <a:xfrm>
            <a:off x="2096233" y="36635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title" idx="6" hasCustomPrompt="1"/>
          </p:nvPr>
        </p:nvSpPr>
        <p:spPr>
          <a:xfrm>
            <a:off x="1103238" y="1596000"/>
            <a:ext cx="993000" cy="697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3" name="Google Shape;123;p15"/>
          <p:cNvSpPr txBox="1">
            <a:spLocks noGrp="1"/>
          </p:cNvSpPr>
          <p:nvPr>
            <p:ph type="title" idx="7" hasCustomPrompt="1"/>
          </p:nvPr>
        </p:nvSpPr>
        <p:spPr>
          <a:xfrm>
            <a:off x="4742288" y="2523300"/>
            <a:ext cx="993000" cy="697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4" name="Google Shape;124;p15"/>
          <p:cNvSpPr txBox="1">
            <a:spLocks noGrp="1"/>
          </p:cNvSpPr>
          <p:nvPr>
            <p:ph type="title" idx="8" hasCustomPrompt="1"/>
          </p:nvPr>
        </p:nvSpPr>
        <p:spPr>
          <a:xfrm>
            <a:off x="1103213" y="2523300"/>
            <a:ext cx="993000" cy="697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5" name="Google Shape;125;p15"/>
          <p:cNvSpPr txBox="1">
            <a:spLocks noGrp="1"/>
          </p:cNvSpPr>
          <p:nvPr>
            <p:ph type="title" idx="9" hasCustomPrompt="1"/>
          </p:nvPr>
        </p:nvSpPr>
        <p:spPr>
          <a:xfrm>
            <a:off x="1103238" y="3450600"/>
            <a:ext cx="993000" cy="697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 idx="13" hasCustomPrompt="1"/>
          </p:nvPr>
        </p:nvSpPr>
        <p:spPr>
          <a:xfrm>
            <a:off x="4742288" y="1596000"/>
            <a:ext cx="993000" cy="697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7" name="Google Shape;127;p15"/>
          <p:cNvSpPr txBox="1">
            <a:spLocks noGrp="1"/>
          </p:cNvSpPr>
          <p:nvPr>
            <p:ph type="subTitle" idx="14"/>
          </p:nvPr>
        </p:nvSpPr>
        <p:spPr>
          <a:xfrm>
            <a:off x="2096263" y="2523350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8" name="Google Shape;128;p15"/>
          <p:cNvSpPr txBox="1">
            <a:spLocks noGrp="1"/>
          </p:cNvSpPr>
          <p:nvPr>
            <p:ph type="subTitle" idx="15"/>
          </p:nvPr>
        </p:nvSpPr>
        <p:spPr>
          <a:xfrm>
            <a:off x="5735288" y="1596000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9" name="Google Shape;129;p15"/>
          <p:cNvSpPr txBox="1">
            <a:spLocks noGrp="1"/>
          </p:cNvSpPr>
          <p:nvPr>
            <p:ph type="subTitle" idx="16"/>
          </p:nvPr>
        </p:nvSpPr>
        <p:spPr>
          <a:xfrm>
            <a:off x="2096238" y="3450700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subTitle" idx="17"/>
          </p:nvPr>
        </p:nvSpPr>
        <p:spPr>
          <a:xfrm>
            <a:off x="2096238" y="1596000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1" name="Google Shape;131;p15"/>
          <p:cNvSpPr txBox="1">
            <a:spLocks noGrp="1"/>
          </p:cNvSpPr>
          <p:nvPr>
            <p:ph type="subTitle" idx="18"/>
          </p:nvPr>
        </p:nvSpPr>
        <p:spPr>
          <a:xfrm>
            <a:off x="5735288" y="2523300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2" name="Google Shape;132;p15"/>
          <p:cNvSpPr txBox="1">
            <a:spLocks noGrp="1"/>
          </p:cNvSpPr>
          <p:nvPr>
            <p:ph type="subTitle" idx="19"/>
          </p:nvPr>
        </p:nvSpPr>
        <p:spPr>
          <a:xfrm>
            <a:off x="5735282" y="36633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5"/>
          <p:cNvSpPr txBox="1">
            <a:spLocks noGrp="1"/>
          </p:cNvSpPr>
          <p:nvPr>
            <p:ph type="title" idx="20" hasCustomPrompt="1"/>
          </p:nvPr>
        </p:nvSpPr>
        <p:spPr>
          <a:xfrm>
            <a:off x="4742288" y="3450600"/>
            <a:ext cx="993000" cy="697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4" name="Google Shape;134;p15"/>
          <p:cNvSpPr txBox="1">
            <a:spLocks noGrp="1"/>
          </p:cNvSpPr>
          <p:nvPr>
            <p:ph type="subTitle" idx="21"/>
          </p:nvPr>
        </p:nvSpPr>
        <p:spPr>
          <a:xfrm>
            <a:off x="5735288" y="3450600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6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8100000" flipH="1">
            <a:off x="-1354698" y="3339201"/>
            <a:ext cx="6564526" cy="65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6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 rot="-5400005">
            <a:off x="3719730" y="-3447091"/>
            <a:ext cx="5447797" cy="6853243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6"/>
          <p:cNvSpPr txBox="1">
            <a:spLocks noGrp="1"/>
          </p:cNvSpPr>
          <p:nvPr>
            <p:ph type="title"/>
          </p:nvPr>
        </p:nvSpPr>
        <p:spPr>
          <a:xfrm>
            <a:off x="4819275" y="3492413"/>
            <a:ext cx="32487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9" name="Google Shape;139;p16"/>
          <p:cNvSpPr txBox="1">
            <a:spLocks noGrp="1"/>
          </p:cNvSpPr>
          <p:nvPr>
            <p:ph type="subTitle" idx="1"/>
          </p:nvPr>
        </p:nvSpPr>
        <p:spPr>
          <a:xfrm>
            <a:off x="1075950" y="966788"/>
            <a:ext cx="6992100" cy="23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cxnSp>
        <p:nvCxnSpPr>
          <p:cNvPr id="140" name="Google Shape;140;p16"/>
          <p:cNvCxnSpPr/>
          <p:nvPr/>
        </p:nvCxnSpPr>
        <p:spPr>
          <a:xfrm rot="10800000" flipH="1">
            <a:off x="-671500" y="-76150"/>
            <a:ext cx="4718400" cy="2471700"/>
          </a:xfrm>
          <a:prstGeom prst="curvedConnector3">
            <a:avLst>
              <a:gd name="adj1" fmla="val 7267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41" name="Google Shape;141;p16"/>
          <p:cNvCxnSpPr/>
          <p:nvPr/>
        </p:nvCxnSpPr>
        <p:spPr>
          <a:xfrm rot="-5400000">
            <a:off x="7439075" y="2324225"/>
            <a:ext cx="3824100" cy="29955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-2647928" y="-939796"/>
            <a:ext cx="7552150" cy="503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816454">
            <a:off x="5756260" y="116031"/>
            <a:ext cx="6001523" cy="76915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p17"/>
          <p:cNvCxnSpPr/>
          <p:nvPr/>
        </p:nvCxnSpPr>
        <p:spPr>
          <a:xfrm rot="10800000" flipH="1">
            <a:off x="4764100" y="4505475"/>
            <a:ext cx="5286300" cy="1542900"/>
          </a:xfrm>
          <a:prstGeom prst="curvedConnector3">
            <a:avLst>
              <a:gd name="adj1" fmla="val -3964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46" name="Google Shape;146;p17"/>
          <p:cNvSpPr txBox="1">
            <a:spLocks noGrp="1"/>
          </p:cNvSpPr>
          <p:nvPr>
            <p:ph type="title"/>
          </p:nvPr>
        </p:nvSpPr>
        <p:spPr>
          <a:xfrm>
            <a:off x="3363175" y="2481494"/>
            <a:ext cx="5067600" cy="87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7" name="Google Shape;147;p17"/>
          <p:cNvSpPr txBox="1">
            <a:spLocks noGrp="1"/>
          </p:cNvSpPr>
          <p:nvPr>
            <p:ph type="title" idx="2" hasCustomPrompt="1"/>
          </p:nvPr>
        </p:nvSpPr>
        <p:spPr>
          <a:xfrm>
            <a:off x="5298475" y="1318044"/>
            <a:ext cx="1197000" cy="1011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8" name="Google Shape;148;p17"/>
          <p:cNvSpPr txBox="1">
            <a:spLocks noGrp="1"/>
          </p:cNvSpPr>
          <p:nvPr>
            <p:ph type="subTitle" idx="1"/>
          </p:nvPr>
        </p:nvSpPr>
        <p:spPr>
          <a:xfrm>
            <a:off x="3363175" y="3450456"/>
            <a:ext cx="506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8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10800000" flipH="1">
            <a:off x="5087949" y="-745474"/>
            <a:ext cx="5166650" cy="5349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8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-3376181">
            <a:off x="-1856198" y="2359818"/>
            <a:ext cx="4696472" cy="41999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2" name="Google Shape;152;p18"/>
          <p:cNvGrpSpPr/>
          <p:nvPr/>
        </p:nvGrpSpPr>
        <p:grpSpPr>
          <a:xfrm>
            <a:off x="7850085" y="3531638"/>
            <a:ext cx="2018402" cy="2144722"/>
            <a:chOff x="7850085" y="3531638"/>
            <a:chExt cx="2018402" cy="2144722"/>
          </a:xfrm>
        </p:grpSpPr>
        <p:sp>
          <p:nvSpPr>
            <p:cNvPr id="153" name="Google Shape;153;p18"/>
            <p:cNvSpPr/>
            <p:nvPr/>
          </p:nvSpPr>
          <p:spPr>
            <a:xfrm rot="1923916" flipH="1">
              <a:off x="8204310" y="3749162"/>
              <a:ext cx="1309951" cy="1709674"/>
            </a:xfrm>
            <a:custGeom>
              <a:avLst/>
              <a:gdLst/>
              <a:ahLst/>
              <a:cxnLst/>
              <a:rect l="l" t="t" r="r" b="b"/>
              <a:pathLst>
                <a:path w="14847" h="19377" extrusionOk="0">
                  <a:moveTo>
                    <a:pt x="7419" y="1"/>
                  </a:moveTo>
                  <a:cubicBezTo>
                    <a:pt x="6861" y="1"/>
                    <a:pt x="6336" y="216"/>
                    <a:pt x="5941" y="611"/>
                  </a:cubicBezTo>
                  <a:cubicBezTo>
                    <a:pt x="5545" y="1007"/>
                    <a:pt x="5330" y="1540"/>
                    <a:pt x="5330" y="2098"/>
                  </a:cubicBezTo>
                  <a:cubicBezTo>
                    <a:pt x="5330" y="2631"/>
                    <a:pt x="5528" y="3138"/>
                    <a:pt x="5898" y="3525"/>
                  </a:cubicBezTo>
                  <a:cubicBezTo>
                    <a:pt x="5726" y="3603"/>
                    <a:pt x="5605" y="3783"/>
                    <a:pt x="5605" y="3989"/>
                  </a:cubicBezTo>
                  <a:lnTo>
                    <a:pt x="5605" y="4144"/>
                  </a:lnTo>
                  <a:cubicBezTo>
                    <a:pt x="5605" y="4428"/>
                    <a:pt x="5829" y="4651"/>
                    <a:pt x="6113" y="4651"/>
                  </a:cubicBezTo>
                  <a:lnTo>
                    <a:pt x="6121" y="4651"/>
                  </a:lnTo>
                  <a:cubicBezTo>
                    <a:pt x="6156" y="4694"/>
                    <a:pt x="6199" y="4729"/>
                    <a:pt x="6250" y="4763"/>
                  </a:cubicBezTo>
                  <a:cubicBezTo>
                    <a:pt x="6173" y="4952"/>
                    <a:pt x="6113" y="5193"/>
                    <a:pt x="6113" y="5511"/>
                  </a:cubicBezTo>
                  <a:cubicBezTo>
                    <a:pt x="6113" y="5924"/>
                    <a:pt x="6207" y="6078"/>
                    <a:pt x="6293" y="6233"/>
                  </a:cubicBezTo>
                  <a:cubicBezTo>
                    <a:pt x="6336" y="6293"/>
                    <a:pt x="6371" y="6362"/>
                    <a:pt x="6388" y="6448"/>
                  </a:cubicBezTo>
                  <a:lnTo>
                    <a:pt x="3671" y="6448"/>
                  </a:lnTo>
                  <a:cubicBezTo>
                    <a:pt x="3654" y="6276"/>
                    <a:pt x="3499" y="6139"/>
                    <a:pt x="3319" y="6139"/>
                  </a:cubicBezTo>
                  <a:lnTo>
                    <a:pt x="2898" y="6139"/>
                  </a:lnTo>
                  <a:cubicBezTo>
                    <a:pt x="2717" y="6139"/>
                    <a:pt x="2562" y="6276"/>
                    <a:pt x="2545" y="6448"/>
                  </a:cubicBezTo>
                  <a:cubicBezTo>
                    <a:pt x="2219" y="6448"/>
                    <a:pt x="1961" y="6465"/>
                    <a:pt x="1961" y="6800"/>
                  </a:cubicBezTo>
                  <a:lnTo>
                    <a:pt x="1961" y="7187"/>
                  </a:lnTo>
                  <a:lnTo>
                    <a:pt x="1961" y="7574"/>
                  </a:lnTo>
                  <a:cubicBezTo>
                    <a:pt x="1961" y="7901"/>
                    <a:pt x="2219" y="7927"/>
                    <a:pt x="2545" y="7927"/>
                  </a:cubicBezTo>
                  <a:cubicBezTo>
                    <a:pt x="2562" y="8098"/>
                    <a:pt x="2717" y="8245"/>
                    <a:pt x="2898" y="8245"/>
                  </a:cubicBezTo>
                  <a:lnTo>
                    <a:pt x="3319" y="8245"/>
                  </a:lnTo>
                  <a:cubicBezTo>
                    <a:pt x="3499" y="8245"/>
                    <a:pt x="3654" y="8098"/>
                    <a:pt x="3671" y="7927"/>
                  </a:cubicBezTo>
                  <a:lnTo>
                    <a:pt x="6422" y="7927"/>
                  </a:lnTo>
                  <a:lnTo>
                    <a:pt x="6422" y="12852"/>
                  </a:lnTo>
                  <a:cubicBezTo>
                    <a:pt x="6422" y="15904"/>
                    <a:pt x="5958" y="15904"/>
                    <a:pt x="5468" y="15904"/>
                  </a:cubicBezTo>
                  <a:cubicBezTo>
                    <a:pt x="4952" y="15904"/>
                    <a:pt x="3783" y="15268"/>
                    <a:pt x="3156" y="14907"/>
                  </a:cubicBezTo>
                  <a:cubicBezTo>
                    <a:pt x="3164" y="14881"/>
                    <a:pt x="3164" y="14864"/>
                    <a:pt x="3164" y="14829"/>
                  </a:cubicBezTo>
                  <a:cubicBezTo>
                    <a:pt x="3190" y="14709"/>
                    <a:pt x="3164" y="14528"/>
                    <a:pt x="2975" y="14331"/>
                  </a:cubicBezTo>
                  <a:cubicBezTo>
                    <a:pt x="2863" y="14228"/>
                    <a:pt x="2279" y="13643"/>
                    <a:pt x="1729" y="13127"/>
                  </a:cubicBezTo>
                  <a:cubicBezTo>
                    <a:pt x="542" y="12010"/>
                    <a:pt x="482" y="12010"/>
                    <a:pt x="362" y="12010"/>
                  </a:cubicBezTo>
                  <a:cubicBezTo>
                    <a:pt x="284" y="12010"/>
                    <a:pt x="224" y="12044"/>
                    <a:pt x="181" y="12096"/>
                  </a:cubicBezTo>
                  <a:cubicBezTo>
                    <a:pt x="1" y="12302"/>
                    <a:pt x="78" y="12947"/>
                    <a:pt x="173" y="13299"/>
                  </a:cubicBezTo>
                  <a:cubicBezTo>
                    <a:pt x="310" y="13918"/>
                    <a:pt x="671" y="14846"/>
                    <a:pt x="1574" y="15852"/>
                  </a:cubicBezTo>
                  <a:cubicBezTo>
                    <a:pt x="2562" y="16935"/>
                    <a:pt x="3964" y="17829"/>
                    <a:pt x="5734" y="18500"/>
                  </a:cubicBezTo>
                  <a:cubicBezTo>
                    <a:pt x="6714" y="18878"/>
                    <a:pt x="7247" y="19308"/>
                    <a:pt x="7265" y="19317"/>
                  </a:cubicBezTo>
                  <a:cubicBezTo>
                    <a:pt x="7308" y="19359"/>
                    <a:pt x="7368" y="19377"/>
                    <a:pt x="7419" y="19377"/>
                  </a:cubicBezTo>
                  <a:cubicBezTo>
                    <a:pt x="7479" y="19377"/>
                    <a:pt x="7531" y="19351"/>
                    <a:pt x="7583" y="19317"/>
                  </a:cubicBezTo>
                  <a:cubicBezTo>
                    <a:pt x="7583" y="19317"/>
                    <a:pt x="8133" y="18878"/>
                    <a:pt x="9113" y="18500"/>
                  </a:cubicBezTo>
                  <a:cubicBezTo>
                    <a:pt x="10884" y="17829"/>
                    <a:pt x="12293" y="16935"/>
                    <a:pt x="13265" y="15852"/>
                  </a:cubicBezTo>
                  <a:cubicBezTo>
                    <a:pt x="14167" y="14864"/>
                    <a:pt x="14528" y="13918"/>
                    <a:pt x="14674" y="13299"/>
                  </a:cubicBezTo>
                  <a:cubicBezTo>
                    <a:pt x="14760" y="12947"/>
                    <a:pt x="14846" y="12302"/>
                    <a:pt x="14666" y="12096"/>
                  </a:cubicBezTo>
                  <a:cubicBezTo>
                    <a:pt x="14623" y="12044"/>
                    <a:pt x="14546" y="12010"/>
                    <a:pt x="14485" y="12010"/>
                  </a:cubicBezTo>
                  <a:cubicBezTo>
                    <a:pt x="14365" y="12010"/>
                    <a:pt x="14296" y="12010"/>
                    <a:pt x="13119" y="13127"/>
                  </a:cubicBezTo>
                  <a:cubicBezTo>
                    <a:pt x="12568" y="13643"/>
                    <a:pt x="11975" y="14228"/>
                    <a:pt x="11872" y="14331"/>
                  </a:cubicBezTo>
                  <a:cubicBezTo>
                    <a:pt x="11674" y="14537"/>
                    <a:pt x="11657" y="14709"/>
                    <a:pt x="11674" y="14829"/>
                  </a:cubicBezTo>
                  <a:cubicBezTo>
                    <a:pt x="11674" y="14846"/>
                    <a:pt x="11692" y="14881"/>
                    <a:pt x="11692" y="14907"/>
                  </a:cubicBezTo>
                  <a:cubicBezTo>
                    <a:pt x="11064" y="15268"/>
                    <a:pt x="9895" y="15904"/>
                    <a:pt x="9379" y="15904"/>
                  </a:cubicBezTo>
                  <a:cubicBezTo>
                    <a:pt x="8881" y="15904"/>
                    <a:pt x="8425" y="15904"/>
                    <a:pt x="8425" y="12852"/>
                  </a:cubicBezTo>
                  <a:lnTo>
                    <a:pt x="8425" y="7927"/>
                  </a:lnTo>
                  <a:lnTo>
                    <a:pt x="11176" y="7927"/>
                  </a:lnTo>
                  <a:cubicBezTo>
                    <a:pt x="11193" y="8098"/>
                    <a:pt x="11348" y="8245"/>
                    <a:pt x="11528" y="8245"/>
                  </a:cubicBezTo>
                  <a:lnTo>
                    <a:pt x="11949" y="8245"/>
                  </a:lnTo>
                  <a:cubicBezTo>
                    <a:pt x="12130" y="8245"/>
                    <a:pt x="12276" y="8098"/>
                    <a:pt x="12302" y="7927"/>
                  </a:cubicBezTo>
                  <a:cubicBezTo>
                    <a:pt x="12620" y="7927"/>
                    <a:pt x="12878" y="7909"/>
                    <a:pt x="12878" y="7574"/>
                  </a:cubicBezTo>
                  <a:lnTo>
                    <a:pt x="12878" y="7187"/>
                  </a:lnTo>
                  <a:lnTo>
                    <a:pt x="12878" y="6800"/>
                  </a:lnTo>
                  <a:cubicBezTo>
                    <a:pt x="12878" y="6482"/>
                    <a:pt x="12620" y="6448"/>
                    <a:pt x="12302" y="6448"/>
                  </a:cubicBezTo>
                  <a:cubicBezTo>
                    <a:pt x="12276" y="6276"/>
                    <a:pt x="12130" y="6139"/>
                    <a:pt x="11949" y="6139"/>
                  </a:cubicBezTo>
                  <a:lnTo>
                    <a:pt x="11528" y="6139"/>
                  </a:lnTo>
                  <a:cubicBezTo>
                    <a:pt x="11348" y="6139"/>
                    <a:pt x="11193" y="6276"/>
                    <a:pt x="11176" y="6448"/>
                  </a:cubicBezTo>
                  <a:lnTo>
                    <a:pt x="8451" y="6448"/>
                  </a:lnTo>
                  <a:cubicBezTo>
                    <a:pt x="8477" y="6362"/>
                    <a:pt x="8511" y="6310"/>
                    <a:pt x="8554" y="6233"/>
                  </a:cubicBezTo>
                  <a:cubicBezTo>
                    <a:pt x="8640" y="6078"/>
                    <a:pt x="8734" y="5906"/>
                    <a:pt x="8734" y="5511"/>
                  </a:cubicBezTo>
                  <a:cubicBezTo>
                    <a:pt x="8734" y="5193"/>
                    <a:pt x="8666" y="4961"/>
                    <a:pt x="8597" y="4763"/>
                  </a:cubicBezTo>
                  <a:cubicBezTo>
                    <a:pt x="8640" y="4729"/>
                    <a:pt x="8683" y="4694"/>
                    <a:pt x="8726" y="4651"/>
                  </a:cubicBezTo>
                  <a:lnTo>
                    <a:pt x="8734" y="4651"/>
                  </a:lnTo>
                  <a:cubicBezTo>
                    <a:pt x="9010" y="4651"/>
                    <a:pt x="9242" y="4428"/>
                    <a:pt x="9242" y="4144"/>
                  </a:cubicBezTo>
                  <a:lnTo>
                    <a:pt x="9242" y="3989"/>
                  </a:lnTo>
                  <a:cubicBezTo>
                    <a:pt x="9242" y="3783"/>
                    <a:pt x="9121" y="3611"/>
                    <a:pt x="8949" y="3525"/>
                  </a:cubicBezTo>
                  <a:cubicBezTo>
                    <a:pt x="9310" y="3138"/>
                    <a:pt x="9517" y="2631"/>
                    <a:pt x="9517" y="2098"/>
                  </a:cubicBezTo>
                  <a:cubicBezTo>
                    <a:pt x="9517" y="1540"/>
                    <a:pt x="9302" y="1007"/>
                    <a:pt x="8906" y="611"/>
                  </a:cubicBezTo>
                  <a:cubicBezTo>
                    <a:pt x="8511" y="216"/>
                    <a:pt x="7978" y="1"/>
                    <a:pt x="7419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48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18"/>
            <p:cNvGrpSpPr/>
            <p:nvPr/>
          </p:nvGrpSpPr>
          <p:grpSpPr>
            <a:xfrm rot="1923916" flipH="1">
              <a:off x="8203913" y="3749162"/>
              <a:ext cx="1310745" cy="1709674"/>
              <a:chOff x="1683175" y="1172100"/>
              <a:chExt cx="371400" cy="484425"/>
            </a:xfrm>
          </p:grpSpPr>
          <p:sp>
            <p:nvSpPr>
              <p:cNvPr id="155" name="Google Shape;155;p18"/>
              <p:cNvSpPr/>
              <p:nvPr/>
            </p:nvSpPr>
            <p:spPr>
              <a:xfrm>
                <a:off x="1683175" y="1172100"/>
                <a:ext cx="371400" cy="484425"/>
              </a:xfrm>
              <a:custGeom>
                <a:avLst/>
                <a:gdLst/>
                <a:ahLst/>
                <a:cxnLst/>
                <a:rect l="l" t="t" r="r" b="b"/>
                <a:pathLst>
                  <a:path w="14856" h="19377" extrusionOk="0">
                    <a:moveTo>
                      <a:pt x="7437" y="1006"/>
                    </a:moveTo>
                    <a:cubicBezTo>
                      <a:pt x="7729" y="1006"/>
                      <a:pt x="8004" y="1118"/>
                      <a:pt x="8210" y="1324"/>
                    </a:cubicBezTo>
                    <a:cubicBezTo>
                      <a:pt x="8417" y="1530"/>
                      <a:pt x="8537" y="1805"/>
                      <a:pt x="8537" y="2098"/>
                    </a:cubicBezTo>
                    <a:cubicBezTo>
                      <a:pt x="8537" y="2390"/>
                      <a:pt x="8417" y="2665"/>
                      <a:pt x="8210" y="2871"/>
                    </a:cubicBezTo>
                    <a:cubicBezTo>
                      <a:pt x="8167" y="2914"/>
                      <a:pt x="8133" y="2957"/>
                      <a:pt x="8107" y="3000"/>
                    </a:cubicBezTo>
                    <a:cubicBezTo>
                      <a:pt x="7952" y="2914"/>
                      <a:pt x="7746" y="2871"/>
                      <a:pt x="7437" y="2871"/>
                    </a:cubicBezTo>
                    <a:cubicBezTo>
                      <a:pt x="7136" y="2871"/>
                      <a:pt x="6921" y="2914"/>
                      <a:pt x="6775" y="3000"/>
                    </a:cubicBezTo>
                    <a:cubicBezTo>
                      <a:pt x="6740" y="2957"/>
                      <a:pt x="6706" y="2914"/>
                      <a:pt x="6663" y="2871"/>
                    </a:cubicBezTo>
                    <a:cubicBezTo>
                      <a:pt x="6457" y="2665"/>
                      <a:pt x="6345" y="2390"/>
                      <a:pt x="6345" y="2098"/>
                    </a:cubicBezTo>
                    <a:cubicBezTo>
                      <a:pt x="6345" y="1805"/>
                      <a:pt x="6457" y="1530"/>
                      <a:pt x="6663" y="1324"/>
                    </a:cubicBezTo>
                    <a:cubicBezTo>
                      <a:pt x="6869" y="1118"/>
                      <a:pt x="7144" y="1006"/>
                      <a:pt x="7437" y="1006"/>
                    </a:cubicBezTo>
                    <a:close/>
                    <a:moveTo>
                      <a:pt x="6018" y="3714"/>
                    </a:moveTo>
                    <a:cubicBezTo>
                      <a:pt x="6027" y="3774"/>
                      <a:pt x="6027" y="3886"/>
                      <a:pt x="6018" y="4066"/>
                    </a:cubicBezTo>
                    <a:lnTo>
                      <a:pt x="5855" y="4066"/>
                    </a:lnTo>
                    <a:cubicBezTo>
                      <a:pt x="5855" y="4230"/>
                      <a:pt x="5924" y="4315"/>
                      <a:pt x="6018" y="4367"/>
                    </a:cubicBezTo>
                    <a:cubicBezTo>
                      <a:pt x="6018" y="4384"/>
                      <a:pt x="6018" y="4410"/>
                      <a:pt x="6027" y="4419"/>
                    </a:cubicBezTo>
                    <a:cubicBezTo>
                      <a:pt x="5915" y="4376"/>
                      <a:pt x="5829" y="4272"/>
                      <a:pt x="5829" y="4144"/>
                    </a:cubicBezTo>
                    <a:lnTo>
                      <a:pt x="5829" y="3989"/>
                    </a:lnTo>
                    <a:lnTo>
                      <a:pt x="5820" y="3989"/>
                    </a:lnTo>
                    <a:cubicBezTo>
                      <a:pt x="5820" y="3860"/>
                      <a:pt x="5898" y="3757"/>
                      <a:pt x="6018" y="3714"/>
                    </a:cubicBezTo>
                    <a:close/>
                    <a:moveTo>
                      <a:pt x="8864" y="3722"/>
                    </a:moveTo>
                    <a:cubicBezTo>
                      <a:pt x="8975" y="3765"/>
                      <a:pt x="9061" y="3868"/>
                      <a:pt x="9061" y="3997"/>
                    </a:cubicBezTo>
                    <a:lnTo>
                      <a:pt x="9061" y="4152"/>
                    </a:lnTo>
                    <a:cubicBezTo>
                      <a:pt x="9061" y="4281"/>
                      <a:pt x="8975" y="4401"/>
                      <a:pt x="8855" y="4427"/>
                    </a:cubicBezTo>
                    <a:cubicBezTo>
                      <a:pt x="8855" y="4410"/>
                      <a:pt x="8864" y="4384"/>
                      <a:pt x="8864" y="4376"/>
                    </a:cubicBezTo>
                    <a:cubicBezTo>
                      <a:pt x="8967" y="4324"/>
                      <a:pt x="9027" y="4238"/>
                      <a:pt x="9027" y="4075"/>
                    </a:cubicBezTo>
                    <a:lnTo>
                      <a:pt x="8864" y="4075"/>
                    </a:lnTo>
                    <a:lnTo>
                      <a:pt x="8864" y="3722"/>
                    </a:lnTo>
                    <a:close/>
                    <a:moveTo>
                      <a:pt x="7437" y="215"/>
                    </a:moveTo>
                    <a:cubicBezTo>
                      <a:pt x="7944" y="215"/>
                      <a:pt x="8417" y="413"/>
                      <a:pt x="8769" y="765"/>
                    </a:cubicBezTo>
                    <a:cubicBezTo>
                      <a:pt x="8821" y="817"/>
                      <a:pt x="8872" y="886"/>
                      <a:pt x="8932" y="946"/>
                    </a:cubicBezTo>
                    <a:cubicBezTo>
                      <a:pt x="8872" y="894"/>
                      <a:pt x="8812" y="851"/>
                      <a:pt x="8752" y="808"/>
                    </a:cubicBezTo>
                    <a:lnTo>
                      <a:pt x="8752" y="808"/>
                    </a:lnTo>
                    <a:cubicBezTo>
                      <a:pt x="8872" y="1015"/>
                      <a:pt x="8984" y="1221"/>
                      <a:pt x="9053" y="1436"/>
                    </a:cubicBezTo>
                    <a:cubicBezTo>
                      <a:pt x="9113" y="1651"/>
                      <a:pt x="9156" y="1866"/>
                      <a:pt x="9156" y="2089"/>
                    </a:cubicBezTo>
                    <a:cubicBezTo>
                      <a:pt x="9156" y="2313"/>
                      <a:pt x="9121" y="2527"/>
                      <a:pt x="9053" y="2742"/>
                    </a:cubicBezTo>
                    <a:cubicBezTo>
                      <a:pt x="8984" y="2957"/>
                      <a:pt x="8872" y="3164"/>
                      <a:pt x="8752" y="3370"/>
                    </a:cubicBezTo>
                    <a:cubicBezTo>
                      <a:pt x="8846" y="3301"/>
                      <a:pt x="8932" y="3224"/>
                      <a:pt x="9001" y="3138"/>
                    </a:cubicBezTo>
                    <a:lnTo>
                      <a:pt x="9001" y="3138"/>
                    </a:lnTo>
                    <a:cubicBezTo>
                      <a:pt x="8941" y="3250"/>
                      <a:pt x="8855" y="3344"/>
                      <a:pt x="8769" y="3430"/>
                    </a:cubicBezTo>
                    <a:cubicBezTo>
                      <a:pt x="8683" y="3516"/>
                      <a:pt x="8657" y="3559"/>
                      <a:pt x="8649" y="3774"/>
                    </a:cubicBezTo>
                    <a:cubicBezTo>
                      <a:pt x="8588" y="3636"/>
                      <a:pt x="8511" y="3464"/>
                      <a:pt x="8468" y="3370"/>
                    </a:cubicBezTo>
                    <a:cubicBezTo>
                      <a:pt x="8417" y="3241"/>
                      <a:pt x="8382" y="3129"/>
                      <a:pt x="8296" y="3095"/>
                    </a:cubicBezTo>
                    <a:cubicBezTo>
                      <a:pt x="8313" y="3078"/>
                      <a:pt x="8339" y="3043"/>
                      <a:pt x="8356" y="3026"/>
                    </a:cubicBezTo>
                    <a:cubicBezTo>
                      <a:pt x="8606" y="2777"/>
                      <a:pt x="8752" y="2450"/>
                      <a:pt x="8752" y="2098"/>
                    </a:cubicBezTo>
                    <a:lnTo>
                      <a:pt x="8752" y="2020"/>
                    </a:lnTo>
                    <a:cubicBezTo>
                      <a:pt x="8760" y="2141"/>
                      <a:pt x="8769" y="2261"/>
                      <a:pt x="8752" y="2381"/>
                    </a:cubicBezTo>
                    <a:cubicBezTo>
                      <a:pt x="8717" y="2639"/>
                      <a:pt x="8606" y="2897"/>
                      <a:pt x="8434" y="3121"/>
                    </a:cubicBezTo>
                    <a:cubicBezTo>
                      <a:pt x="8666" y="2949"/>
                      <a:pt x="8821" y="2699"/>
                      <a:pt x="8898" y="2407"/>
                    </a:cubicBezTo>
                    <a:cubicBezTo>
                      <a:pt x="8975" y="2132"/>
                      <a:pt x="8967" y="1823"/>
                      <a:pt x="8855" y="1530"/>
                    </a:cubicBezTo>
                    <a:cubicBezTo>
                      <a:pt x="8760" y="1238"/>
                      <a:pt x="8554" y="989"/>
                      <a:pt x="8305" y="817"/>
                    </a:cubicBezTo>
                    <a:cubicBezTo>
                      <a:pt x="8064" y="636"/>
                      <a:pt x="7746" y="550"/>
                      <a:pt x="7437" y="550"/>
                    </a:cubicBezTo>
                    <a:cubicBezTo>
                      <a:pt x="7127" y="550"/>
                      <a:pt x="6809" y="645"/>
                      <a:pt x="6568" y="817"/>
                    </a:cubicBezTo>
                    <a:cubicBezTo>
                      <a:pt x="6319" y="997"/>
                      <a:pt x="6113" y="1247"/>
                      <a:pt x="6018" y="1530"/>
                    </a:cubicBezTo>
                    <a:cubicBezTo>
                      <a:pt x="5906" y="1805"/>
                      <a:pt x="5898" y="2123"/>
                      <a:pt x="5975" y="2407"/>
                    </a:cubicBezTo>
                    <a:cubicBezTo>
                      <a:pt x="6053" y="2691"/>
                      <a:pt x="6224" y="2949"/>
                      <a:pt x="6439" y="3121"/>
                    </a:cubicBezTo>
                    <a:cubicBezTo>
                      <a:pt x="6267" y="2897"/>
                      <a:pt x="6156" y="2648"/>
                      <a:pt x="6130" y="2381"/>
                    </a:cubicBezTo>
                    <a:cubicBezTo>
                      <a:pt x="6113" y="2261"/>
                      <a:pt x="6113" y="2141"/>
                      <a:pt x="6130" y="2020"/>
                    </a:cubicBezTo>
                    <a:lnTo>
                      <a:pt x="6130" y="2106"/>
                    </a:lnTo>
                    <a:cubicBezTo>
                      <a:pt x="6130" y="2450"/>
                      <a:pt x="6267" y="2785"/>
                      <a:pt x="6517" y="3035"/>
                    </a:cubicBezTo>
                    <a:cubicBezTo>
                      <a:pt x="6560" y="3078"/>
                      <a:pt x="6586" y="3112"/>
                      <a:pt x="6611" y="3155"/>
                    </a:cubicBezTo>
                    <a:cubicBezTo>
                      <a:pt x="6457" y="3344"/>
                      <a:pt x="6457" y="3585"/>
                      <a:pt x="6457" y="3868"/>
                    </a:cubicBezTo>
                    <a:lnTo>
                      <a:pt x="6457" y="4023"/>
                    </a:lnTo>
                    <a:cubicBezTo>
                      <a:pt x="6457" y="4247"/>
                      <a:pt x="6405" y="4410"/>
                      <a:pt x="6328" y="4582"/>
                    </a:cubicBezTo>
                    <a:cubicBezTo>
                      <a:pt x="6259" y="4530"/>
                      <a:pt x="6216" y="4444"/>
                      <a:pt x="6216" y="4341"/>
                    </a:cubicBezTo>
                    <a:lnTo>
                      <a:pt x="6216" y="4109"/>
                    </a:lnTo>
                    <a:cubicBezTo>
                      <a:pt x="6216" y="3602"/>
                      <a:pt x="6216" y="3568"/>
                      <a:pt x="6096" y="3456"/>
                    </a:cubicBezTo>
                    <a:cubicBezTo>
                      <a:pt x="5734" y="3095"/>
                      <a:pt x="5545" y="2622"/>
                      <a:pt x="5545" y="2123"/>
                    </a:cubicBezTo>
                    <a:cubicBezTo>
                      <a:pt x="5545" y="1616"/>
                      <a:pt x="5734" y="1143"/>
                      <a:pt x="6096" y="791"/>
                    </a:cubicBezTo>
                    <a:cubicBezTo>
                      <a:pt x="6457" y="413"/>
                      <a:pt x="6929" y="215"/>
                      <a:pt x="7437" y="215"/>
                    </a:cubicBezTo>
                    <a:close/>
                    <a:moveTo>
                      <a:pt x="6431" y="6662"/>
                    </a:moveTo>
                    <a:lnTo>
                      <a:pt x="6431" y="6774"/>
                    </a:lnTo>
                    <a:lnTo>
                      <a:pt x="6431" y="6963"/>
                    </a:lnTo>
                    <a:cubicBezTo>
                      <a:pt x="6156" y="6963"/>
                      <a:pt x="5898" y="6980"/>
                      <a:pt x="5631" y="6980"/>
                    </a:cubicBezTo>
                    <a:cubicBezTo>
                      <a:pt x="5030" y="6989"/>
                      <a:pt x="4428" y="7006"/>
                      <a:pt x="3826" y="7040"/>
                    </a:cubicBezTo>
                    <a:cubicBezTo>
                      <a:pt x="4428" y="7075"/>
                      <a:pt x="5030" y="7092"/>
                      <a:pt x="5631" y="7109"/>
                    </a:cubicBezTo>
                    <a:cubicBezTo>
                      <a:pt x="5898" y="7118"/>
                      <a:pt x="6156" y="7118"/>
                      <a:pt x="6431" y="7118"/>
                    </a:cubicBezTo>
                    <a:lnTo>
                      <a:pt x="6431" y="7195"/>
                    </a:lnTo>
                    <a:lnTo>
                      <a:pt x="3689" y="7195"/>
                    </a:lnTo>
                    <a:lnTo>
                      <a:pt x="3689" y="6662"/>
                    </a:lnTo>
                    <a:close/>
                    <a:moveTo>
                      <a:pt x="11184" y="6654"/>
                    </a:moveTo>
                    <a:lnTo>
                      <a:pt x="11184" y="7195"/>
                    </a:lnTo>
                    <a:lnTo>
                      <a:pt x="8709" y="7195"/>
                    </a:lnTo>
                    <a:cubicBezTo>
                      <a:pt x="8709" y="7169"/>
                      <a:pt x="8709" y="7135"/>
                      <a:pt x="8717" y="7118"/>
                    </a:cubicBezTo>
                    <a:cubicBezTo>
                      <a:pt x="8889" y="7118"/>
                      <a:pt x="9070" y="7118"/>
                      <a:pt x="9242" y="7109"/>
                    </a:cubicBezTo>
                    <a:cubicBezTo>
                      <a:pt x="9843" y="7092"/>
                      <a:pt x="10445" y="7075"/>
                      <a:pt x="11047" y="7040"/>
                    </a:cubicBezTo>
                    <a:cubicBezTo>
                      <a:pt x="10445" y="7006"/>
                      <a:pt x="9843" y="6989"/>
                      <a:pt x="9242" y="6980"/>
                    </a:cubicBezTo>
                    <a:cubicBezTo>
                      <a:pt x="9070" y="6980"/>
                      <a:pt x="8898" y="6980"/>
                      <a:pt x="8726" y="6963"/>
                    </a:cubicBezTo>
                    <a:cubicBezTo>
                      <a:pt x="8735" y="6834"/>
                      <a:pt x="8752" y="6731"/>
                      <a:pt x="8760" y="6654"/>
                    </a:cubicBezTo>
                    <a:close/>
                    <a:moveTo>
                      <a:pt x="2545" y="6654"/>
                    </a:moveTo>
                    <a:lnTo>
                      <a:pt x="2545" y="7178"/>
                    </a:lnTo>
                    <a:lnTo>
                      <a:pt x="2244" y="7178"/>
                    </a:lnTo>
                    <a:lnTo>
                      <a:pt x="2244" y="7505"/>
                    </a:lnTo>
                    <a:cubicBezTo>
                      <a:pt x="2244" y="7591"/>
                      <a:pt x="2279" y="7625"/>
                      <a:pt x="2545" y="7625"/>
                    </a:cubicBezTo>
                    <a:lnTo>
                      <a:pt x="2545" y="7711"/>
                    </a:lnTo>
                    <a:cubicBezTo>
                      <a:pt x="2210" y="7711"/>
                      <a:pt x="2184" y="7677"/>
                      <a:pt x="2184" y="7556"/>
                    </a:cubicBezTo>
                    <a:lnTo>
                      <a:pt x="2184" y="7195"/>
                    </a:lnTo>
                    <a:lnTo>
                      <a:pt x="2184" y="6808"/>
                    </a:lnTo>
                    <a:cubicBezTo>
                      <a:pt x="2184" y="6688"/>
                      <a:pt x="2219" y="6662"/>
                      <a:pt x="2545" y="6654"/>
                    </a:cubicBezTo>
                    <a:close/>
                    <a:moveTo>
                      <a:pt x="6431" y="7634"/>
                    </a:moveTo>
                    <a:lnTo>
                      <a:pt x="6431" y="7720"/>
                    </a:lnTo>
                    <a:lnTo>
                      <a:pt x="3689" y="7720"/>
                    </a:lnTo>
                    <a:lnTo>
                      <a:pt x="3689" y="7634"/>
                    </a:lnTo>
                    <a:close/>
                    <a:moveTo>
                      <a:pt x="11184" y="7634"/>
                    </a:moveTo>
                    <a:lnTo>
                      <a:pt x="11184" y="7720"/>
                    </a:lnTo>
                    <a:lnTo>
                      <a:pt x="8674" y="7720"/>
                    </a:lnTo>
                    <a:cubicBezTo>
                      <a:pt x="8674" y="7694"/>
                      <a:pt x="8683" y="7668"/>
                      <a:pt x="8683" y="7634"/>
                    </a:cubicBezTo>
                    <a:close/>
                    <a:moveTo>
                      <a:pt x="12336" y="6679"/>
                    </a:moveTo>
                    <a:cubicBezTo>
                      <a:pt x="12672" y="6679"/>
                      <a:pt x="12706" y="6705"/>
                      <a:pt x="12706" y="6826"/>
                    </a:cubicBezTo>
                    <a:lnTo>
                      <a:pt x="12706" y="7195"/>
                    </a:lnTo>
                    <a:lnTo>
                      <a:pt x="12706" y="7582"/>
                    </a:lnTo>
                    <a:cubicBezTo>
                      <a:pt x="12706" y="7694"/>
                      <a:pt x="12672" y="7720"/>
                      <a:pt x="12336" y="7728"/>
                    </a:cubicBezTo>
                    <a:lnTo>
                      <a:pt x="12336" y="7642"/>
                    </a:lnTo>
                    <a:cubicBezTo>
                      <a:pt x="12603" y="7642"/>
                      <a:pt x="12637" y="7608"/>
                      <a:pt x="12637" y="7522"/>
                    </a:cubicBezTo>
                    <a:lnTo>
                      <a:pt x="12637" y="7204"/>
                    </a:lnTo>
                    <a:lnTo>
                      <a:pt x="12336" y="7204"/>
                    </a:lnTo>
                    <a:lnTo>
                      <a:pt x="12336" y="6679"/>
                    </a:lnTo>
                    <a:close/>
                    <a:moveTo>
                      <a:pt x="3336" y="6353"/>
                    </a:moveTo>
                    <a:cubicBezTo>
                      <a:pt x="3422" y="6353"/>
                      <a:pt x="3482" y="6422"/>
                      <a:pt x="3482" y="6508"/>
                    </a:cubicBezTo>
                    <a:lnTo>
                      <a:pt x="3482" y="7883"/>
                    </a:lnTo>
                    <a:cubicBezTo>
                      <a:pt x="3482" y="7969"/>
                      <a:pt x="3422" y="8029"/>
                      <a:pt x="3336" y="8029"/>
                    </a:cubicBezTo>
                    <a:lnTo>
                      <a:pt x="2915" y="8029"/>
                    </a:lnTo>
                    <a:cubicBezTo>
                      <a:pt x="2829" y="8029"/>
                      <a:pt x="2760" y="7960"/>
                      <a:pt x="2760" y="7883"/>
                    </a:cubicBezTo>
                    <a:lnTo>
                      <a:pt x="2760" y="6508"/>
                    </a:lnTo>
                    <a:cubicBezTo>
                      <a:pt x="2760" y="6422"/>
                      <a:pt x="2829" y="6353"/>
                      <a:pt x="2915" y="6353"/>
                    </a:cubicBezTo>
                    <a:close/>
                    <a:moveTo>
                      <a:pt x="11975" y="6344"/>
                    </a:moveTo>
                    <a:cubicBezTo>
                      <a:pt x="12061" y="6344"/>
                      <a:pt x="12121" y="6404"/>
                      <a:pt x="12121" y="6490"/>
                    </a:cubicBezTo>
                    <a:lnTo>
                      <a:pt x="12121" y="7883"/>
                    </a:lnTo>
                    <a:cubicBezTo>
                      <a:pt x="12121" y="7969"/>
                      <a:pt x="12053" y="8029"/>
                      <a:pt x="11975" y="8029"/>
                    </a:cubicBezTo>
                    <a:lnTo>
                      <a:pt x="11554" y="8029"/>
                    </a:lnTo>
                    <a:cubicBezTo>
                      <a:pt x="11468" y="8029"/>
                      <a:pt x="11399" y="7960"/>
                      <a:pt x="11399" y="7883"/>
                    </a:cubicBezTo>
                    <a:lnTo>
                      <a:pt x="11399" y="6508"/>
                    </a:lnTo>
                    <a:cubicBezTo>
                      <a:pt x="11391" y="6422"/>
                      <a:pt x="11468" y="6344"/>
                      <a:pt x="11554" y="6344"/>
                    </a:cubicBezTo>
                    <a:close/>
                    <a:moveTo>
                      <a:pt x="7394" y="3112"/>
                    </a:moveTo>
                    <a:cubicBezTo>
                      <a:pt x="8202" y="3112"/>
                      <a:pt x="8116" y="3396"/>
                      <a:pt x="8116" y="3989"/>
                    </a:cubicBezTo>
                    <a:cubicBezTo>
                      <a:pt x="8116" y="4169"/>
                      <a:pt x="8150" y="4324"/>
                      <a:pt x="8193" y="4462"/>
                    </a:cubicBezTo>
                    <a:cubicBezTo>
                      <a:pt x="8176" y="4453"/>
                      <a:pt x="8176" y="4444"/>
                      <a:pt x="8167" y="4427"/>
                    </a:cubicBezTo>
                    <a:cubicBezTo>
                      <a:pt x="8116" y="4333"/>
                      <a:pt x="8081" y="4238"/>
                      <a:pt x="8047" y="4126"/>
                    </a:cubicBezTo>
                    <a:cubicBezTo>
                      <a:pt x="8012" y="4238"/>
                      <a:pt x="8012" y="4358"/>
                      <a:pt x="8038" y="4470"/>
                    </a:cubicBezTo>
                    <a:cubicBezTo>
                      <a:pt x="8055" y="4591"/>
                      <a:pt x="8107" y="4702"/>
                      <a:pt x="8133" y="4805"/>
                    </a:cubicBezTo>
                    <a:cubicBezTo>
                      <a:pt x="8219" y="5012"/>
                      <a:pt x="8288" y="5192"/>
                      <a:pt x="8296" y="5390"/>
                    </a:cubicBezTo>
                    <a:cubicBezTo>
                      <a:pt x="8305" y="5485"/>
                      <a:pt x="8305" y="5588"/>
                      <a:pt x="8296" y="5674"/>
                    </a:cubicBezTo>
                    <a:cubicBezTo>
                      <a:pt x="8288" y="5777"/>
                      <a:pt x="8253" y="5846"/>
                      <a:pt x="8202" y="5932"/>
                    </a:cubicBezTo>
                    <a:cubicBezTo>
                      <a:pt x="8141" y="6018"/>
                      <a:pt x="8081" y="6146"/>
                      <a:pt x="8073" y="6267"/>
                    </a:cubicBezTo>
                    <a:cubicBezTo>
                      <a:pt x="8055" y="6387"/>
                      <a:pt x="8073" y="6508"/>
                      <a:pt x="8090" y="6611"/>
                    </a:cubicBezTo>
                    <a:cubicBezTo>
                      <a:pt x="8124" y="6508"/>
                      <a:pt x="8141" y="6396"/>
                      <a:pt x="8202" y="6301"/>
                    </a:cubicBezTo>
                    <a:cubicBezTo>
                      <a:pt x="8202" y="6298"/>
                      <a:pt x="8203" y="6296"/>
                      <a:pt x="8205" y="6293"/>
                    </a:cubicBezTo>
                    <a:lnTo>
                      <a:pt x="8205" y="6293"/>
                    </a:lnTo>
                    <a:cubicBezTo>
                      <a:pt x="8172" y="6402"/>
                      <a:pt x="8141" y="6536"/>
                      <a:pt x="8141" y="6740"/>
                    </a:cubicBezTo>
                    <a:cubicBezTo>
                      <a:pt x="8167" y="7281"/>
                      <a:pt x="8167" y="7814"/>
                      <a:pt x="8184" y="8356"/>
                    </a:cubicBezTo>
                    <a:lnTo>
                      <a:pt x="8210" y="9963"/>
                    </a:lnTo>
                    <a:cubicBezTo>
                      <a:pt x="8219" y="11038"/>
                      <a:pt x="8219" y="12121"/>
                      <a:pt x="8227" y="13195"/>
                    </a:cubicBezTo>
                    <a:cubicBezTo>
                      <a:pt x="8245" y="13737"/>
                      <a:pt x="8253" y="14270"/>
                      <a:pt x="8331" y="14803"/>
                    </a:cubicBezTo>
                    <a:cubicBezTo>
                      <a:pt x="8374" y="15061"/>
                      <a:pt x="8425" y="15327"/>
                      <a:pt x="8520" y="15559"/>
                    </a:cubicBezTo>
                    <a:lnTo>
                      <a:pt x="8563" y="15645"/>
                    </a:lnTo>
                    <a:cubicBezTo>
                      <a:pt x="8571" y="15662"/>
                      <a:pt x="8571" y="15680"/>
                      <a:pt x="8588" y="15688"/>
                    </a:cubicBezTo>
                    <a:lnTo>
                      <a:pt x="8614" y="15731"/>
                    </a:lnTo>
                    <a:lnTo>
                      <a:pt x="8674" y="15809"/>
                    </a:lnTo>
                    <a:lnTo>
                      <a:pt x="8735" y="15877"/>
                    </a:lnTo>
                    <a:cubicBezTo>
                      <a:pt x="8821" y="15963"/>
                      <a:pt x="8941" y="16015"/>
                      <a:pt x="9061" y="16032"/>
                    </a:cubicBezTo>
                    <a:cubicBezTo>
                      <a:pt x="9087" y="16049"/>
                      <a:pt x="9121" y="16049"/>
                      <a:pt x="9156" y="16049"/>
                    </a:cubicBezTo>
                    <a:cubicBezTo>
                      <a:pt x="9190" y="16049"/>
                      <a:pt x="9216" y="16058"/>
                      <a:pt x="9250" y="16058"/>
                    </a:cubicBezTo>
                    <a:lnTo>
                      <a:pt x="9345" y="16058"/>
                    </a:lnTo>
                    <a:lnTo>
                      <a:pt x="9448" y="16049"/>
                    </a:lnTo>
                    <a:cubicBezTo>
                      <a:pt x="9577" y="16032"/>
                      <a:pt x="9706" y="16006"/>
                      <a:pt x="9835" y="15963"/>
                    </a:cubicBezTo>
                    <a:cubicBezTo>
                      <a:pt x="10093" y="15886"/>
                      <a:pt x="10333" y="15774"/>
                      <a:pt x="10574" y="15671"/>
                    </a:cubicBezTo>
                    <a:cubicBezTo>
                      <a:pt x="10918" y="15516"/>
                      <a:pt x="11253" y="15344"/>
                      <a:pt x="11580" y="15164"/>
                    </a:cubicBezTo>
                    <a:cubicBezTo>
                      <a:pt x="11606" y="15190"/>
                      <a:pt x="11640" y="15207"/>
                      <a:pt x="11666" y="15233"/>
                    </a:cubicBezTo>
                    <a:cubicBezTo>
                      <a:pt x="11735" y="15258"/>
                      <a:pt x="11795" y="15258"/>
                      <a:pt x="11864" y="15258"/>
                    </a:cubicBezTo>
                    <a:cubicBezTo>
                      <a:pt x="11984" y="15250"/>
                      <a:pt x="12053" y="15207"/>
                      <a:pt x="12139" y="15172"/>
                    </a:cubicBezTo>
                    <a:cubicBezTo>
                      <a:pt x="12293" y="15087"/>
                      <a:pt x="12422" y="14992"/>
                      <a:pt x="12543" y="14889"/>
                    </a:cubicBezTo>
                    <a:cubicBezTo>
                      <a:pt x="12775" y="14674"/>
                      <a:pt x="12981" y="14442"/>
                      <a:pt x="13187" y="14218"/>
                    </a:cubicBezTo>
                    <a:cubicBezTo>
                      <a:pt x="13591" y="13754"/>
                      <a:pt x="13961" y="13264"/>
                      <a:pt x="14313" y="12766"/>
                    </a:cubicBezTo>
                    <a:lnTo>
                      <a:pt x="14313" y="12766"/>
                    </a:lnTo>
                    <a:cubicBezTo>
                      <a:pt x="13918" y="13230"/>
                      <a:pt x="13497" y="13685"/>
                      <a:pt x="13058" y="14115"/>
                    </a:cubicBezTo>
                    <a:cubicBezTo>
                      <a:pt x="12844" y="14330"/>
                      <a:pt x="12611" y="14528"/>
                      <a:pt x="12371" y="14700"/>
                    </a:cubicBezTo>
                    <a:cubicBezTo>
                      <a:pt x="12250" y="14786"/>
                      <a:pt x="12121" y="14872"/>
                      <a:pt x="12001" y="14932"/>
                    </a:cubicBezTo>
                    <a:cubicBezTo>
                      <a:pt x="11993" y="14932"/>
                      <a:pt x="11993" y="14940"/>
                      <a:pt x="11984" y="14940"/>
                    </a:cubicBezTo>
                    <a:cubicBezTo>
                      <a:pt x="11915" y="14897"/>
                      <a:pt x="11752" y="14734"/>
                      <a:pt x="12001" y="14485"/>
                    </a:cubicBezTo>
                    <a:cubicBezTo>
                      <a:pt x="12130" y="14347"/>
                      <a:pt x="13205" y="13307"/>
                      <a:pt x="13884" y="12697"/>
                    </a:cubicBezTo>
                    <a:lnTo>
                      <a:pt x="13884" y="12697"/>
                    </a:lnTo>
                    <a:cubicBezTo>
                      <a:pt x="13875" y="12714"/>
                      <a:pt x="13849" y="12723"/>
                      <a:pt x="13841" y="12748"/>
                    </a:cubicBezTo>
                    <a:cubicBezTo>
                      <a:pt x="13660" y="12972"/>
                      <a:pt x="13462" y="13187"/>
                      <a:pt x="13273" y="13410"/>
                    </a:cubicBezTo>
                    <a:cubicBezTo>
                      <a:pt x="13076" y="13625"/>
                      <a:pt x="12887" y="13840"/>
                      <a:pt x="12680" y="14055"/>
                    </a:cubicBezTo>
                    <a:cubicBezTo>
                      <a:pt x="12474" y="14270"/>
                      <a:pt x="12268" y="14468"/>
                      <a:pt x="12053" y="14674"/>
                    </a:cubicBezTo>
                    <a:cubicBezTo>
                      <a:pt x="12285" y="14485"/>
                      <a:pt x="12508" y="14304"/>
                      <a:pt x="12723" y="14098"/>
                    </a:cubicBezTo>
                    <a:cubicBezTo>
                      <a:pt x="12938" y="13909"/>
                      <a:pt x="13153" y="13703"/>
                      <a:pt x="13359" y="13496"/>
                    </a:cubicBezTo>
                    <a:cubicBezTo>
                      <a:pt x="13557" y="13299"/>
                      <a:pt x="13763" y="13092"/>
                      <a:pt x="13970" y="12877"/>
                    </a:cubicBezTo>
                    <a:cubicBezTo>
                      <a:pt x="14133" y="12705"/>
                      <a:pt x="14288" y="12525"/>
                      <a:pt x="14451" y="12353"/>
                    </a:cubicBezTo>
                    <a:cubicBezTo>
                      <a:pt x="14528" y="12370"/>
                      <a:pt x="14537" y="12379"/>
                      <a:pt x="14537" y="12396"/>
                    </a:cubicBezTo>
                    <a:cubicBezTo>
                      <a:pt x="14554" y="12439"/>
                      <a:pt x="14554" y="12482"/>
                      <a:pt x="14554" y="12533"/>
                    </a:cubicBezTo>
                    <a:lnTo>
                      <a:pt x="14554" y="12800"/>
                    </a:lnTo>
                    <a:cubicBezTo>
                      <a:pt x="14537" y="12980"/>
                      <a:pt x="14511" y="13170"/>
                      <a:pt x="14468" y="13341"/>
                    </a:cubicBezTo>
                    <a:cubicBezTo>
                      <a:pt x="14382" y="13694"/>
                      <a:pt x="14262" y="14038"/>
                      <a:pt x="14090" y="14373"/>
                    </a:cubicBezTo>
                    <a:cubicBezTo>
                      <a:pt x="13927" y="14700"/>
                      <a:pt x="13738" y="15001"/>
                      <a:pt x="13505" y="15301"/>
                    </a:cubicBezTo>
                    <a:cubicBezTo>
                      <a:pt x="13282" y="15594"/>
                      <a:pt x="13033" y="15860"/>
                      <a:pt x="12775" y="16118"/>
                    </a:cubicBezTo>
                    <a:cubicBezTo>
                      <a:pt x="12250" y="16625"/>
                      <a:pt x="11649" y="17046"/>
                      <a:pt x="11013" y="17408"/>
                    </a:cubicBezTo>
                    <a:cubicBezTo>
                      <a:pt x="10385" y="17769"/>
                      <a:pt x="9715" y="18052"/>
                      <a:pt x="9027" y="18284"/>
                    </a:cubicBezTo>
                    <a:cubicBezTo>
                      <a:pt x="9697" y="17992"/>
                      <a:pt x="10342" y="17665"/>
                      <a:pt x="10952" y="17304"/>
                    </a:cubicBezTo>
                    <a:cubicBezTo>
                      <a:pt x="11563" y="16926"/>
                      <a:pt x="12156" y="16505"/>
                      <a:pt x="12663" y="16015"/>
                    </a:cubicBezTo>
                    <a:cubicBezTo>
                      <a:pt x="12835" y="15852"/>
                      <a:pt x="13007" y="15680"/>
                      <a:pt x="13153" y="15499"/>
                    </a:cubicBezTo>
                    <a:lnTo>
                      <a:pt x="13153" y="15499"/>
                    </a:lnTo>
                    <a:cubicBezTo>
                      <a:pt x="12207" y="16290"/>
                      <a:pt x="10918" y="16797"/>
                      <a:pt x="9654" y="17150"/>
                    </a:cubicBezTo>
                    <a:cubicBezTo>
                      <a:pt x="10170" y="16660"/>
                      <a:pt x="10359" y="16144"/>
                      <a:pt x="10437" y="15903"/>
                    </a:cubicBezTo>
                    <a:lnTo>
                      <a:pt x="10437" y="15903"/>
                    </a:lnTo>
                    <a:cubicBezTo>
                      <a:pt x="10265" y="15981"/>
                      <a:pt x="10084" y="16058"/>
                      <a:pt x="9895" y="16118"/>
                    </a:cubicBezTo>
                    <a:cubicBezTo>
                      <a:pt x="9766" y="16161"/>
                      <a:pt x="9637" y="16195"/>
                      <a:pt x="9500" y="16221"/>
                    </a:cubicBezTo>
                    <a:lnTo>
                      <a:pt x="9396" y="16230"/>
                    </a:lnTo>
                    <a:lnTo>
                      <a:pt x="9285" y="16230"/>
                    </a:lnTo>
                    <a:cubicBezTo>
                      <a:pt x="9250" y="16230"/>
                      <a:pt x="9225" y="16230"/>
                      <a:pt x="9182" y="16221"/>
                    </a:cubicBezTo>
                    <a:cubicBezTo>
                      <a:pt x="9147" y="16221"/>
                      <a:pt x="9104" y="16204"/>
                      <a:pt x="9070" y="16204"/>
                    </a:cubicBezTo>
                    <a:cubicBezTo>
                      <a:pt x="8932" y="16187"/>
                      <a:pt x="8795" y="16118"/>
                      <a:pt x="8683" y="16024"/>
                    </a:cubicBezTo>
                    <a:lnTo>
                      <a:pt x="8606" y="15946"/>
                    </a:lnTo>
                    <a:lnTo>
                      <a:pt x="8545" y="15860"/>
                    </a:lnTo>
                    <a:lnTo>
                      <a:pt x="8511" y="15817"/>
                    </a:lnTo>
                    <a:cubicBezTo>
                      <a:pt x="8502" y="15809"/>
                      <a:pt x="8494" y="15791"/>
                      <a:pt x="8494" y="15774"/>
                    </a:cubicBezTo>
                    <a:lnTo>
                      <a:pt x="8434" y="15680"/>
                    </a:lnTo>
                    <a:cubicBezTo>
                      <a:pt x="8322" y="15422"/>
                      <a:pt x="8262" y="15155"/>
                      <a:pt x="8219" y="14889"/>
                    </a:cubicBezTo>
                    <a:cubicBezTo>
                      <a:pt x="8133" y="14347"/>
                      <a:pt x="8116" y="13797"/>
                      <a:pt x="8107" y="13264"/>
                    </a:cubicBezTo>
                    <a:lnTo>
                      <a:pt x="8107" y="11648"/>
                    </a:lnTo>
                    <a:cubicBezTo>
                      <a:pt x="8107" y="11115"/>
                      <a:pt x="8107" y="10574"/>
                      <a:pt x="8116" y="10041"/>
                    </a:cubicBezTo>
                    <a:lnTo>
                      <a:pt x="8124" y="9052"/>
                    </a:lnTo>
                    <a:cubicBezTo>
                      <a:pt x="7634" y="8029"/>
                      <a:pt x="7419" y="6765"/>
                      <a:pt x="7419" y="6765"/>
                    </a:cubicBezTo>
                    <a:lnTo>
                      <a:pt x="7419" y="7934"/>
                    </a:lnTo>
                    <a:lnTo>
                      <a:pt x="7419" y="11081"/>
                    </a:lnTo>
                    <a:lnTo>
                      <a:pt x="7419" y="19281"/>
                    </a:lnTo>
                    <a:cubicBezTo>
                      <a:pt x="7419" y="19281"/>
                      <a:pt x="7239" y="18688"/>
                      <a:pt x="7204" y="15473"/>
                    </a:cubicBezTo>
                    <a:lnTo>
                      <a:pt x="7110" y="13109"/>
                    </a:lnTo>
                    <a:lnTo>
                      <a:pt x="6955" y="17579"/>
                    </a:lnTo>
                    <a:cubicBezTo>
                      <a:pt x="5236" y="17253"/>
                      <a:pt x="3070" y="16694"/>
                      <a:pt x="1686" y="15516"/>
                    </a:cubicBezTo>
                    <a:lnTo>
                      <a:pt x="1686" y="15516"/>
                    </a:lnTo>
                    <a:cubicBezTo>
                      <a:pt x="1849" y="15705"/>
                      <a:pt x="2012" y="15877"/>
                      <a:pt x="2184" y="16032"/>
                    </a:cubicBezTo>
                    <a:cubicBezTo>
                      <a:pt x="2700" y="16531"/>
                      <a:pt x="3276" y="16952"/>
                      <a:pt x="3886" y="17322"/>
                    </a:cubicBezTo>
                    <a:cubicBezTo>
                      <a:pt x="4505" y="17700"/>
                      <a:pt x="5150" y="18026"/>
                      <a:pt x="5812" y="18302"/>
                    </a:cubicBezTo>
                    <a:cubicBezTo>
                      <a:pt x="5124" y="18078"/>
                      <a:pt x="4462" y="17786"/>
                      <a:pt x="3826" y="17433"/>
                    </a:cubicBezTo>
                    <a:cubicBezTo>
                      <a:pt x="3190" y="17081"/>
                      <a:pt x="2588" y="16660"/>
                      <a:pt x="2064" y="16144"/>
                    </a:cubicBezTo>
                    <a:cubicBezTo>
                      <a:pt x="1806" y="15886"/>
                      <a:pt x="1548" y="15619"/>
                      <a:pt x="1333" y="15327"/>
                    </a:cubicBezTo>
                    <a:cubicBezTo>
                      <a:pt x="1118" y="15035"/>
                      <a:pt x="912" y="14725"/>
                      <a:pt x="757" y="14390"/>
                    </a:cubicBezTo>
                    <a:cubicBezTo>
                      <a:pt x="594" y="14072"/>
                      <a:pt x="465" y="13711"/>
                      <a:pt x="379" y="13359"/>
                    </a:cubicBezTo>
                    <a:cubicBezTo>
                      <a:pt x="336" y="13178"/>
                      <a:pt x="310" y="13006"/>
                      <a:pt x="293" y="12826"/>
                    </a:cubicBezTo>
                    <a:cubicBezTo>
                      <a:pt x="276" y="12740"/>
                      <a:pt x="276" y="12637"/>
                      <a:pt x="293" y="12551"/>
                    </a:cubicBezTo>
                    <a:cubicBezTo>
                      <a:pt x="293" y="12508"/>
                      <a:pt x="302" y="12465"/>
                      <a:pt x="302" y="12413"/>
                    </a:cubicBezTo>
                    <a:cubicBezTo>
                      <a:pt x="302" y="12405"/>
                      <a:pt x="302" y="12396"/>
                      <a:pt x="310" y="12370"/>
                    </a:cubicBezTo>
                    <a:cubicBezTo>
                      <a:pt x="474" y="12551"/>
                      <a:pt x="637" y="12723"/>
                      <a:pt x="800" y="12894"/>
                    </a:cubicBezTo>
                    <a:cubicBezTo>
                      <a:pt x="998" y="13109"/>
                      <a:pt x="1204" y="13316"/>
                      <a:pt x="1411" y="13522"/>
                    </a:cubicBezTo>
                    <a:cubicBezTo>
                      <a:pt x="1617" y="13728"/>
                      <a:pt x="1832" y="13926"/>
                      <a:pt x="2047" y="14124"/>
                    </a:cubicBezTo>
                    <a:cubicBezTo>
                      <a:pt x="2262" y="14313"/>
                      <a:pt x="2485" y="14511"/>
                      <a:pt x="2709" y="14691"/>
                    </a:cubicBezTo>
                    <a:cubicBezTo>
                      <a:pt x="2494" y="14485"/>
                      <a:pt x="2287" y="14296"/>
                      <a:pt x="2081" y="14081"/>
                    </a:cubicBezTo>
                    <a:cubicBezTo>
                      <a:pt x="1883" y="13874"/>
                      <a:pt x="1686" y="13660"/>
                      <a:pt x="1497" y="13436"/>
                    </a:cubicBezTo>
                    <a:cubicBezTo>
                      <a:pt x="1299" y="13221"/>
                      <a:pt x="1118" y="12998"/>
                      <a:pt x="921" y="12766"/>
                    </a:cubicBezTo>
                    <a:cubicBezTo>
                      <a:pt x="912" y="12748"/>
                      <a:pt x="895" y="12740"/>
                      <a:pt x="878" y="12714"/>
                    </a:cubicBezTo>
                    <a:lnTo>
                      <a:pt x="878" y="12714"/>
                    </a:lnTo>
                    <a:cubicBezTo>
                      <a:pt x="1557" y="13324"/>
                      <a:pt x="2631" y="14373"/>
                      <a:pt x="2760" y="14511"/>
                    </a:cubicBezTo>
                    <a:cubicBezTo>
                      <a:pt x="3010" y="14768"/>
                      <a:pt x="2838" y="14915"/>
                      <a:pt x="2786" y="14958"/>
                    </a:cubicBezTo>
                    <a:cubicBezTo>
                      <a:pt x="2769" y="14958"/>
                      <a:pt x="2769" y="14949"/>
                      <a:pt x="2760" y="14949"/>
                    </a:cubicBezTo>
                    <a:cubicBezTo>
                      <a:pt x="2640" y="14897"/>
                      <a:pt x="2511" y="14811"/>
                      <a:pt x="2399" y="14725"/>
                    </a:cubicBezTo>
                    <a:cubicBezTo>
                      <a:pt x="2158" y="14554"/>
                      <a:pt x="1935" y="14347"/>
                      <a:pt x="1711" y="14132"/>
                    </a:cubicBezTo>
                    <a:cubicBezTo>
                      <a:pt x="1273" y="13711"/>
                      <a:pt x="860" y="13264"/>
                      <a:pt x="456" y="12791"/>
                    </a:cubicBezTo>
                    <a:lnTo>
                      <a:pt x="456" y="12791"/>
                    </a:lnTo>
                    <a:cubicBezTo>
                      <a:pt x="809" y="13281"/>
                      <a:pt x="1187" y="13780"/>
                      <a:pt x="1583" y="14244"/>
                    </a:cubicBezTo>
                    <a:cubicBezTo>
                      <a:pt x="1789" y="14476"/>
                      <a:pt x="1987" y="14700"/>
                      <a:pt x="2227" y="14906"/>
                    </a:cubicBezTo>
                    <a:cubicBezTo>
                      <a:pt x="2348" y="15018"/>
                      <a:pt x="2477" y="15112"/>
                      <a:pt x="2623" y="15198"/>
                    </a:cubicBezTo>
                    <a:cubicBezTo>
                      <a:pt x="2700" y="15241"/>
                      <a:pt x="2786" y="15276"/>
                      <a:pt x="2906" y="15284"/>
                    </a:cubicBezTo>
                    <a:cubicBezTo>
                      <a:pt x="2958" y="15284"/>
                      <a:pt x="3035" y="15284"/>
                      <a:pt x="3095" y="15250"/>
                    </a:cubicBezTo>
                    <a:cubicBezTo>
                      <a:pt x="3130" y="15241"/>
                      <a:pt x="3147" y="15215"/>
                      <a:pt x="3173" y="15198"/>
                    </a:cubicBezTo>
                    <a:cubicBezTo>
                      <a:pt x="3775" y="15542"/>
                      <a:pt x="4866" y="16118"/>
                      <a:pt x="5425" y="16118"/>
                    </a:cubicBezTo>
                    <a:cubicBezTo>
                      <a:pt x="6216" y="16118"/>
                      <a:pt x="6629" y="15748"/>
                      <a:pt x="6629" y="12826"/>
                    </a:cubicBezTo>
                    <a:lnTo>
                      <a:pt x="6629" y="6748"/>
                    </a:lnTo>
                    <a:cubicBezTo>
                      <a:pt x="6629" y="6009"/>
                      <a:pt x="6328" y="6181"/>
                      <a:pt x="6328" y="5493"/>
                    </a:cubicBezTo>
                    <a:cubicBezTo>
                      <a:pt x="6328" y="4805"/>
                      <a:pt x="6671" y="4582"/>
                      <a:pt x="6671" y="3989"/>
                    </a:cubicBezTo>
                    <a:cubicBezTo>
                      <a:pt x="6671" y="3396"/>
                      <a:pt x="6586" y="3112"/>
                      <a:pt x="7394" y="3112"/>
                    </a:cubicBezTo>
                    <a:close/>
                    <a:moveTo>
                      <a:pt x="7428" y="0"/>
                    </a:moveTo>
                    <a:cubicBezTo>
                      <a:pt x="6869" y="0"/>
                      <a:pt x="6345" y="215"/>
                      <a:pt x="5941" y="619"/>
                    </a:cubicBezTo>
                    <a:cubicBezTo>
                      <a:pt x="5545" y="1015"/>
                      <a:pt x="5330" y="1539"/>
                      <a:pt x="5330" y="2098"/>
                    </a:cubicBezTo>
                    <a:cubicBezTo>
                      <a:pt x="5330" y="2639"/>
                      <a:pt x="5537" y="3138"/>
                      <a:pt x="5898" y="3525"/>
                    </a:cubicBezTo>
                    <a:cubicBezTo>
                      <a:pt x="5726" y="3602"/>
                      <a:pt x="5614" y="3783"/>
                      <a:pt x="5614" y="3989"/>
                    </a:cubicBezTo>
                    <a:lnTo>
                      <a:pt x="5614" y="4152"/>
                    </a:lnTo>
                    <a:cubicBezTo>
                      <a:pt x="5614" y="4427"/>
                      <a:pt x="5838" y="4659"/>
                      <a:pt x="6113" y="4659"/>
                    </a:cubicBezTo>
                    <a:lnTo>
                      <a:pt x="6130" y="4659"/>
                    </a:lnTo>
                    <a:cubicBezTo>
                      <a:pt x="6156" y="4702"/>
                      <a:pt x="6199" y="4728"/>
                      <a:pt x="6259" y="4762"/>
                    </a:cubicBezTo>
                    <a:cubicBezTo>
                      <a:pt x="6181" y="4960"/>
                      <a:pt x="6113" y="5192"/>
                      <a:pt x="6113" y="5519"/>
                    </a:cubicBezTo>
                    <a:cubicBezTo>
                      <a:pt x="6113" y="5923"/>
                      <a:pt x="6216" y="6086"/>
                      <a:pt x="6302" y="6232"/>
                    </a:cubicBezTo>
                    <a:cubicBezTo>
                      <a:pt x="6345" y="6301"/>
                      <a:pt x="6371" y="6361"/>
                      <a:pt x="6396" y="6447"/>
                    </a:cubicBezTo>
                    <a:lnTo>
                      <a:pt x="3671" y="6447"/>
                    </a:lnTo>
                    <a:cubicBezTo>
                      <a:pt x="3654" y="6275"/>
                      <a:pt x="3499" y="6138"/>
                      <a:pt x="3319" y="6138"/>
                    </a:cubicBezTo>
                    <a:lnTo>
                      <a:pt x="2906" y="6138"/>
                    </a:lnTo>
                    <a:cubicBezTo>
                      <a:pt x="2717" y="6138"/>
                      <a:pt x="2571" y="6275"/>
                      <a:pt x="2545" y="6447"/>
                    </a:cubicBezTo>
                    <a:cubicBezTo>
                      <a:pt x="2227" y="6447"/>
                      <a:pt x="1969" y="6473"/>
                      <a:pt x="1969" y="6808"/>
                    </a:cubicBezTo>
                    <a:lnTo>
                      <a:pt x="1969" y="7195"/>
                    </a:lnTo>
                    <a:lnTo>
                      <a:pt x="1969" y="7582"/>
                    </a:lnTo>
                    <a:cubicBezTo>
                      <a:pt x="1969" y="7900"/>
                      <a:pt x="2227" y="7934"/>
                      <a:pt x="2545" y="7934"/>
                    </a:cubicBezTo>
                    <a:cubicBezTo>
                      <a:pt x="2571" y="8106"/>
                      <a:pt x="2717" y="8244"/>
                      <a:pt x="2906" y="8244"/>
                    </a:cubicBezTo>
                    <a:lnTo>
                      <a:pt x="3319" y="8244"/>
                    </a:lnTo>
                    <a:cubicBezTo>
                      <a:pt x="3499" y="8244"/>
                      <a:pt x="3654" y="8106"/>
                      <a:pt x="3671" y="7934"/>
                    </a:cubicBezTo>
                    <a:lnTo>
                      <a:pt x="6431" y="7934"/>
                    </a:lnTo>
                    <a:lnTo>
                      <a:pt x="6431" y="12852"/>
                    </a:lnTo>
                    <a:cubicBezTo>
                      <a:pt x="6431" y="15903"/>
                      <a:pt x="5967" y="15903"/>
                      <a:pt x="5468" y="15903"/>
                    </a:cubicBezTo>
                    <a:cubicBezTo>
                      <a:pt x="4952" y="15903"/>
                      <a:pt x="3783" y="15276"/>
                      <a:pt x="3164" y="14906"/>
                    </a:cubicBezTo>
                    <a:cubicBezTo>
                      <a:pt x="3173" y="14889"/>
                      <a:pt x="3173" y="14863"/>
                      <a:pt x="3173" y="14829"/>
                    </a:cubicBezTo>
                    <a:cubicBezTo>
                      <a:pt x="3190" y="14717"/>
                      <a:pt x="3173" y="14528"/>
                      <a:pt x="2975" y="14339"/>
                    </a:cubicBezTo>
                    <a:cubicBezTo>
                      <a:pt x="2872" y="14227"/>
                      <a:pt x="2279" y="13651"/>
                      <a:pt x="1729" y="13135"/>
                    </a:cubicBezTo>
                    <a:cubicBezTo>
                      <a:pt x="551" y="12018"/>
                      <a:pt x="482" y="12018"/>
                      <a:pt x="370" y="12018"/>
                    </a:cubicBezTo>
                    <a:cubicBezTo>
                      <a:pt x="293" y="12018"/>
                      <a:pt x="224" y="12052"/>
                      <a:pt x="181" y="12104"/>
                    </a:cubicBezTo>
                    <a:cubicBezTo>
                      <a:pt x="1" y="12310"/>
                      <a:pt x="87" y="12955"/>
                      <a:pt x="173" y="13307"/>
                    </a:cubicBezTo>
                    <a:cubicBezTo>
                      <a:pt x="310" y="13917"/>
                      <a:pt x="680" y="14854"/>
                      <a:pt x="1583" y="15852"/>
                    </a:cubicBezTo>
                    <a:cubicBezTo>
                      <a:pt x="2571" y="16935"/>
                      <a:pt x="3964" y="17829"/>
                      <a:pt x="5743" y="18508"/>
                    </a:cubicBezTo>
                    <a:cubicBezTo>
                      <a:pt x="6714" y="18886"/>
                      <a:pt x="7256" y="19316"/>
                      <a:pt x="7265" y="19324"/>
                    </a:cubicBezTo>
                    <a:cubicBezTo>
                      <a:pt x="7308" y="19367"/>
                      <a:pt x="7376" y="19376"/>
                      <a:pt x="7428" y="19376"/>
                    </a:cubicBezTo>
                    <a:cubicBezTo>
                      <a:pt x="7480" y="19376"/>
                      <a:pt x="7531" y="19359"/>
                      <a:pt x="7591" y="19324"/>
                    </a:cubicBezTo>
                    <a:cubicBezTo>
                      <a:pt x="7591" y="19324"/>
                      <a:pt x="8133" y="18886"/>
                      <a:pt x="9113" y="18508"/>
                    </a:cubicBezTo>
                    <a:cubicBezTo>
                      <a:pt x="10884" y="17829"/>
                      <a:pt x="12293" y="16935"/>
                      <a:pt x="13273" y="15852"/>
                    </a:cubicBezTo>
                    <a:cubicBezTo>
                      <a:pt x="14176" y="14863"/>
                      <a:pt x="14528" y="13917"/>
                      <a:pt x="14683" y="13307"/>
                    </a:cubicBezTo>
                    <a:cubicBezTo>
                      <a:pt x="14769" y="12955"/>
                      <a:pt x="14855" y="12310"/>
                      <a:pt x="14666" y="12104"/>
                    </a:cubicBezTo>
                    <a:cubicBezTo>
                      <a:pt x="14623" y="12035"/>
                      <a:pt x="14563" y="12018"/>
                      <a:pt x="14485" y="12018"/>
                    </a:cubicBezTo>
                    <a:cubicBezTo>
                      <a:pt x="14365" y="12018"/>
                      <a:pt x="14305" y="12018"/>
                      <a:pt x="13119" y="13135"/>
                    </a:cubicBezTo>
                    <a:cubicBezTo>
                      <a:pt x="12577" y="13651"/>
                      <a:pt x="11984" y="14227"/>
                      <a:pt x="11872" y="14339"/>
                    </a:cubicBezTo>
                    <a:cubicBezTo>
                      <a:pt x="11683" y="14536"/>
                      <a:pt x="11657" y="14717"/>
                      <a:pt x="11683" y="14829"/>
                    </a:cubicBezTo>
                    <a:cubicBezTo>
                      <a:pt x="11683" y="14854"/>
                      <a:pt x="11692" y="14889"/>
                      <a:pt x="11692" y="14906"/>
                    </a:cubicBezTo>
                    <a:cubicBezTo>
                      <a:pt x="11073" y="15267"/>
                      <a:pt x="9895" y="15903"/>
                      <a:pt x="9379" y="15903"/>
                    </a:cubicBezTo>
                    <a:cubicBezTo>
                      <a:pt x="8889" y="15903"/>
                      <a:pt x="8425" y="15903"/>
                      <a:pt x="8425" y="12852"/>
                    </a:cubicBezTo>
                    <a:lnTo>
                      <a:pt x="8425" y="7934"/>
                    </a:lnTo>
                    <a:lnTo>
                      <a:pt x="11176" y="7934"/>
                    </a:lnTo>
                    <a:cubicBezTo>
                      <a:pt x="11202" y="8106"/>
                      <a:pt x="11348" y="8244"/>
                      <a:pt x="11528" y="8244"/>
                    </a:cubicBezTo>
                    <a:lnTo>
                      <a:pt x="11950" y="8244"/>
                    </a:lnTo>
                    <a:cubicBezTo>
                      <a:pt x="12130" y="8244"/>
                      <a:pt x="12285" y="8106"/>
                      <a:pt x="12302" y="7934"/>
                    </a:cubicBezTo>
                    <a:cubicBezTo>
                      <a:pt x="12629" y="7934"/>
                      <a:pt x="12887" y="7909"/>
                      <a:pt x="12887" y="7582"/>
                    </a:cubicBezTo>
                    <a:lnTo>
                      <a:pt x="12887" y="7195"/>
                    </a:lnTo>
                    <a:lnTo>
                      <a:pt x="12887" y="6808"/>
                    </a:lnTo>
                    <a:cubicBezTo>
                      <a:pt x="12887" y="6482"/>
                      <a:pt x="12629" y="6447"/>
                      <a:pt x="12302" y="6447"/>
                    </a:cubicBezTo>
                    <a:cubicBezTo>
                      <a:pt x="12285" y="6275"/>
                      <a:pt x="12130" y="6138"/>
                      <a:pt x="11950" y="6138"/>
                    </a:cubicBezTo>
                    <a:lnTo>
                      <a:pt x="11528" y="6138"/>
                    </a:lnTo>
                    <a:cubicBezTo>
                      <a:pt x="11348" y="6138"/>
                      <a:pt x="11202" y="6275"/>
                      <a:pt x="11176" y="6447"/>
                    </a:cubicBezTo>
                    <a:lnTo>
                      <a:pt x="8459" y="6447"/>
                    </a:lnTo>
                    <a:cubicBezTo>
                      <a:pt x="8477" y="6361"/>
                      <a:pt x="8511" y="6301"/>
                      <a:pt x="8554" y="6232"/>
                    </a:cubicBezTo>
                    <a:cubicBezTo>
                      <a:pt x="8640" y="6086"/>
                      <a:pt x="8735" y="5914"/>
                      <a:pt x="8735" y="5519"/>
                    </a:cubicBezTo>
                    <a:cubicBezTo>
                      <a:pt x="8735" y="5192"/>
                      <a:pt x="8674" y="4969"/>
                      <a:pt x="8597" y="4762"/>
                    </a:cubicBezTo>
                    <a:cubicBezTo>
                      <a:pt x="8640" y="4728"/>
                      <a:pt x="8683" y="4702"/>
                      <a:pt x="8726" y="4659"/>
                    </a:cubicBezTo>
                    <a:lnTo>
                      <a:pt x="8735" y="4659"/>
                    </a:lnTo>
                    <a:cubicBezTo>
                      <a:pt x="9018" y="4659"/>
                      <a:pt x="9242" y="4427"/>
                      <a:pt x="9242" y="4152"/>
                    </a:cubicBezTo>
                    <a:lnTo>
                      <a:pt x="9242" y="3989"/>
                    </a:lnTo>
                    <a:cubicBezTo>
                      <a:pt x="9242" y="3783"/>
                      <a:pt x="9121" y="3611"/>
                      <a:pt x="8949" y="3525"/>
                    </a:cubicBezTo>
                    <a:cubicBezTo>
                      <a:pt x="9319" y="3138"/>
                      <a:pt x="9525" y="2639"/>
                      <a:pt x="9525" y="2098"/>
                    </a:cubicBezTo>
                    <a:cubicBezTo>
                      <a:pt x="9525" y="1539"/>
                      <a:pt x="9311" y="1015"/>
                      <a:pt x="8906" y="619"/>
                    </a:cubicBezTo>
                    <a:cubicBezTo>
                      <a:pt x="8511" y="215"/>
                      <a:pt x="7987" y="0"/>
                      <a:pt x="7428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8"/>
              <p:cNvSpPr/>
              <p:nvPr/>
            </p:nvSpPr>
            <p:spPr>
              <a:xfrm>
                <a:off x="1969650" y="1350250"/>
                <a:ext cx="15275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826" extrusionOk="0">
                    <a:moveTo>
                      <a:pt x="1" y="0"/>
                    </a:moveTo>
                    <a:lnTo>
                      <a:pt x="1" y="688"/>
                    </a:lnTo>
                    <a:cubicBezTo>
                      <a:pt x="1" y="765"/>
                      <a:pt x="52" y="826"/>
                      <a:pt x="130" y="826"/>
                    </a:cubicBezTo>
                    <a:lnTo>
                      <a:pt x="482" y="826"/>
                    </a:lnTo>
                    <a:cubicBezTo>
                      <a:pt x="559" y="826"/>
                      <a:pt x="611" y="765"/>
                      <a:pt x="611" y="688"/>
                    </a:cubicBezTo>
                    <a:lnTo>
                      <a:pt x="611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8"/>
              <p:cNvSpPr/>
              <p:nvPr/>
            </p:nvSpPr>
            <p:spPr>
              <a:xfrm>
                <a:off x="1969425" y="1345950"/>
                <a:ext cx="15500" cy="325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30" extrusionOk="0">
                    <a:moveTo>
                      <a:pt x="1" y="1"/>
                    </a:moveTo>
                    <a:lnTo>
                      <a:pt x="1" y="129"/>
                    </a:lnTo>
                    <a:lnTo>
                      <a:pt x="620" y="12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8"/>
              <p:cNvSpPr/>
              <p:nvPr/>
            </p:nvSpPr>
            <p:spPr>
              <a:xfrm>
                <a:off x="1753675" y="1350250"/>
                <a:ext cx="15275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826" extrusionOk="0">
                    <a:moveTo>
                      <a:pt x="0" y="0"/>
                    </a:moveTo>
                    <a:lnTo>
                      <a:pt x="0" y="688"/>
                    </a:lnTo>
                    <a:cubicBezTo>
                      <a:pt x="0" y="765"/>
                      <a:pt x="52" y="826"/>
                      <a:pt x="129" y="826"/>
                    </a:cubicBezTo>
                    <a:lnTo>
                      <a:pt x="482" y="826"/>
                    </a:lnTo>
                    <a:cubicBezTo>
                      <a:pt x="542" y="826"/>
                      <a:pt x="611" y="765"/>
                      <a:pt x="611" y="688"/>
                    </a:cubicBezTo>
                    <a:lnTo>
                      <a:pt x="611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18"/>
              <p:cNvSpPr/>
              <p:nvPr/>
            </p:nvSpPr>
            <p:spPr>
              <a:xfrm>
                <a:off x="1753250" y="1345950"/>
                <a:ext cx="15275" cy="32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130" extrusionOk="0">
                    <a:moveTo>
                      <a:pt x="0" y="1"/>
                    </a:moveTo>
                    <a:lnTo>
                      <a:pt x="0" y="129"/>
                    </a:lnTo>
                    <a:lnTo>
                      <a:pt x="611" y="129"/>
                    </a:lnTo>
                    <a:lnTo>
                      <a:pt x="611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18"/>
              <p:cNvSpPr/>
              <p:nvPr/>
            </p:nvSpPr>
            <p:spPr>
              <a:xfrm>
                <a:off x="1847800" y="1285325"/>
                <a:ext cx="3977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669" extrusionOk="0">
                    <a:moveTo>
                      <a:pt x="875" y="354"/>
                    </a:moveTo>
                    <a:cubicBezTo>
                      <a:pt x="1127" y="354"/>
                      <a:pt x="1350" y="574"/>
                      <a:pt x="1350" y="835"/>
                    </a:cubicBezTo>
                    <a:cubicBezTo>
                      <a:pt x="1350" y="1102"/>
                      <a:pt x="1135" y="1317"/>
                      <a:pt x="860" y="1317"/>
                    </a:cubicBezTo>
                    <a:cubicBezTo>
                      <a:pt x="594" y="1317"/>
                      <a:pt x="379" y="1102"/>
                      <a:pt x="379" y="835"/>
                    </a:cubicBezTo>
                    <a:cubicBezTo>
                      <a:pt x="379" y="569"/>
                      <a:pt x="594" y="354"/>
                      <a:pt x="860" y="354"/>
                    </a:cubicBezTo>
                    <a:cubicBezTo>
                      <a:pt x="865" y="354"/>
                      <a:pt x="870" y="354"/>
                      <a:pt x="875" y="354"/>
                    </a:cubicBezTo>
                    <a:close/>
                    <a:moveTo>
                      <a:pt x="793" y="1"/>
                    </a:moveTo>
                    <a:cubicBezTo>
                      <a:pt x="622" y="1"/>
                      <a:pt x="446" y="65"/>
                      <a:pt x="301" y="190"/>
                    </a:cubicBezTo>
                    <a:cubicBezTo>
                      <a:pt x="121" y="345"/>
                      <a:pt x="1" y="586"/>
                      <a:pt x="18" y="835"/>
                    </a:cubicBezTo>
                    <a:cubicBezTo>
                      <a:pt x="1" y="1084"/>
                      <a:pt x="121" y="1317"/>
                      <a:pt x="301" y="1480"/>
                    </a:cubicBezTo>
                    <a:cubicBezTo>
                      <a:pt x="449" y="1600"/>
                      <a:pt x="627" y="1669"/>
                      <a:pt x="800" y="1669"/>
                    </a:cubicBezTo>
                    <a:cubicBezTo>
                      <a:pt x="850" y="1669"/>
                      <a:pt x="899" y="1663"/>
                      <a:pt x="946" y="1652"/>
                    </a:cubicBezTo>
                    <a:cubicBezTo>
                      <a:pt x="860" y="1635"/>
                      <a:pt x="791" y="1600"/>
                      <a:pt x="714" y="1566"/>
                    </a:cubicBezTo>
                    <a:lnTo>
                      <a:pt x="714" y="1566"/>
                    </a:lnTo>
                    <a:cubicBezTo>
                      <a:pt x="757" y="1574"/>
                      <a:pt x="809" y="1574"/>
                      <a:pt x="852" y="1574"/>
                    </a:cubicBezTo>
                    <a:cubicBezTo>
                      <a:pt x="1264" y="1574"/>
                      <a:pt x="1591" y="1248"/>
                      <a:pt x="1591" y="835"/>
                    </a:cubicBezTo>
                    <a:cubicBezTo>
                      <a:pt x="1591" y="431"/>
                      <a:pt x="1264" y="96"/>
                      <a:pt x="852" y="96"/>
                    </a:cubicBezTo>
                    <a:cubicBezTo>
                      <a:pt x="809" y="96"/>
                      <a:pt x="757" y="96"/>
                      <a:pt x="714" y="105"/>
                    </a:cubicBezTo>
                    <a:cubicBezTo>
                      <a:pt x="791" y="70"/>
                      <a:pt x="860" y="44"/>
                      <a:pt x="946" y="19"/>
                    </a:cubicBezTo>
                    <a:cubicBezTo>
                      <a:pt x="896" y="7"/>
                      <a:pt x="845" y="1"/>
                      <a:pt x="793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8"/>
              <p:cNvSpPr/>
              <p:nvPr/>
            </p:nvSpPr>
            <p:spPr>
              <a:xfrm>
                <a:off x="1854025" y="1258500"/>
                <a:ext cx="31400" cy="1205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482" extrusionOk="0">
                    <a:moveTo>
                      <a:pt x="508" y="0"/>
                    </a:moveTo>
                    <a:cubicBezTo>
                      <a:pt x="337" y="0"/>
                      <a:pt x="158" y="27"/>
                      <a:pt x="1" y="103"/>
                    </a:cubicBezTo>
                    <a:lnTo>
                      <a:pt x="1" y="481"/>
                    </a:lnTo>
                    <a:cubicBezTo>
                      <a:pt x="242" y="180"/>
                      <a:pt x="1256" y="137"/>
                      <a:pt x="1256" y="137"/>
                    </a:cubicBezTo>
                    <a:cubicBezTo>
                      <a:pt x="1256" y="137"/>
                      <a:pt x="899" y="0"/>
                      <a:pt x="508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162" name="Google Shape;162;p18"/>
          <p:cNvCxnSpPr/>
          <p:nvPr/>
        </p:nvCxnSpPr>
        <p:spPr>
          <a:xfrm rot="10800000" flipH="1">
            <a:off x="-2408225" y="-632000"/>
            <a:ext cx="3228900" cy="1390500"/>
          </a:xfrm>
          <a:prstGeom prst="curvedConnector3">
            <a:avLst>
              <a:gd name="adj1" fmla="val 96806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63" name="Google Shape;163;p18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9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4830786" y="-923737"/>
            <a:ext cx="6985925" cy="723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9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-3938569" y="-1799149"/>
            <a:ext cx="5659426" cy="566234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9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cxnSp>
        <p:nvCxnSpPr>
          <p:cNvPr id="168" name="Google Shape;168;p19"/>
          <p:cNvCxnSpPr/>
          <p:nvPr/>
        </p:nvCxnSpPr>
        <p:spPr>
          <a:xfrm rot="-5400000" flipH="1">
            <a:off x="-866775" y="3852875"/>
            <a:ext cx="2143200" cy="8859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69" name="Google Shape;169;p19"/>
          <p:cNvCxnSpPr/>
          <p:nvPr/>
        </p:nvCxnSpPr>
        <p:spPr>
          <a:xfrm rot="-5400000" flipH="1">
            <a:off x="7905750" y="364625"/>
            <a:ext cx="2143200" cy="8859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416578">
            <a:off x="-3450971" y="-2059001"/>
            <a:ext cx="5639463" cy="709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>
          <a:blip r:embed="rId3">
            <a:alphaModFix amt="88000"/>
          </a:blip>
          <a:stretch>
            <a:fillRect/>
          </a:stretch>
        </p:blipFill>
        <p:spPr>
          <a:xfrm rot="2263275">
            <a:off x="1256587" y="3273823"/>
            <a:ext cx="6333952" cy="5664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416578">
            <a:off x="6893179" y="-2562976"/>
            <a:ext cx="5639463" cy="709434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0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cxnSp>
        <p:nvCxnSpPr>
          <p:cNvPr id="175" name="Google Shape;175;p20"/>
          <p:cNvCxnSpPr/>
          <p:nvPr/>
        </p:nvCxnSpPr>
        <p:spPr>
          <a:xfrm flipH="1">
            <a:off x="8204613" y="4459775"/>
            <a:ext cx="1170300" cy="990600"/>
          </a:xfrm>
          <a:prstGeom prst="curvedConnector3">
            <a:avLst>
              <a:gd name="adj1" fmla="val 49997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_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flipH="1">
            <a:off x="-2960675" y="-1052200"/>
            <a:ext cx="5737776" cy="72180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Google Shape;18;p3"/>
          <p:cNvCxnSpPr/>
          <p:nvPr/>
        </p:nvCxnSpPr>
        <p:spPr>
          <a:xfrm rot="10800000">
            <a:off x="-354552" y="4464075"/>
            <a:ext cx="3228900" cy="13905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9" name="Google Shape;19;p3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flipH="1">
            <a:off x="4519363" y="-442925"/>
            <a:ext cx="5925612" cy="583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Google Shape;20;p3"/>
          <p:cNvCxnSpPr/>
          <p:nvPr/>
        </p:nvCxnSpPr>
        <p:spPr>
          <a:xfrm rot="5400000">
            <a:off x="7933398" y="392225"/>
            <a:ext cx="2981400" cy="25716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 flipH="1">
            <a:off x="-491577" y="-146050"/>
            <a:ext cx="2943300" cy="18288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713250" y="2279650"/>
            <a:ext cx="7717500" cy="11577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/>
            </a:lvl1pPr>
            <a:lvl2pPr lvl="1" algn="ctr" rtl="0">
              <a:spcBef>
                <a:spcPts val="20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2307600" y="358750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1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 rot="-551697">
            <a:off x="4950802" y="1733551"/>
            <a:ext cx="6959951" cy="622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1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9665839">
            <a:off x="-2126636" y="-873915"/>
            <a:ext cx="6471803" cy="6700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" name="Google Shape;179;p21"/>
          <p:cNvCxnSpPr/>
          <p:nvPr/>
        </p:nvCxnSpPr>
        <p:spPr>
          <a:xfrm rot="10800000" flipH="1">
            <a:off x="-533400" y="-83975"/>
            <a:ext cx="7210500" cy="12000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80" name="Google Shape;180;p21"/>
          <p:cNvSpPr txBox="1">
            <a:spLocks noGrp="1"/>
          </p:cNvSpPr>
          <p:nvPr>
            <p:ph type="title"/>
          </p:nvPr>
        </p:nvSpPr>
        <p:spPr>
          <a:xfrm>
            <a:off x="1120050" y="919750"/>
            <a:ext cx="3196500" cy="21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1"/>
          <p:cNvSpPr txBox="1">
            <a:spLocks noGrp="1"/>
          </p:cNvSpPr>
          <p:nvPr>
            <p:ph type="subTitle" idx="1"/>
          </p:nvPr>
        </p:nvSpPr>
        <p:spPr>
          <a:xfrm>
            <a:off x="1120050" y="3263150"/>
            <a:ext cx="3196500" cy="9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1"/>
          <p:cNvSpPr>
            <a:spLocks noGrp="1"/>
          </p:cNvSpPr>
          <p:nvPr>
            <p:ph type="pic" idx="2"/>
          </p:nvPr>
        </p:nvSpPr>
        <p:spPr>
          <a:xfrm>
            <a:off x="4811725" y="919750"/>
            <a:ext cx="3144600" cy="33039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115484">
            <a:off x="-3764412" y="-939774"/>
            <a:ext cx="7383474" cy="4921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2"/>
          <p:cNvPicPr preferRelativeResize="0"/>
          <p:nvPr/>
        </p:nvPicPr>
        <p:blipFill>
          <a:blip r:embed="rId3">
            <a:alphaModFix amt="63000"/>
          </a:blip>
          <a:stretch>
            <a:fillRect/>
          </a:stretch>
        </p:blipFill>
        <p:spPr>
          <a:xfrm rot="2700000">
            <a:off x="169302" y="3015351"/>
            <a:ext cx="6564526" cy="6567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6" name="Google Shape;186;p22"/>
          <p:cNvCxnSpPr/>
          <p:nvPr/>
        </p:nvCxnSpPr>
        <p:spPr>
          <a:xfrm rot="-5400000">
            <a:off x="8172025" y="3521600"/>
            <a:ext cx="2038200" cy="15207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87" name="Google Shape;187;p22"/>
          <p:cNvSpPr txBox="1">
            <a:spLocks noGrp="1"/>
          </p:cNvSpPr>
          <p:nvPr>
            <p:ph type="title"/>
          </p:nvPr>
        </p:nvSpPr>
        <p:spPr>
          <a:xfrm flipH="1">
            <a:off x="1383213" y="1880675"/>
            <a:ext cx="3603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2"/>
          <p:cNvSpPr txBox="1">
            <a:spLocks noGrp="1"/>
          </p:cNvSpPr>
          <p:nvPr>
            <p:ph type="subTitle" idx="1"/>
          </p:nvPr>
        </p:nvSpPr>
        <p:spPr>
          <a:xfrm flipH="1">
            <a:off x="1383213" y="2481950"/>
            <a:ext cx="3603300" cy="7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3"/>
          <p:cNvPicPr preferRelativeResize="0"/>
          <p:nvPr/>
        </p:nvPicPr>
        <p:blipFill>
          <a:blip r:embed="rId2">
            <a:alphaModFix amt="72000"/>
          </a:blip>
          <a:stretch>
            <a:fillRect/>
          </a:stretch>
        </p:blipFill>
        <p:spPr>
          <a:xfrm>
            <a:off x="3232152" y="3371850"/>
            <a:ext cx="6959952" cy="622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3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 rot="-6893527">
            <a:off x="2804040" y="-3447088"/>
            <a:ext cx="5447798" cy="6853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3"/>
          <p:cNvPicPr preferRelativeResize="0"/>
          <p:nvPr/>
        </p:nvPicPr>
        <p:blipFill>
          <a:blip r:embed="rId4">
            <a:alphaModFix amt="62000"/>
          </a:blip>
          <a:stretch>
            <a:fillRect/>
          </a:stretch>
        </p:blipFill>
        <p:spPr>
          <a:xfrm>
            <a:off x="-4154189" y="139700"/>
            <a:ext cx="4867424" cy="5772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3" name="Google Shape;193;p23"/>
          <p:cNvCxnSpPr/>
          <p:nvPr/>
        </p:nvCxnSpPr>
        <p:spPr>
          <a:xfrm rot="5400000" flipH="1">
            <a:off x="6831848" y="-1983564"/>
            <a:ext cx="1990800" cy="1905000"/>
          </a:xfrm>
          <a:prstGeom prst="curvedConnector3">
            <a:avLst>
              <a:gd name="adj1" fmla="val -22684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94" name="Google Shape;194;p23"/>
          <p:cNvCxnSpPr/>
          <p:nvPr/>
        </p:nvCxnSpPr>
        <p:spPr>
          <a:xfrm rot="-5400000" flipH="1">
            <a:off x="-1601825" y="3383000"/>
            <a:ext cx="3181500" cy="15717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95" name="Google Shape;195;p23"/>
          <p:cNvSpPr txBox="1">
            <a:spLocks noGrp="1"/>
          </p:cNvSpPr>
          <p:nvPr>
            <p:ph type="title"/>
          </p:nvPr>
        </p:nvSpPr>
        <p:spPr>
          <a:xfrm>
            <a:off x="4422884" y="1880663"/>
            <a:ext cx="3603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3"/>
          <p:cNvSpPr txBox="1">
            <a:spLocks noGrp="1"/>
          </p:cNvSpPr>
          <p:nvPr>
            <p:ph type="subTitle" idx="1"/>
          </p:nvPr>
        </p:nvSpPr>
        <p:spPr>
          <a:xfrm>
            <a:off x="4423055" y="2481938"/>
            <a:ext cx="3603000" cy="7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2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4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2700000">
            <a:off x="-4116948" y="-2547249"/>
            <a:ext cx="6564526" cy="65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4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-2020235">
            <a:off x="4351942" y="-895351"/>
            <a:ext cx="6471800" cy="6700826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4"/>
          <p:cNvSpPr txBox="1">
            <a:spLocks noGrp="1"/>
          </p:cNvSpPr>
          <p:nvPr>
            <p:ph type="title"/>
          </p:nvPr>
        </p:nvSpPr>
        <p:spPr>
          <a:xfrm>
            <a:off x="1865400" y="3459750"/>
            <a:ext cx="5413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4"/>
          <p:cNvSpPr txBox="1">
            <a:spLocks noGrp="1"/>
          </p:cNvSpPr>
          <p:nvPr>
            <p:ph type="subTitle" idx="1"/>
          </p:nvPr>
        </p:nvSpPr>
        <p:spPr>
          <a:xfrm>
            <a:off x="1865400" y="4061025"/>
            <a:ext cx="541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5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-10488169" flipH="1">
            <a:off x="-4324072" y="557900"/>
            <a:ext cx="6564525" cy="65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5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 rot="-1314349">
            <a:off x="6213988" y="-383878"/>
            <a:ext cx="5447800" cy="68532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5" name="Google Shape;205;p25"/>
          <p:cNvCxnSpPr/>
          <p:nvPr/>
        </p:nvCxnSpPr>
        <p:spPr>
          <a:xfrm rot="-5400000" flipH="1">
            <a:off x="-1593800" y="2457425"/>
            <a:ext cx="3724200" cy="22479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06" name="Google Shape;206;p25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5"/>
          <p:cNvSpPr txBox="1">
            <a:spLocks noGrp="1"/>
          </p:cNvSpPr>
          <p:nvPr>
            <p:ph type="subTitle" idx="1"/>
          </p:nvPr>
        </p:nvSpPr>
        <p:spPr>
          <a:xfrm>
            <a:off x="3066912" y="3352300"/>
            <a:ext cx="4058400" cy="8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5"/>
          <p:cNvSpPr txBox="1">
            <a:spLocks noGrp="1"/>
          </p:cNvSpPr>
          <p:nvPr>
            <p:ph type="subTitle" idx="2"/>
          </p:nvPr>
        </p:nvSpPr>
        <p:spPr>
          <a:xfrm>
            <a:off x="3066912" y="1923550"/>
            <a:ext cx="4058400" cy="8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5"/>
          <p:cNvSpPr txBox="1">
            <a:spLocks noGrp="1"/>
          </p:cNvSpPr>
          <p:nvPr>
            <p:ph type="subTitle" idx="3"/>
          </p:nvPr>
        </p:nvSpPr>
        <p:spPr>
          <a:xfrm>
            <a:off x="3066912" y="1593850"/>
            <a:ext cx="4058400" cy="47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0" name="Google Shape;210;p25"/>
          <p:cNvSpPr txBox="1">
            <a:spLocks noGrp="1"/>
          </p:cNvSpPr>
          <p:nvPr>
            <p:ph type="subTitle" idx="4"/>
          </p:nvPr>
        </p:nvSpPr>
        <p:spPr>
          <a:xfrm>
            <a:off x="3066912" y="3022600"/>
            <a:ext cx="4058400" cy="47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6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-8396867">
            <a:off x="532388" y="-1495927"/>
            <a:ext cx="4859297" cy="5031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6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5400000">
            <a:off x="3649673" y="2759851"/>
            <a:ext cx="5420777" cy="64283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" name="Google Shape;214;p26"/>
          <p:cNvGrpSpPr/>
          <p:nvPr/>
        </p:nvGrpSpPr>
        <p:grpSpPr>
          <a:xfrm>
            <a:off x="-614363" y="931701"/>
            <a:ext cx="1432682" cy="2670356"/>
            <a:chOff x="-614363" y="931701"/>
            <a:chExt cx="1432682" cy="2670356"/>
          </a:xfrm>
        </p:grpSpPr>
        <p:sp>
          <p:nvSpPr>
            <p:cNvPr id="215" name="Google Shape;215;p26"/>
            <p:cNvSpPr/>
            <p:nvPr/>
          </p:nvSpPr>
          <p:spPr>
            <a:xfrm rot="-259353">
              <a:off x="-518719" y="974844"/>
              <a:ext cx="1241393" cy="2584070"/>
            </a:xfrm>
            <a:custGeom>
              <a:avLst/>
              <a:gdLst/>
              <a:ahLst/>
              <a:cxnLst/>
              <a:rect l="l" t="t" r="r" b="b"/>
              <a:pathLst>
                <a:path w="18998" h="39543" extrusionOk="0">
                  <a:moveTo>
                    <a:pt x="9507" y="0"/>
                  </a:moveTo>
                  <a:cubicBezTo>
                    <a:pt x="9465" y="447"/>
                    <a:pt x="9439" y="886"/>
                    <a:pt x="9413" y="1341"/>
                  </a:cubicBezTo>
                  <a:lnTo>
                    <a:pt x="5545" y="3998"/>
                  </a:lnTo>
                  <a:lnTo>
                    <a:pt x="4883" y="3998"/>
                  </a:lnTo>
                  <a:cubicBezTo>
                    <a:pt x="4762" y="3998"/>
                    <a:pt x="4651" y="4092"/>
                    <a:pt x="4651" y="4221"/>
                  </a:cubicBezTo>
                  <a:cubicBezTo>
                    <a:pt x="4651" y="4341"/>
                    <a:pt x="4754" y="4445"/>
                    <a:pt x="4883" y="4445"/>
                  </a:cubicBezTo>
                  <a:lnTo>
                    <a:pt x="5072" y="4445"/>
                  </a:lnTo>
                  <a:cubicBezTo>
                    <a:pt x="3748" y="6766"/>
                    <a:pt x="3568" y="8468"/>
                    <a:pt x="3559" y="8545"/>
                  </a:cubicBezTo>
                  <a:cubicBezTo>
                    <a:pt x="3550" y="8648"/>
                    <a:pt x="3593" y="8760"/>
                    <a:pt x="3688" y="8811"/>
                  </a:cubicBezTo>
                  <a:cubicBezTo>
                    <a:pt x="3619" y="8854"/>
                    <a:pt x="3576" y="8932"/>
                    <a:pt x="3576" y="9026"/>
                  </a:cubicBezTo>
                  <a:cubicBezTo>
                    <a:pt x="3576" y="9112"/>
                    <a:pt x="3619" y="9198"/>
                    <a:pt x="3696" y="9241"/>
                  </a:cubicBezTo>
                  <a:cubicBezTo>
                    <a:pt x="2777" y="11261"/>
                    <a:pt x="2613" y="12946"/>
                    <a:pt x="2605" y="13067"/>
                  </a:cubicBezTo>
                  <a:lnTo>
                    <a:pt x="2536" y="13067"/>
                  </a:lnTo>
                  <a:cubicBezTo>
                    <a:pt x="2373" y="13067"/>
                    <a:pt x="2235" y="13196"/>
                    <a:pt x="2235" y="13367"/>
                  </a:cubicBezTo>
                  <a:cubicBezTo>
                    <a:pt x="2235" y="13505"/>
                    <a:pt x="2330" y="13625"/>
                    <a:pt x="2459" y="13660"/>
                  </a:cubicBezTo>
                  <a:cubicBezTo>
                    <a:pt x="1504" y="17554"/>
                    <a:pt x="628" y="21070"/>
                    <a:pt x="481" y="21654"/>
                  </a:cubicBezTo>
                  <a:lnTo>
                    <a:pt x="301" y="21654"/>
                  </a:lnTo>
                  <a:cubicBezTo>
                    <a:pt x="138" y="21654"/>
                    <a:pt x="0" y="21783"/>
                    <a:pt x="0" y="21955"/>
                  </a:cubicBezTo>
                  <a:cubicBezTo>
                    <a:pt x="0" y="22118"/>
                    <a:pt x="129" y="22247"/>
                    <a:pt x="301" y="22247"/>
                  </a:cubicBezTo>
                  <a:lnTo>
                    <a:pt x="344" y="22247"/>
                  </a:lnTo>
                  <a:cubicBezTo>
                    <a:pt x="267" y="23167"/>
                    <a:pt x="26" y="28127"/>
                    <a:pt x="2820" y="31308"/>
                  </a:cubicBezTo>
                  <a:cubicBezTo>
                    <a:pt x="2863" y="31359"/>
                    <a:pt x="2923" y="31394"/>
                    <a:pt x="2983" y="31402"/>
                  </a:cubicBezTo>
                  <a:lnTo>
                    <a:pt x="3533" y="34016"/>
                  </a:lnTo>
                  <a:lnTo>
                    <a:pt x="3516" y="34016"/>
                  </a:lnTo>
                  <a:cubicBezTo>
                    <a:pt x="3516" y="34394"/>
                    <a:pt x="3568" y="34617"/>
                    <a:pt x="3860" y="35030"/>
                  </a:cubicBezTo>
                  <a:lnTo>
                    <a:pt x="3860" y="35039"/>
                  </a:lnTo>
                  <a:cubicBezTo>
                    <a:pt x="3860" y="37334"/>
                    <a:pt x="6267" y="38391"/>
                    <a:pt x="8932" y="39173"/>
                  </a:cubicBezTo>
                  <a:lnTo>
                    <a:pt x="8932" y="39251"/>
                  </a:lnTo>
                  <a:cubicBezTo>
                    <a:pt x="8932" y="39414"/>
                    <a:pt x="9060" y="39543"/>
                    <a:pt x="9215" y="39543"/>
                  </a:cubicBezTo>
                  <a:lnTo>
                    <a:pt x="9774" y="39543"/>
                  </a:lnTo>
                  <a:cubicBezTo>
                    <a:pt x="9937" y="39543"/>
                    <a:pt x="10066" y="39414"/>
                    <a:pt x="10066" y="39251"/>
                  </a:cubicBezTo>
                  <a:lnTo>
                    <a:pt x="10066" y="39173"/>
                  </a:lnTo>
                  <a:cubicBezTo>
                    <a:pt x="11442" y="38769"/>
                    <a:pt x="12757" y="38297"/>
                    <a:pt x="13702" y="37609"/>
                  </a:cubicBezTo>
                  <a:cubicBezTo>
                    <a:pt x="13720" y="37592"/>
                    <a:pt x="13745" y="37574"/>
                    <a:pt x="13754" y="37566"/>
                  </a:cubicBezTo>
                  <a:cubicBezTo>
                    <a:pt x="13771" y="37549"/>
                    <a:pt x="13797" y="37531"/>
                    <a:pt x="13814" y="37523"/>
                  </a:cubicBezTo>
                  <a:lnTo>
                    <a:pt x="13840" y="37497"/>
                  </a:lnTo>
                  <a:cubicBezTo>
                    <a:pt x="14631" y="36878"/>
                    <a:pt x="15138" y="36079"/>
                    <a:pt x="15138" y="35039"/>
                  </a:cubicBezTo>
                  <a:lnTo>
                    <a:pt x="15138" y="35030"/>
                  </a:lnTo>
                  <a:cubicBezTo>
                    <a:pt x="15430" y="34609"/>
                    <a:pt x="15482" y="34385"/>
                    <a:pt x="15482" y="34016"/>
                  </a:cubicBezTo>
                  <a:lnTo>
                    <a:pt x="16032" y="31394"/>
                  </a:lnTo>
                  <a:cubicBezTo>
                    <a:pt x="16084" y="31385"/>
                    <a:pt x="16135" y="31351"/>
                    <a:pt x="16178" y="31308"/>
                  </a:cubicBezTo>
                  <a:cubicBezTo>
                    <a:pt x="18989" y="28127"/>
                    <a:pt x="18731" y="23167"/>
                    <a:pt x="18654" y="22247"/>
                  </a:cubicBezTo>
                  <a:lnTo>
                    <a:pt x="18697" y="22247"/>
                  </a:lnTo>
                  <a:cubicBezTo>
                    <a:pt x="18860" y="22247"/>
                    <a:pt x="18998" y="22118"/>
                    <a:pt x="18998" y="21955"/>
                  </a:cubicBezTo>
                  <a:cubicBezTo>
                    <a:pt x="18998" y="21783"/>
                    <a:pt x="18860" y="21654"/>
                    <a:pt x="18697" y="21654"/>
                  </a:cubicBezTo>
                  <a:lnTo>
                    <a:pt x="18516" y="21654"/>
                  </a:lnTo>
                  <a:cubicBezTo>
                    <a:pt x="18379" y="21070"/>
                    <a:pt x="17493" y="17554"/>
                    <a:pt x="16539" y="13660"/>
                  </a:cubicBezTo>
                  <a:cubicBezTo>
                    <a:pt x="16668" y="13625"/>
                    <a:pt x="16763" y="13505"/>
                    <a:pt x="16763" y="13367"/>
                  </a:cubicBezTo>
                  <a:cubicBezTo>
                    <a:pt x="16763" y="13204"/>
                    <a:pt x="16634" y="13067"/>
                    <a:pt x="16462" y="13067"/>
                  </a:cubicBezTo>
                  <a:lnTo>
                    <a:pt x="16402" y="13067"/>
                  </a:lnTo>
                  <a:cubicBezTo>
                    <a:pt x="16384" y="12946"/>
                    <a:pt x="16230" y="11261"/>
                    <a:pt x="15301" y="9241"/>
                  </a:cubicBezTo>
                  <a:cubicBezTo>
                    <a:pt x="15361" y="9198"/>
                    <a:pt x="15422" y="9112"/>
                    <a:pt x="15422" y="9026"/>
                  </a:cubicBezTo>
                  <a:cubicBezTo>
                    <a:pt x="15422" y="8940"/>
                    <a:pt x="15379" y="8863"/>
                    <a:pt x="15310" y="8811"/>
                  </a:cubicBezTo>
                  <a:cubicBezTo>
                    <a:pt x="15396" y="8743"/>
                    <a:pt x="15447" y="8648"/>
                    <a:pt x="15439" y="8545"/>
                  </a:cubicBezTo>
                  <a:cubicBezTo>
                    <a:pt x="15430" y="8468"/>
                    <a:pt x="15250" y="6783"/>
                    <a:pt x="13926" y="4445"/>
                  </a:cubicBezTo>
                  <a:lnTo>
                    <a:pt x="14124" y="4445"/>
                  </a:lnTo>
                  <a:cubicBezTo>
                    <a:pt x="14235" y="4445"/>
                    <a:pt x="14347" y="4350"/>
                    <a:pt x="14347" y="4221"/>
                  </a:cubicBezTo>
                  <a:cubicBezTo>
                    <a:pt x="14347" y="4101"/>
                    <a:pt x="14244" y="3998"/>
                    <a:pt x="14124" y="3998"/>
                  </a:cubicBezTo>
                  <a:lnTo>
                    <a:pt x="13462" y="3998"/>
                  </a:lnTo>
                  <a:lnTo>
                    <a:pt x="10101" y="1685"/>
                  </a:lnTo>
                  <a:cubicBezTo>
                    <a:pt x="9834" y="1041"/>
                    <a:pt x="9654" y="757"/>
                    <a:pt x="9568" y="654"/>
                  </a:cubicBezTo>
                  <a:cubicBezTo>
                    <a:pt x="9550" y="439"/>
                    <a:pt x="9533" y="215"/>
                    <a:pt x="9507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48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" name="Google Shape;216;p26"/>
            <p:cNvGrpSpPr/>
            <p:nvPr/>
          </p:nvGrpSpPr>
          <p:grpSpPr>
            <a:xfrm rot="-259353">
              <a:off x="-518752" y="974811"/>
              <a:ext cx="1241459" cy="2584135"/>
              <a:chOff x="3310000" y="1936075"/>
              <a:chExt cx="474975" cy="988600"/>
            </a:xfrm>
          </p:grpSpPr>
          <p:sp>
            <p:nvSpPr>
              <p:cNvPr id="217" name="Google Shape;217;p26"/>
              <p:cNvSpPr/>
              <p:nvPr/>
            </p:nvSpPr>
            <p:spPr>
              <a:xfrm>
                <a:off x="3417025" y="2781300"/>
                <a:ext cx="1014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4059" h="362" extrusionOk="0">
                    <a:moveTo>
                      <a:pt x="44" y="1"/>
                    </a:moveTo>
                    <a:cubicBezTo>
                      <a:pt x="18" y="95"/>
                      <a:pt x="9" y="181"/>
                      <a:pt x="1" y="276"/>
                    </a:cubicBezTo>
                    <a:cubicBezTo>
                      <a:pt x="276" y="310"/>
                      <a:pt x="568" y="319"/>
                      <a:pt x="843" y="344"/>
                    </a:cubicBezTo>
                    <a:cubicBezTo>
                      <a:pt x="1204" y="362"/>
                      <a:pt x="1565" y="362"/>
                      <a:pt x="1918" y="362"/>
                    </a:cubicBezTo>
                    <a:cubicBezTo>
                      <a:pt x="2279" y="362"/>
                      <a:pt x="2640" y="353"/>
                      <a:pt x="2992" y="344"/>
                    </a:cubicBezTo>
                    <a:cubicBezTo>
                      <a:pt x="3353" y="336"/>
                      <a:pt x="3706" y="310"/>
                      <a:pt x="4058" y="293"/>
                    </a:cubicBezTo>
                    <a:cubicBezTo>
                      <a:pt x="3706" y="293"/>
                      <a:pt x="3353" y="276"/>
                      <a:pt x="2992" y="267"/>
                    </a:cubicBezTo>
                    <a:cubicBezTo>
                      <a:pt x="2640" y="259"/>
                      <a:pt x="2287" y="233"/>
                      <a:pt x="1935" y="216"/>
                    </a:cubicBezTo>
                    <a:cubicBezTo>
                      <a:pt x="1574" y="190"/>
                      <a:pt x="1222" y="164"/>
                      <a:pt x="869" y="121"/>
                    </a:cubicBezTo>
                    <a:cubicBezTo>
                      <a:pt x="585" y="87"/>
                      <a:pt x="310" y="44"/>
                      <a:pt x="44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6"/>
              <p:cNvSpPr/>
              <p:nvPr/>
            </p:nvSpPr>
            <p:spPr>
              <a:xfrm>
                <a:off x="3425625" y="2848775"/>
                <a:ext cx="7632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6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7" y="87"/>
                      <a:pt x="155" y="173"/>
                      <a:pt x="233" y="267"/>
                    </a:cubicBezTo>
                    <a:cubicBezTo>
                      <a:pt x="370" y="267"/>
                      <a:pt x="516" y="259"/>
                      <a:pt x="645" y="259"/>
                    </a:cubicBezTo>
                    <a:cubicBezTo>
                      <a:pt x="912" y="242"/>
                      <a:pt x="1178" y="224"/>
                      <a:pt x="1445" y="199"/>
                    </a:cubicBezTo>
                    <a:cubicBezTo>
                      <a:pt x="1986" y="147"/>
                      <a:pt x="2519" y="78"/>
                      <a:pt x="3052" y="9"/>
                    </a:cubicBezTo>
                    <a:lnTo>
                      <a:pt x="3052" y="9"/>
                    </a:lnTo>
                    <a:cubicBezTo>
                      <a:pt x="2511" y="44"/>
                      <a:pt x="1978" y="52"/>
                      <a:pt x="1436" y="52"/>
                    </a:cubicBezTo>
                    <a:cubicBezTo>
                      <a:pt x="1170" y="52"/>
                      <a:pt x="903" y="52"/>
                      <a:pt x="628" y="44"/>
                    </a:cubicBezTo>
                    <a:cubicBezTo>
                      <a:pt x="413" y="27"/>
                      <a:pt x="216" y="18"/>
                      <a:pt x="1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6"/>
              <p:cNvSpPr/>
              <p:nvPr/>
            </p:nvSpPr>
            <p:spPr>
              <a:xfrm>
                <a:off x="3310000" y="1936075"/>
                <a:ext cx="474975" cy="988600"/>
              </a:xfrm>
              <a:custGeom>
                <a:avLst/>
                <a:gdLst/>
                <a:ahLst/>
                <a:cxnLst/>
                <a:rect l="l" t="t" r="r" b="b"/>
                <a:pathLst>
                  <a:path w="18999" h="39544" extrusionOk="0">
                    <a:moveTo>
                      <a:pt x="9500" y="946"/>
                    </a:moveTo>
                    <a:cubicBezTo>
                      <a:pt x="9680" y="1144"/>
                      <a:pt x="9792" y="1393"/>
                      <a:pt x="9895" y="1617"/>
                    </a:cubicBezTo>
                    <a:cubicBezTo>
                      <a:pt x="10007" y="1849"/>
                      <a:pt x="10093" y="2090"/>
                      <a:pt x="10179" y="2322"/>
                    </a:cubicBezTo>
                    <a:cubicBezTo>
                      <a:pt x="10265" y="2562"/>
                      <a:pt x="10359" y="2794"/>
                      <a:pt x="10480" y="3009"/>
                    </a:cubicBezTo>
                    <a:cubicBezTo>
                      <a:pt x="10540" y="3121"/>
                      <a:pt x="10609" y="3224"/>
                      <a:pt x="10686" y="3336"/>
                    </a:cubicBezTo>
                    <a:cubicBezTo>
                      <a:pt x="10755" y="3439"/>
                      <a:pt x="10832" y="3542"/>
                      <a:pt x="10927" y="3611"/>
                    </a:cubicBezTo>
                    <a:cubicBezTo>
                      <a:pt x="10703" y="3482"/>
                      <a:pt x="10540" y="3267"/>
                      <a:pt x="10411" y="3052"/>
                    </a:cubicBezTo>
                    <a:cubicBezTo>
                      <a:pt x="10273" y="2837"/>
                      <a:pt x="10170" y="2605"/>
                      <a:pt x="10076" y="2356"/>
                    </a:cubicBezTo>
                    <a:cubicBezTo>
                      <a:pt x="9998" y="2107"/>
                      <a:pt x="9921" y="1875"/>
                      <a:pt x="9826" y="1634"/>
                    </a:cubicBezTo>
                    <a:cubicBezTo>
                      <a:pt x="9783" y="1514"/>
                      <a:pt x="9740" y="1402"/>
                      <a:pt x="9680" y="1282"/>
                    </a:cubicBezTo>
                    <a:cubicBezTo>
                      <a:pt x="9629" y="1161"/>
                      <a:pt x="9577" y="1041"/>
                      <a:pt x="9500" y="946"/>
                    </a:cubicBezTo>
                    <a:close/>
                    <a:moveTo>
                      <a:pt x="10187" y="1935"/>
                    </a:moveTo>
                    <a:lnTo>
                      <a:pt x="13188" y="4015"/>
                    </a:lnTo>
                    <a:lnTo>
                      <a:pt x="9629" y="4015"/>
                    </a:lnTo>
                    <a:lnTo>
                      <a:pt x="9629" y="3603"/>
                    </a:lnTo>
                    <a:cubicBezTo>
                      <a:pt x="9629" y="3336"/>
                      <a:pt x="9620" y="3078"/>
                      <a:pt x="9620" y="2812"/>
                    </a:cubicBezTo>
                    <a:lnTo>
                      <a:pt x="9620" y="2812"/>
                    </a:lnTo>
                    <a:cubicBezTo>
                      <a:pt x="9663" y="2898"/>
                      <a:pt x="9723" y="3052"/>
                      <a:pt x="9801" y="3370"/>
                    </a:cubicBezTo>
                    <a:cubicBezTo>
                      <a:pt x="9924" y="3849"/>
                      <a:pt x="10177" y="3898"/>
                      <a:pt x="10276" y="3898"/>
                    </a:cubicBezTo>
                    <a:cubicBezTo>
                      <a:pt x="10301" y="3898"/>
                      <a:pt x="10316" y="3895"/>
                      <a:pt x="10316" y="3895"/>
                    </a:cubicBezTo>
                    <a:cubicBezTo>
                      <a:pt x="10590" y="3773"/>
                      <a:pt x="10947" y="3753"/>
                      <a:pt x="11148" y="3753"/>
                    </a:cubicBezTo>
                    <a:cubicBezTo>
                      <a:pt x="11244" y="3753"/>
                      <a:pt x="11305" y="3757"/>
                      <a:pt x="11305" y="3757"/>
                    </a:cubicBezTo>
                    <a:cubicBezTo>
                      <a:pt x="11305" y="3757"/>
                      <a:pt x="10755" y="3413"/>
                      <a:pt x="10256" y="2098"/>
                    </a:cubicBezTo>
                    <a:lnTo>
                      <a:pt x="10187" y="1935"/>
                    </a:lnTo>
                    <a:close/>
                    <a:moveTo>
                      <a:pt x="9397" y="1539"/>
                    </a:moveTo>
                    <a:cubicBezTo>
                      <a:pt x="9371" y="2227"/>
                      <a:pt x="9371" y="2915"/>
                      <a:pt x="9362" y="3611"/>
                    </a:cubicBezTo>
                    <a:lnTo>
                      <a:pt x="9362" y="4024"/>
                    </a:lnTo>
                    <a:lnTo>
                      <a:pt x="5795" y="4024"/>
                    </a:lnTo>
                    <a:lnTo>
                      <a:pt x="9397" y="1539"/>
                    </a:lnTo>
                    <a:close/>
                    <a:moveTo>
                      <a:pt x="6388" y="4454"/>
                    </a:moveTo>
                    <a:cubicBezTo>
                      <a:pt x="6182" y="4901"/>
                      <a:pt x="5674" y="6224"/>
                      <a:pt x="5743" y="8055"/>
                    </a:cubicBezTo>
                    <a:cubicBezTo>
                      <a:pt x="5210" y="8098"/>
                      <a:pt x="4514" y="8210"/>
                      <a:pt x="3835" y="8580"/>
                    </a:cubicBezTo>
                    <a:cubicBezTo>
                      <a:pt x="3835" y="8580"/>
                      <a:pt x="4024" y="6826"/>
                      <a:pt x="5399" y="4454"/>
                    </a:cubicBezTo>
                    <a:close/>
                    <a:moveTo>
                      <a:pt x="13574" y="4454"/>
                    </a:moveTo>
                    <a:cubicBezTo>
                      <a:pt x="14950" y="6826"/>
                      <a:pt x="15130" y="8580"/>
                      <a:pt x="15130" y="8580"/>
                    </a:cubicBezTo>
                    <a:cubicBezTo>
                      <a:pt x="14580" y="8287"/>
                      <a:pt x="14013" y="8150"/>
                      <a:pt x="13540" y="8081"/>
                    </a:cubicBezTo>
                    <a:cubicBezTo>
                      <a:pt x="13549" y="6233"/>
                      <a:pt x="13024" y="4858"/>
                      <a:pt x="12852" y="4454"/>
                    </a:cubicBezTo>
                    <a:close/>
                    <a:moveTo>
                      <a:pt x="5752" y="8339"/>
                    </a:moveTo>
                    <a:cubicBezTo>
                      <a:pt x="5760" y="8485"/>
                      <a:pt x="5769" y="8623"/>
                      <a:pt x="5795" y="8760"/>
                    </a:cubicBezTo>
                    <a:lnTo>
                      <a:pt x="4093" y="8760"/>
                    </a:lnTo>
                    <a:cubicBezTo>
                      <a:pt x="4694" y="8485"/>
                      <a:pt x="5313" y="8373"/>
                      <a:pt x="5752" y="8339"/>
                    </a:cubicBezTo>
                    <a:close/>
                    <a:moveTo>
                      <a:pt x="11847" y="4454"/>
                    </a:moveTo>
                    <a:cubicBezTo>
                      <a:pt x="12362" y="5717"/>
                      <a:pt x="12723" y="7067"/>
                      <a:pt x="12887" y="8442"/>
                    </a:cubicBezTo>
                    <a:cubicBezTo>
                      <a:pt x="12878" y="7282"/>
                      <a:pt x="12732" y="6121"/>
                      <a:pt x="12465" y="4969"/>
                    </a:cubicBezTo>
                    <a:lnTo>
                      <a:pt x="12465" y="4969"/>
                    </a:lnTo>
                    <a:cubicBezTo>
                      <a:pt x="12723" y="5691"/>
                      <a:pt x="13076" y="7041"/>
                      <a:pt x="12861" y="8760"/>
                    </a:cubicBezTo>
                    <a:lnTo>
                      <a:pt x="12758" y="8760"/>
                    </a:lnTo>
                    <a:cubicBezTo>
                      <a:pt x="12465" y="8588"/>
                      <a:pt x="11503" y="8141"/>
                      <a:pt x="9465" y="8141"/>
                    </a:cubicBezTo>
                    <a:cubicBezTo>
                      <a:pt x="7437" y="8141"/>
                      <a:pt x="6474" y="8597"/>
                      <a:pt x="6182" y="8760"/>
                    </a:cubicBezTo>
                    <a:lnTo>
                      <a:pt x="6070" y="8760"/>
                    </a:lnTo>
                    <a:cubicBezTo>
                      <a:pt x="5803" y="6388"/>
                      <a:pt x="6586" y="4703"/>
                      <a:pt x="6706" y="4454"/>
                    </a:cubicBezTo>
                    <a:close/>
                    <a:moveTo>
                      <a:pt x="9311" y="8442"/>
                    </a:moveTo>
                    <a:lnTo>
                      <a:pt x="9311" y="8769"/>
                    </a:lnTo>
                    <a:lnTo>
                      <a:pt x="6947" y="8769"/>
                    </a:lnTo>
                    <a:cubicBezTo>
                      <a:pt x="7428" y="8623"/>
                      <a:pt x="8193" y="8459"/>
                      <a:pt x="9311" y="8442"/>
                    </a:cubicBezTo>
                    <a:close/>
                    <a:moveTo>
                      <a:pt x="9672" y="8442"/>
                    </a:moveTo>
                    <a:cubicBezTo>
                      <a:pt x="10789" y="8459"/>
                      <a:pt x="11546" y="8614"/>
                      <a:pt x="12027" y="8769"/>
                    </a:cubicBezTo>
                    <a:lnTo>
                      <a:pt x="9672" y="8769"/>
                    </a:lnTo>
                    <a:lnTo>
                      <a:pt x="9672" y="8442"/>
                    </a:lnTo>
                    <a:close/>
                    <a:moveTo>
                      <a:pt x="13222" y="8356"/>
                    </a:moveTo>
                    <a:cubicBezTo>
                      <a:pt x="13669" y="8382"/>
                      <a:pt x="14271" y="8494"/>
                      <a:pt x="14872" y="8769"/>
                    </a:cubicBezTo>
                    <a:lnTo>
                      <a:pt x="13179" y="8769"/>
                    </a:lnTo>
                    <a:cubicBezTo>
                      <a:pt x="13196" y="8631"/>
                      <a:pt x="13205" y="8485"/>
                      <a:pt x="13222" y="8356"/>
                    </a:cubicBezTo>
                    <a:close/>
                    <a:moveTo>
                      <a:pt x="12577" y="9285"/>
                    </a:moveTo>
                    <a:cubicBezTo>
                      <a:pt x="13076" y="10342"/>
                      <a:pt x="13411" y="11477"/>
                      <a:pt x="13566" y="12663"/>
                    </a:cubicBezTo>
                    <a:cubicBezTo>
                      <a:pt x="13549" y="11640"/>
                      <a:pt x="13402" y="10617"/>
                      <a:pt x="13119" y="9628"/>
                    </a:cubicBezTo>
                    <a:lnTo>
                      <a:pt x="13119" y="9628"/>
                    </a:lnTo>
                    <a:cubicBezTo>
                      <a:pt x="13445" y="10222"/>
                      <a:pt x="13935" y="11442"/>
                      <a:pt x="13652" y="13007"/>
                    </a:cubicBezTo>
                    <a:cubicBezTo>
                      <a:pt x="13652" y="13007"/>
                      <a:pt x="12543" y="12414"/>
                      <a:pt x="9491" y="12414"/>
                    </a:cubicBezTo>
                    <a:cubicBezTo>
                      <a:pt x="6431" y="12414"/>
                      <a:pt x="5331" y="13007"/>
                      <a:pt x="5331" y="13007"/>
                    </a:cubicBezTo>
                    <a:cubicBezTo>
                      <a:pt x="4952" y="11021"/>
                      <a:pt x="5838" y="9586"/>
                      <a:pt x="6053" y="9285"/>
                    </a:cubicBezTo>
                    <a:close/>
                    <a:moveTo>
                      <a:pt x="5013" y="12886"/>
                    </a:moveTo>
                    <a:cubicBezTo>
                      <a:pt x="5021" y="12955"/>
                      <a:pt x="5021" y="12998"/>
                      <a:pt x="5030" y="13050"/>
                    </a:cubicBezTo>
                    <a:lnTo>
                      <a:pt x="5030" y="13058"/>
                    </a:lnTo>
                    <a:lnTo>
                      <a:pt x="3852" y="13058"/>
                    </a:lnTo>
                    <a:cubicBezTo>
                      <a:pt x="4282" y="12955"/>
                      <a:pt x="4686" y="12912"/>
                      <a:pt x="5013" y="12886"/>
                    </a:cubicBezTo>
                    <a:close/>
                    <a:moveTo>
                      <a:pt x="5700" y="9285"/>
                    </a:moveTo>
                    <a:cubicBezTo>
                      <a:pt x="5399" y="9783"/>
                      <a:pt x="4798" y="10987"/>
                      <a:pt x="4970" y="12611"/>
                    </a:cubicBezTo>
                    <a:cubicBezTo>
                      <a:pt x="4419" y="12637"/>
                      <a:pt x="3663" y="12749"/>
                      <a:pt x="2932" y="13067"/>
                    </a:cubicBezTo>
                    <a:lnTo>
                      <a:pt x="2872" y="13067"/>
                    </a:lnTo>
                    <a:cubicBezTo>
                      <a:pt x="2889" y="12835"/>
                      <a:pt x="3087" y="11193"/>
                      <a:pt x="3981" y="9285"/>
                    </a:cubicBezTo>
                    <a:close/>
                    <a:moveTo>
                      <a:pt x="9276" y="12706"/>
                    </a:moveTo>
                    <a:lnTo>
                      <a:pt x="9268" y="13067"/>
                    </a:lnTo>
                    <a:lnTo>
                      <a:pt x="6027" y="13067"/>
                    </a:lnTo>
                    <a:cubicBezTo>
                      <a:pt x="6603" y="12921"/>
                      <a:pt x="7634" y="12723"/>
                      <a:pt x="9276" y="12706"/>
                    </a:cubicBezTo>
                    <a:close/>
                    <a:moveTo>
                      <a:pt x="9715" y="12706"/>
                    </a:moveTo>
                    <a:cubicBezTo>
                      <a:pt x="11374" y="12723"/>
                      <a:pt x="12388" y="12912"/>
                      <a:pt x="12964" y="13067"/>
                    </a:cubicBezTo>
                    <a:lnTo>
                      <a:pt x="9715" y="13067"/>
                    </a:lnTo>
                    <a:lnTo>
                      <a:pt x="9715" y="12706"/>
                    </a:lnTo>
                    <a:close/>
                    <a:moveTo>
                      <a:pt x="13953" y="12912"/>
                    </a:moveTo>
                    <a:cubicBezTo>
                      <a:pt x="14262" y="12921"/>
                      <a:pt x="14666" y="12972"/>
                      <a:pt x="15113" y="13084"/>
                    </a:cubicBezTo>
                    <a:lnTo>
                      <a:pt x="13927" y="13084"/>
                    </a:lnTo>
                    <a:lnTo>
                      <a:pt x="13927" y="13067"/>
                    </a:lnTo>
                    <a:lnTo>
                      <a:pt x="13927" y="13058"/>
                    </a:lnTo>
                    <a:cubicBezTo>
                      <a:pt x="13935" y="13007"/>
                      <a:pt x="13953" y="12955"/>
                      <a:pt x="13953" y="12912"/>
                    </a:cubicBezTo>
                    <a:close/>
                    <a:moveTo>
                      <a:pt x="14993" y="9302"/>
                    </a:moveTo>
                    <a:cubicBezTo>
                      <a:pt x="15878" y="11202"/>
                      <a:pt x="16076" y="12843"/>
                      <a:pt x="16093" y="13084"/>
                    </a:cubicBezTo>
                    <a:lnTo>
                      <a:pt x="16033" y="13084"/>
                    </a:lnTo>
                    <a:lnTo>
                      <a:pt x="16033" y="13067"/>
                    </a:lnTo>
                    <a:cubicBezTo>
                      <a:pt x="15440" y="12809"/>
                      <a:pt x="14829" y="12680"/>
                      <a:pt x="14322" y="12637"/>
                    </a:cubicBezTo>
                    <a:cubicBezTo>
                      <a:pt x="14348" y="10918"/>
                      <a:pt x="13832" y="9775"/>
                      <a:pt x="13566" y="9302"/>
                    </a:cubicBezTo>
                    <a:close/>
                    <a:moveTo>
                      <a:pt x="9182" y="20709"/>
                    </a:moveTo>
                    <a:lnTo>
                      <a:pt x="9165" y="21577"/>
                    </a:lnTo>
                    <a:lnTo>
                      <a:pt x="9165" y="21646"/>
                    </a:lnTo>
                    <a:lnTo>
                      <a:pt x="4566" y="21646"/>
                    </a:lnTo>
                    <a:cubicBezTo>
                      <a:pt x="5202" y="21311"/>
                      <a:pt x="6629" y="20752"/>
                      <a:pt x="9182" y="20709"/>
                    </a:cubicBezTo>
                    <a:close/>
                    <a:moveTo>
                      <a:pt x="4665" y="13669"/>
                    </a:moveTo>
                    <a:cubicBezTo>
                      <a:pt x="4368" y="14354"/>
                      <a:pt x="3346" y="17072"/>
                      <a:pt x="3611" y="20890"/>
                    </a:cubicBezTo>
                    <a:cubicBezTo>
                      <a:pt x="3010" y="20933"/>
                      <a:pt x="2064" y="21104"/>
                      <a:pt x="998" y="21655"/>
                    </a:cubicBezTo>
                    <a:lnTo>
                      <a:pt x="757" y="21655"/>
                    </a:lnTo>
                    <a:cubicBezTo>
                      <a:pt x="947" y="20907"/>
                      <a:pt x="1798" y="17477"/>
                      <a:pt x="2735" y="13669"/>
                    </a:cubicBezTo>
                    <a:close/>
                    <a:moveTo>
                      <a:pt x="3646" y="21190"/>
                    </a:moveTo>
                    <a:cubicBezTo>
                      <a:pt x="3654" y="21345"/>
                      <a:pt x="3663" y="21491"/>
                      <a:pt x="3689" y="21655"/>
                    </a:cubicBezTo>
                    <a:lnTo>
                      <a:pt x="1720" y="21655"/>
                    </a:lnTo>
                    <a:cubicBezTo>
                      <a:pt x="2502" y="21337"/>
                      <a:pt x="3190" y="21225"/>
                      <a:pt x="3646" y="21190"/>
                    </a:cubicBezTo>
                    <a:close/>
                    <a:moveTo>
                      <a:pt x="9801" y="20718"/>
                    </a:moveTo>
                    <a:cubicBezTo>
                      <a:pt x="12362" y="20761"/>
                      <a:pt x="13789" y="21319"/>
                      <a:pt x="14408" y="21655"/>
                    </a:cubicBezTo>
                    <a:lnTo>
                      <a:pt x="9809" y="21655"/>
                    </a:lnTo>
                    <a:lnTo>
                      <a:pt x="9809" y="21577"/>
                    </a:lnTo>
                    <a:lnTo>
                      <a:pt x="9801" y="20718"/>
                    </a:lnTo>
                    <a:close/>
                    <a:moveTo>
                      <a:pt x="12878" y="13660"/>
                    </a:moveTo>
                    <a:cubicBezTo>
                      <a:pt x="13445" y="14778"/>
                      <a:pt x="13892" y="15972"/>
                      <a:pt x="14219" y="17210"/>
                    </a:cubicBezTo>
                    <a:cubicBezTo>
                      <a:pt x="14176" y="16497"/>
                      <a:pt x="14090" y="15792"/>
                      <a:pt x="13953" y="15087"/>
                    </a:cubicBezTo>
                    <a:lnTo>
                      <a:pt x="13953" y="15087"/>
                    </a:lnTo>
                    <a:cubicBezTo>
                      <a:pt x="14167" y="15732"/>
                      <a:pt x="14322" y="16402"/>
                      <a:pt x="14451" y="17081"/>
                    </a:cubicBezTo>
                    <a:cubicBezTo>
                      <a:pt x="14683" y="18293"/>
                      <a:pt x="14786" y="19531"/>
                      <a:pt x="14855" y="20778"/>
                    </a:cubicBezTo>
                    <a:cubicBezTo>
                      <a:pt x="14907" y="19531"/>
                      <a:pt x="14924" y="18285"/>
                      <a:pt x="14821" y="17038"/>
                    </a:cubicBezTo>
                    <a:cubicBezTo>
                      <a:pt x="14786" y="16626"/>
                      <a:pt x="14735" y="16222"/>
                      <a:pt x="14666" y="15809"/>
                    </a:cubicBezTo>
                    <a:lnTo>
                      <a:pt x="14666" y="15809"/>
                    </a:lnTo>
                    <a:cubicBezTo>
                      <a:pt x="15001" y="17228"/>
                      <a:pt x="15268" y="19248"/>
                      <a:pt x="14993" y="21655"/>
                    </a:cubicBezTo>
                    <a:lnTo>
                      <a:pt x="14958" y="21655"/>
                    </a:lnTo>
                    <a:cubicBezTo>
                      <a:pt x="14743" y="21491"/>
                      <a:pt x="13205" y="20434"/>
                      <a:pt x="9491" y="20434"/>
                    </a:cubicBezTo>
                    <a:cubicBezTo>
                      <a:pt x="5760" y="20434"/>
                      <a:pt x="4239" y="21491"/>
                      <a:pt x="4024" y="21655"/>
                    </a:cubicBezTo>
                    <a:lnTo>
                      <a:pt x="3990" y="21655"/>
                    </a:lnTo>
                    <a:cubicBezTo>
                      <a:pt x="3474" y="17167"/>
                      <a:pt x="4841" y="13995"/>
                      <a:pt x="4987" y="13660"/>
                    </a:cubicBezTo>
                    <a:close/>
                    <a:moveTo>
                      <a:pt x="15328" y="21190"/>
                    </a:moveTo>
                    <a:cubicBezTo>
                      <a:pt x="15775" y="21225"/>
                      <a:pt x="16463" y="21337"/>
                      <a:pt x="17245" y="21655"/>
                    </a:cubicBezTo>
                    <a:lnTo>
                      <a:pt x="15285" y="21655"/>
                    </a:lnTo>
                    <a:cubicBezTo>
                      <a:pt x="15302" y="21491"/>
                      <a:pt x="15311" y="21345"/>
                      <a:pt x="15328" y="21190"/>
                    </a:cubicBezTo>
                    <a:close/>
                    <a:moveTo>
                      <a:pt x="16231" y="13660"/>
                    </a:moveTo>
                    <a:cubicBezTo>
                      <a:pt x="17159" y="17477"/>
                      <a:pt x="18010" y="20890"/>
                      <a:pt x="18208" y="21646"/>
                    </a:cubicBezTo>
                    <a:lnTo>
                      <a:pt x="17958" y="21646"/>
                    </a:lnTo>
                    <a:lnTo>
                      <a:pt x="17958" y="21655"/>
                    </a:lnTo>
                    <a:cubicBezTo>
                      <a:pt x="17013" y="21173"/>
                      <a:pt x="16162" y="20993"/>
                      <a:pt x="15560" y="20915"/>
                    </a:cubicBezTo>
                    <a:cubicBezTo>
                      <a:pt x="15646" y="20133"/>
                      <a:pt x="15990" y="16153"/>
                      <a:pt x="14666" y="13660"/>
                    </a:cubicBezTo>
                    <a:close/>
                    <a:moveTo>
                      <a:pt x="9113" y="30320"/>
                    </a:moveTo>
                    <a:lnTo>
                      <a:pt x="9079" y="30732"/>
                    </a:lnTo>
                    <a:lnTo>
                      <a:pt x="7170" y="30732"/>
                    </a:lnTo>
                    <a:lnTo>
                      <a:pt x="7170" y="30517"/>
                    </a:lnTo>
                    <a:cubicBezTo>
                      <a:pt x="7170" y="30500"/>
                      <a:pt x="7170" y="30474"/>
                      <a:pt x="7162" y="30457"/>
                    </a:cubicBezTo>
                    <a:cubicBezTo>
                      <a:pt x="7703" y="30380"/>
                      <a:pt x="8348" y="30328"/>
                      <a:pt x="9113" y="30320"/>
                    </a:cubicBezTo>
                    <a:close/>
                    <a:moveTo>
                      <a:pt x="9878" y="30328"/>
                    </a:moveTo>
                    <a:cubicBezTo>
                      <a:pt x="10626" y="30328"/>
                      <a:pt x="11262" y="30380"/>
                      <a:pt x="11812" y="30466"/>
                    </a:cubicBezTo>
                    <a:cubicBezTo>
                      <a:pt x="11812" y="30492"/>
                      <a:pt x="11804" y="30509"/>
                      <a:pt x="11804" y="30534"/>
                    </a:cubicBezTo>
                    <a:lnTo>
                      <a:pt x="11804" y="30749"/>
                    </a:lnTo>
                    <a:lnTo>
                      <a:pt x="9912" y="30749"/>
                    </a:lnTo>
                    <a:lnTo>
                      <a:pt x="9878" y="30328"/>
                    </a:lnTo>
                    <a:close/>
                    <a:moveTo>
                      <a:pt x="2949" y="22256"/>
                    </a:moveTo>
                    <a:cubicBezTo>
                      <a:pt x="2881" y="22764"/>
                      <a:pt x="2700" y="24371"/>
                      <a:pt x="2932" y="26546"/>
                    </a:cubicBezTo>
                    <a:cubicBezTo>
                      <a:pt x="2709" y="29228"/>
                      <a:pt x="3018" y="31110"/>
                      <a:pt x="3018" y="31110"/>
                    </a:cubicBezTo>
                    <a:cubicBezTo>
                      <a:pt x="285" y="28007"/>
                      <a:pt x="551" y="23039"/>
                      <a:pt x="611" y="22256"/>
                    </a:cubicBezTo>
                    <a:close/>
                    <a:moveTo>
                      <a:pt x="14649" y="22256"/>
                    </a:moveTo>
                    <a:lnTo>
                      <a:pt x="14864" y="24655"/>
                    </a:lnTo>
                    <a:cubicBezTo>
                      <a:pt x="14924" y="25506"/>
                      <a:pt x="14984" y="26348"/>
                      <a:pt x="14907" y="27199"/>
                    </a:cubicBezTo>
                    <a:cubicBezTo>
                      <a:pt x="15096" y="26374"/>
                      <a:pt x="15182" y="25506"/>
                      <a:pt x="15242" y="24655"/>
                    </a:cubicBezTo>
                    <a:lnTo>
                      <a:pt x="15328" y="23013"/>
                    </a:lnTo>
                    <a:lnTo>
                      <a:pt x="15328" y="23013"/>
                    </a:lnTo>
                    <a:cubicBezTo>
                      <a:pt x="15423" y="25463"/>
                      <a:pt x="15156" y="27956"/>
                      <a:pt x="14520" y="30363"/>
                    </a:cubicBezTo>
                    <a:cubicBezTo>
                      <a:pt x="15182" y="28489"/>
                      <a:pt x="15637" y="26537"/>
                      <a:pt x="15852" y="24534"/>
                    </a:cubicBezTo>
                    <a:lnTo>
                      <a:pt x="15852" y="24534"/>
                    </a:lnTo>
                    <a:cubicBezTo>
                      <a:pt x="15844" y="26193"/>
                      <a:pt x="15612" y="28566"/>
                      <a:pt x="14700" y="31110"/>
                    </a:cubicBezTo>
                    <a:cubicBezTo>
                      <a:pt x="14700" y="31110"/>
                      <a:pt x="13497" y="30019"/>
                      <a:pt x="9483" y="30019"/>
                    </a:cubicBezTo>
                    <a:cubicBezTo>
                      <a:pt x="5460" y="30019"/>
                      <a:pt x="4256" y="31110"/>
                      <a:pt x="4256" y="31110"/>
                    </a:cubicBezTo>
                    <a:cubicBezTo>
                      <a:pt x="2709" y="26778"/>
                      <a:pt x="3139" y="22944"/>
                      <a:pt x="3233" y="22256"/>
                    </a:cubicBezTo>
                    <a:close/>
                    <a:moveTo>
                      <a:pt x="18354" y="22248"/>
                    </a:moveTo>
                    <a:cubicBezTo>
                      <a:pt x="18423" y="23039"/>
                      <a:pt x="18689" y="28007"/>
                      <a:pt x="15956" y="31110"/>
                    </a:cubicBezTo>
                    <a:cubicBezTo>
                      <a:pt x="15956" y="31110"/>
                      <a:pt x="16205" y="29572"/>
                      <a:pt x="16093" y="27311"/>
                    </a:cubicBezTo>
                    <a:cubicBezTo>
                      <a:pt x="16239" y="26107"/>
                      <a:pt x="16523" y="23451"/>
                      <a:pt x="16506" y="22248"/>
                    </a:cubicBezTo>
                    <a:close/>
                    <a:moveTo>
                      <a:pt x="13067" y="31704"/>
                    </a:moveTo>
                    <a:cubicBezTo>
                      <a:pt x="13222" y="31704"/>
                      <a:pt x="13351" y="31712"/>
                      <a:pt x="13445" y="31712"/>
                    </a:cubicBezTo>
                    <a:cubicBezTo>
                      <a:pt x="13531" y="31712"/>
                      <a:pt x="13583" y="31721"/>
                      <a:pt x="13583" y="31721"/>
                    </a:cubicBezTo>
                    <a:cubicBezTo>
                      <a:pt x="13583" y="31721"/>
                      <a:pt x="13531" y="31738"/>
                      <a:pt x="13445" y="31747"/>
                    </a:cubicBezTo>
                    <a:cubicBezTo>
                      <a:pt x="13359" y="31755"/>
                      <a:pt x="13231" y="31781"/>
                      <a:pt x="13076" y="31798"/>
                    </a:cubicBezTo>
                    <a:cubicBezTo>
                      <a:pt x="12930" y="31807"/>
                      <a:pt x="12749" y="31841"/>
                      <a:pt x="12551" y="31850"/>
                    </a:cubicBezTo>
                    <a:cubicBezTo>
                      <a:pt x="12362" y="31867"/>
                      <a:pt x="12156" y="31884"/>
                      <a:pt x="11950" y="31893"/>
                    </a:cubicBezTo>
                    <a:cubicBezTo>
                      <a:pt x="11743" y="31910"/>
                      <a:pt x="11546" y="31918"/>
                      <a:pt x="11348" y="31918"/>
                    </a:cubicBezTo>
                    <a:cubicBezTo>
                      <a:pt x="11253" y="31923"/>
                      <a:pt x="11159" y="31923"/>
                      <a:pt x="11070" y="31923"/>
                    </a:cubicBezTo>
                    <a:cubicBezTo>
                      <a:pt x="10980" y="31923"/>
                      <a:pt x="10897" y="31923"/>
                      <a:pt x="10824" y="31927"/>
                    </a:cubicBezTo>
                    <a:cubicBezTo>
                      <a:pt x="10669" y="31927"/>
                      <a:pt x="10540" y="31918"/>
                      <a:pt x="10445" y="31918"/>
                    </a:cubicBezTo>
                    <a:cubicBezTo>
                      <a:pt x="10359" y="31918"/>
                      <a:pt x="10308" y="31910"/>
                      <a:pt x="10308" y="31910"/>
                    </a:cubicBezTo>
                    <a:cubicBezTo>
                      <a:pt x="10308" y="31910"/>
                      <a:pt x="10351" y="31910"/>
                      <a:pt x="10445" y="31884"/>
                    </a:cubicBezTo>
                    <a:cubicBezTo>
                      <a:pt x="10531" y="31875"/>
                      <a:pt x="10660" y="31850"/>
                      <a:pt x="10815" y="31833"/>
                    </a:cubicBezTo>
                    <a:cubicBezTo>
                      <a:pt x="10961" y="31807"/>
                      <a:pt x="11142" y="31790"/>
                      <a:pt x="11339" y="31781"/>
                    </a:cubicBezTo>
                    <a:cubicBezTo>
                      <a:pt x="11528" y="31764"/>
                      <a:pt x="11735" y="31747"/>
                      <a:pt x="11941" y="31738"/>
                    </a:cubicBezTo>
                    <a:cubicBezTo>
                      <a:pt x="12147" y="31721"/>
                      <a:pt x="12345" y="31712"/>
                      <a:pt x="12543" y="31712"/>
                    </a:cubicBezTo>
                    <a:cubicBezTo>
                      <a:pt x="12637" y="31708"/>
                      <a:pt x="12732" y="31708"/>
                      <a:pt x="12821" y="31708"/>
                    </a:cubicBezTo>
                    <a:cubicBezTo>
                      <a:pt x="12910" y="31708"/>
                      <a:pt x="12994" y="31708"/>
                      <a:pt x="13067" y="31704"/>
                    </a:cubicBezTo>
                    <a:close/>
                    <a:moveTo>
                      <a:pt x="5374" y="31747"/>
                    </a:moveTo>
                    <a:cubicBezTo>
                      <a:pt x="5374" y="31747"/>
                      <a:pt x="5442" y="31755"/>
                      <a:pt x="5528" y="31755"/>
                    </a:cubicBezTo>
                    <a:cubicBezTo>
                      <a:pt x="5614" y="31755"/>
                      <a:pt x="5743" y="31755"/>
                      <a:pt x="5889" y="31764"/>
                    </a:cubicBezTo>
                    <a:cubicBezTo>
                      <a:pt x="6044" y="31781"/>
                      <a:pt x="6216" y="31781"/>
                      <a:pt x="6397" y="31790"/>
                    </a:cubicBezTo>
                    <a:cubicBezTo>
                      <a:pt x="6577" y="31798"/>
                      <a:pt x="6783" y="31807"/>
                      <a:pt x="6972" y="31807"/>
                    </a:cubicBezTo>
                    <a:cubicBezTo>
                      <a:pt x="7170" y="31824"/>
                      <a:pt x="7377" y="31833"/>
                      <a:pt x="7557" y="31841"/>
                    </a:cubicBezTo>
                    <a:cubicBezTo>
                      <a:pt x="7738" y="31850"/>
                      <a:pt x="7909" y="31875"/>
                      <a:pt x="8064" y="31875"/>
                    </a:cubicBezTo>
                    <a:cubicBezTo>
                      <a:pt x="8210" y="31884"/>
                      <a:pt x="8331" y="31893"/>
                      <a:pt x="8425" y="31910"/>
                    </a:cubicBezTo>
                    <a:cubicBezTo>
                      <a:pt x="8511" y="31918"/>
                      <a:pt x="8563" y="31918"/>
                      <a:pt x="8563" y="31918"/>
                    </a:cubicBezTo>
                    <a:cubicBezTo>
                      <a:pt x="8563" y="31918"/>
                      <a:pt x="8511" y="31927"/>
                      <a:pt x="8425" y="31927"/>
                    </a:cubicBezTo>
                    <a:cubicBezTo>
                      <a:pt x="8339" y="31936"/>
                      <a:pt x="8210" y="31953"/>
                      <a:pt x="8064" y="31953"/>
                    </a:cubicBezTo>
                    <a:cubicBezTo>
                      <a:pt x="7909" y="31953"/>
                      <a:pt x="7738" y="31961"/>
                      <a:pt x="7548" y="31961"/>
                    </a:cubicBezTo>
                    <a:cubicBezTo>
                      <a:pt x="7359" y="31961"/>
                      <a:pt x="7162" y="31953"/>
                      <a:pt x="6955" y="31953"/>
                    </a:cubicBezTo>
                    <a:cubicBezTo>
                      <a:pt x="6749" y="31936"/>
                      <a:pt x="6560" y="31918"/>
                      <a:pt x="6371" y="31910"/>
                    </a:cubicBezTo>
                    <a:cubicBezTo>
                      <a:pt x="6190" y="31884"/>
                      <a:pt x="6018" y="31867"/>
                      <a:pt x="5872" y="31841"/>
                    </a:cubicBezTo>
                    <a:cubicBezTo>
                      <a:pt x="5717" y="31824"/>
                      <a:pt x="5597" y="31790"/>
                      <a:pt x="5511" y="31781"/>
                    </a:cubicBezTo>
                    <a:cubicBezTo>
                      <a:pt x="5425" y="31755"/>
                      <a:pt x="5374" y="31747"/>
                      <a:pt x="5374" y="31747"/>
                    </a:cubicBezTo>
                    <a:close/>
                    <a:moveTo>
                      <a:pt x="4849" y="31093"/>
                    </a:moveTo>
                    <a:lnTo>
                      <a:pt x="4849" y="31093"/>
                    </a:lnTo>
                    <a:cubicBezTo>
                      <a:pt x="4798" y="31231"/>
                      <a:pt x="4737" y="31377"/>
                      <a:pt x="4677" y="31532"/>
                    </a:cubicBezTo>
                    <a:cubicBezTo>
                      <a:pt x="4626" y="31669"/>
                      <a:pt x="4566" y="31824"/>
                      <a:pt x="4505" y="31970"/>
                    </a:cubicBezTo>
                    <a:lnTo>
                      <a:pt x="4351" y="31970"/>
                    </a:lnTo>
                    <a:lnTo>
                      <a:pt x="4265" y="31403"/>
                    </a:lnTo>
                    <a:cubicBezTo>
                      <a:pt x="4333" y="31403"/>
                      <a:pt x="4411" y="31368"/>
                      <a:pt x="4454" y="31325"/>
                    </a:cubicBezTo>
                    <a:cubicBezTo>
                      <a:pt x="4454" y="31325"/>
                      <a:pt x="4566" y="31231"/>
                      <a:pt x="4849" y="31093"/>
                    </a:cubicBezTo>
                    <a:close/>
                    <a:moveTo>
                      <a:pt x="14125" y="31102"/>
                    </a:moveTo>
                    <a:lnTo>
                      <a:pt x="14125" y="31102"/>
                    </a:lnTo>
                    <a:cubicBezTo>
                      <a:pt x="14400" y="31239"/>
                      <a:pt x="14520" y="31334"/>
                      <a:pt x="14520" y="31334"/>
                    </a:cubicBezTo>
                    <a:cubicBezTo>
                      <a:pt x="14572" y="31377"/>
                      <a:pt x="14649" y="31411"/>
                      <a:pt x="14709" y="31411"/>
                    </a:cubicBezTo>
                    <a:lnTo>
                      <a:pt x="14623" y="31970"/>
                    </a:lnTo>
                    <a:lnTo>
                      <a:pt x="14468" y="31970"/>
                    </a:lnTo>
                    <a:cubicBezTo>
                      <a:pt x="14408" y="31824"/>
                      <a:pt x="14348" y="31678"/>
                      <a:pt x="14296" y="31540"/>
                    </a:cubicBezTo>
                    <a:cubicBezTo>
                      <a:pt x="14228" y="31377"/>
                      <a:pt x="14159" y="31231"/>
                      <a:pt x="14125" y="31102"/>
                    </a:cubicBezTo>
                    <a:close/>
                    <a:moveTo>
                      <a:pt x="14176" y="32056"/>
                    </a:moveTo>
                    <a:cubicBezTo>
                      <a:pt x="14202" y="32142"/>
                      <a:pt x="14253" y="32237"/>
                      <a:pt x="14279" y="32340"/>
                    </a:cubicBezTo>
                    <a:cubicBezTo>
                      <a:pt x="13806" y="32391"/>
                      <a:pt x="12345" y="32555"/>
                      <a:pt x="10050" y="32563"/>
                    </a:cubicBezTo>
                    <a:lnTo>
                      <a:pt x="10024" y="32314"/>
                    </a:lnTo>
                    <a:cubicBezTo>
                      <a:pt x="10549" y="32305"/>
                      <a:pt x="12603" y="32262"/>
                      <a:pt x="14176" y="32056"/>
                    </a:cubicBezTo>
                    <a:close/>
                    <a:moveTo>
                      <a:pt x="5150" y="32529"/>
                    </a:moveTo>
                    <a:cubicBezTo>
                      <a:pt x="5296" y="32537"/>
                      <a:pt x="5468" y="32563"/>
                      <a:pt x="5674" y="32572"/>
                    </a:cubicBezTo>
                    <a:lnTo>
                      <a:pt x="5674" y="32830"/>
                    </a:lnTo>
                    <a:lnTo>
                      <a:pt x="5150" y="32821"/>
                    </a:lnTo>
                    <a:lnTo>
                      <a:pt x="5150" y="32529"/>
                    </a:lnTo>
                    <a:close/>
                    <a:moveTo>
                      <a:pt x="5975" y="32598"/>
                    </a:moveTo>
                    <a:cubicBezTo>
                      <a:pt x="6139" y="32606"/>
                      <a:pt x="6311" y="32615"/>
                      <a:pt x="6500" y="32623"/>
                    </a:cubicBezTo>
                    <a:lnTo>
                      <a:pt x="6500" y="32855"/>
                    </a:lnTo>
                    <a:lnTo>
                      <a:pt x="5975" y="32838"/>
                    </a:lnTo>
                    <a:lnTo>
                      <a:pt x="5975" y="32598"/>
                    </a:lnTo>
                    <a:close/>
                    <a:moveTo>
                      <a:pt x="13824" y="32529"/>
                    </a:moveTo>
                    <a:lnTo>
                      <a:pt x="13824" y="32830"/>
                    </a:lnTo>
                    <a:cubicBezTo>
                      <a:pt x="13652" y="32838"/>
                      <a:pt x="13480" y="32838"/>
                      <a:pt x="13291" y="32855"/>
                    </a:cubicBezTo>
                    <a:lnTo>
                      <a:pt x="13291" y="32580"/>
                    </a:lnTo>
                    <a:cubicBezTo>
                      <a:pt x="13497" y="32563"/>
                      <a:pt x="13669" y="32555"/>
                      <a:pt x="13824" y="32529"/>
                    </a:cubicBezTo>
                    <a:close/>
                    <a:moveTo>
                      <a:pt x="6801" y="32649"/>
                    </a:moveTo>
                    <a:cubicBezTo>
                      <a:pt x="6972" y="32658"/>
                      <a:pt x="7144" y="32666"/>
                      <a:pt x="7334" y="32666"/>
                    </a:cubicBezTo>
                    <a:lnTo>
                      <a:pt x="7334" y="32873"/>
                    </a:lnTo>
                    <a:lnTo>
                      <a:pt x="7058" y="32873"/>
                    </a:lnTo>
                    <a:lnTo>
                      <a:pt x="6801" y="32864"/>
                    </a:lnTo>
                    <a:lnTo>
                      <a:pt x="6801" y="32649"/>
                    </a:lnTo>
                    <a:close/>
                    <a:moveTo>
                      <a:pt x="12990" y="32606"/>
                    </a:moveTo>
                    <a:lnTo>
                      <a:pt x="12990" y="32855"/>
                    </a:lnTo>
                    <a:cubicBezTo>
                      <a:pt x="12818" y="32864"/>
                      <a:pt x="12637" y="32864"/>
                      <a:pt x="12465" y="32873"/>
                    </a:cubicBezTo>
                    <a:lnTo>
                      <a:pt x="12465" y="32641"/>
                    </a:lnTo>
                    <a:cubicBezTo>
                      <a:pt x="12663" y="32623"/>
                      <a:pt x="12835" y="32615"/>
                      <a:pt x="12990" y="32606"/>
                    </a:cubicBezTo>
                    <a:close/>
                    <a:moveTo>
                      <a:pt x="7634" y="32692"/>
                    </a:moveTo>
                    <a:cubicBezTo>
                      <a:pt x="7806" y="32692"/>
                      <a:pt x="7987" y="32692"/>
                      <a:pt x="8159" y="32701"/>
                    </a:cubicBezTo>
                    <a:lnTo>
                      <a:pt x="8159" y="32898"/>
                    </a:lnTo>
                    <a:cubicBezTo>
                      <a:pt x="7987" y="32898"/>
                      <a:pt x="7806" y="32881"/>
                      <a:pt x="7634" y="32881"/>
                    </a:cubicBezTo>
                    <a:lnTo>
                      <a:pt x="7634" y="32692"/>
                    </a:lnTo>
                    <a:close/>
                    <a:moveTo>
                      <a:pt x="8932" y="32701"/>
                    </a:moveTo>
                    <a:lnTo>
                      <a:pt x="8924" y="32898"/>
                    </a:lnTo>
                    <a:lnTo>
                      <a:pt x="8468" y="32898"/>
                    </a:lnTo>
                    <a:lnTo>
                      <a:pt x="8468" y="32701"/>
                    </a:lnTo>
                    <a:close/>
                    <a:moveTo>
                      <a:pt x="12165" y="32658"/>
                    </a:moveTo>
                    <a:lnTo>
                      <a:pt x="12165" y="32881"/>
                    </a:lnTo>
                    <a:cubicBezTo>
                      <a:pt x="12079" y="32881"/>
                      <a:pt x="12001" y="32881"/>
                      <a:pt x="11915" y="32898"/>
                    </a:cubicBezTo>
                    <a:lnTo>
                      <a:pt x="11640" y="32898"/>
                    </a:lnTo>
                    <a:lnTo>
                      <a:pt x="11640" y="32684"/>
                    </a:lnTo>
                    <a:cubicBezTo>
                      <a:pt x="11821" y="32666"/>
                      <a:pt x="11993" y="32666"/>
                      <a:pt x="12165" y="32658"/>
                    </a:cubicBezTo>
                    <a:close/>
                    <a:moveTo>
                      <a:pt x="10514" y="32701"/>
                    </a:moveTo>
                    <a:lnTo>
                      <a:pt x="10514" y="32907"/>
                    </a:lnTo>
                    <a:lnTo>
                      <a:pt x="10084" y="32907"/>
                    </a:lnTo>
                    <a:lnTo>
                      <a:pt x="10067" y="32701"/>
                    </a:lnTo>
                    <a:close/>
                    <a:moveTo>
                      <a:pt x="11331" y="32692"/>
                    </a:moveTo>
                    <a:lnTo>
                      <a:pt x="11331" y="32898"/>
                    </a:lnTo>
                    <a:cubicBezTo>
                      <a:pt x="11159" y="32898"/>
                      <a:pt x="10970" y="32898"/>
                      <a:pt x="10798" y="32907"/>
                    </a:cubicBezTo>
                    <a:lnTo>
                      <a:pt x="10798" y="32701"/>
                    </a:lnTo>
                    <a:cubicBezTo>
                      <a:pt x="10987" y="32701"/>
                      <a:pt x="11159" y="32692"/>
                      <a:pt x="11331" y="32692"/>
                    </a:cubicBezTo>
                    <a:close/>
                    <a:moveTo>
                      <a:pt x="14339" y="32477"/>
                    </a:moveTo>
                    <a:cubicBezTo>
                      <a:pt x="14400" y="32658"/>
                      <a:pt x="14468" y="32855"/>
                      <a:pt x="14529" y="33045"/>
                    </a:cubicBezTo>
                    <a:cubicBezTo>
                      <a:pt x="14425" y="33053"/>
                      <a:pt x="14296" y="33079"/>
                      <a:pt x="14133" y="33096"/>
                    </a:cubicBezTo>
                    <a:lnTo>
                      <a:pt x="14133" y="32838"/>
                    </a:lnTo>
                    <a:lnTo>
                      <a:pt x="14357" y="32812"/>
                    </a:lnTo>
                    <a:cubicBezTo>
                      <a:pt x="14279" y="32812"/>
                      <a:pt x="14210" y="32812"/>
                      <a:pt x="14133" y="32821"/>
                    </a:cubicBezTo>
                    <a:lnTo>
                      <a:pt x="14133" y="32494"/>
                    </a:lnTo>
                    <a:cubicBezTo>
                      <a:pt x="14219" y="32486"/>
                      <a:pt x="14279" y="32477"/>
                      <a:pt x="14339" y="32477"/>
                    </a:cubicBezTo>
                    <a:close/>
                    <a:moveTo>
                      <a:pt x="5150" y="32881"/>
                    </a:moveTo>
                    <a:cubicBezTo>
                      <a:pt x="5322" y="32916"/>
                      <a:pt x="5494" y="32941"/>
                      <a:pt x="5674" y="32959"/>
                    </a:cubicBezTo>
                    <a:lnTo>
                      <a:pt x="5674" y="33182"/>
                    </a:lnTo>
                    <a:cubicBezTo>
                      <a:pt x="5485" y="33165"/>
                      <a:pt x="5296" y="33156"/>
                      <a:pt x="5150" y="33131"/>
                    </a:cubicBezTo>
                    <a:lnTo>
                      <a:pt x="5150" y="32881"/>
                    </a:lnTo>
                    <a:close/>
                    <a:moveTo>
                      <a:pt x="13824" y="32898"/>
                    </a:moveTo>
                    <a:lnTo>
                      <a:pt x="13824" y="33131"/>
                    </a:lnTo>
                    <a:cubicBezTo>
                      <a:pt x="13669" y="33156"/>
                      <a:pt x="13497" y="33174"/>
                      <a:pt x="13291" y="33182"/>
                    </a:cubicBezTo>
                    <a:lnTo>
                      <a:pt x="13291" y="32967"/>
                    </a:lnTo>
                    <a:cubicBezTo>
                      <a:pt x="13463" y="32950"/>
                      <a:pt x="13652" y="32916"/>
                      <a:pt x="13824" y="32898"/>
                    </a:cubicBezTo>
                    <a:close/>
                    <a:moveTo>
                      <a:pt x="5975" y="33002"/>
                    </a:moveTo>
                    <a:cubicBezTo>
                      <a:pt x="6147" y="33027"/>
                      <a:pt x="6328" y="33045"/>
                      <a:pt x="6500" y="33053"/>
                    </a:cubicBezTo>
                    <a:lnTo>
                      <a:pt x="6500" y="33251"/>
                    </a:lnTo>
                    <a:cubicBezTo>
                      <a:pt x="6311" y="33242"/>
                      <a:pt x="6139" y="33225"/>
                      <a:pt x="5975" y="33217"/>
                    </a:cubicBezTo>
                    <a:lnTo>
                      <a:pt x="5975" y="33002"/>
                    </a:lnTo>
                    <a:close/>
                    <a:moveTo>
                      <a:pt x="12990" y="33027"/>
                    </a:moveTo>
                    <a:lnTo>
                      <a:pt x="12990" y="33217"/>
                    </a:lnTo>
                    <a:cubicBezTo>
                      <a:pt x="12835" y="33225"/>
                      <a:pt x="12646" y="33242"/>
                      <a:pt x="12465" y="33251"/>
                    </a:cubicBezTo>
                    <a:lnTo>
                      <a:pt x="12465" y="33079"/>
                    </a:lnTo>
                    <a:cubicBezTo>
                      <a:pt x="12637" y="33053"/>
                      <a:pt x="12818" y="33045"/>
                      <a:pt x="12990" y="33027"/>
                    </a:cubicBezTo>
                    <a:close/>
                    <a:moveTo>
                      <a:pt x="12165" y="33088"/>
                    </a:moveTo>
                    <a:lnTo>
                      <a:pt x="12165" y="33251"/>
                    </a:lnTo>
                    <a:cubicBezTo>
                      <a:pt x="11993" y="33259"/>
                      <a:pt x="11821" y="33259"/>
                      <a:pt x="11640" y="33268"/>
                    </a:cubicBezTo>
                    <a:lnTo>
                      <a:pt x="11640" y="33131"/>
                    </a:lnTo>
                    <a:cubicBezTo>
                      <a:pt x="11735" y="33122"/>
                      <a:pt x="11829" y="33122"/>
                      <a:pt x="11932" y="33113"/>
                    </a:cubicBezTo>
                    <a:cubicBezTo>
                      <a:pt x="12001" y="33113"/>
                      <a:pt x="12079" y="33096"/>
                      <a:pt x="12165" y="33088"/>
                    </a:cubicBezTo>
                    <a:close/>
                    <a:moveTo>
                      <a:pt x="6801" y="33079"/>
                    </a:moveTo>
                    <a:cubicBezTo>
                      <a:pt x="6887" y="33088"/>
                      <a:pt x="6964" y="33088"/>
                      <a:pt x="7050" y="33096"/>
                    </a:cubicBezTo>
                    <a:cubicBezTo>
                      <a:pt x="7144" y="33113"/>
                      <a:pt x="7230" y="33113"/>
                      <a:pt x="7334" y="33122"/>
                    </a:cubicBezTo>
                    <a:lnTo>
                      <a:pt x="7334" y="33285"/>
                    </a:lnTo>
                    <a:cubicBezTo>
                      <a:pt x="7144" y="33268"/>
                      <a:pt x="6964" y="33268"/>
                      <a:pt x="6801" y="33259"/>
                    </a:cubicBezTo>
                    <a:lnTo>
                      <a:pt x="6801" y="33079"/>
                    </a:lnTo>
                    <a:close/>
                    <a:moveTo>
                      <a:pt x="7634" y="33139"/>
                    </a:moveTo>
                    <a:cubicBezTo>
                      <a:pt x="7806" y="33156"/>
                      <a:pt x="7987" y="33165"/>
                      <a:pt x="8159" y="33165"/>
                    </a:cubicBezTo>
                    <a:lnTo>
                      <a:pt x="8159" y="33302"/>
                    </a:lnTo>
                    <a:cubicBezTo>
                      <a:pt x="7970" y="33302"/>
                      <a:pt x="7806" y="33294"/>
                      <a:pt x="7634" y="33294"/>
                    </a:cubicBezTo>
                    <a:lnTo>
                      <a:pt x="7634" y="33139"/>
                    </a:lnTo>
                    <a:close/>
                    <a:moveTo>
                      <a:pt x="11331" y="33148"/>
                    </a:moveTo>
                    <a:lnTo>
                      <a:pt x="11331" y="33294"/>
                    </a:lnTo>
                    <a:cubicBezTo>
                      <a:pt x="11167" y="33302"/>
                      <a:pt x="10987" y="33302"/>
                      <a:pt x="10798" y="33302"/>
                    </a:cubicBezTo>
                    <a:lnTo>
                      <a:pt x="10798" y="33174"/>
                    </a:lnTo>
                    <a:cubicBezTo>
                      <a:pt x="10970" y="33165"/>
                      <a:pt x="11150" y="33165"/>
                      <a:pt x="11331" y="33148"/>
                    </a:cubicBezTo>
                    <a:close/>
                    <a:moveTo>
                      <a:pt x="8468" y="33182"/>
                    </a:moveTo>
                    <a:cubicBezTo>
                      <a:pt x="8606" y="33182"/>
                      <a:pt x="8752" y="33199"/>
                      <a:pt x="8889" y="33199"/>
                    </a:cubicBezTo>
                    <a:lnTo>
                      <a:pt x="8881" y="33311"/>
                    </a:lnTo>
                    <a:lnTo>
                      <a:pt x="8468" y="33311"/>
                    </a:lnTo>
                    <a:lnTo>
                      <a:pt x="8468" y="33182"/>
                    </a:lnTo>
                    <a:close/>
                    <a:moveTo>
                      <a:pt x="10497" y="33182"/>
                    </a:moveTo>
                    <a:lnTo>
                      <a:pt x="10497" y="33311"/>
                    </a:lnTo>
                    <a:lnTo>
                      <a:pt x="10101" y="33311"/>
                    </a:lnTo>
                    <a:lnTo>
                      <a:pt x="10093" y="33199"/>
                    </a:lnTo>
                    <a:cubicBezTo>
                      <a:pt x="10230" y="33199"/>
                      <a:pt x="10368" y="33182"/>
                      <a:pt x="10497" y="33182"/>
                    </a:cubicBezTo>
                    <a:close/>
                    <a:moveTo>
                      <a:pt x="14563" y="33174"/>
                    </a:moveTo>
                    <a:cubicBezTo>
                      <a:pt x="14572" y="33217"/>
                      <a:pt x="14580" y="33268"/>
                      <a:pt x="14589" y="33311"/>
                    </a:cubicBezTo>
                    <a:cubicBezTo>
                      <a:pt x="14202" y="33388"/>
                      <a:pt x="12852" y="33578"/>
                      <a:pt x="10119" y="33595"/>
                    </a:cubicBezTo>
                    <a:lnTo>
                      <a:pt x="10119" y="33595"/>
                    </a:lnTo>
                    <a:cubicBezTo>
                      <a:pt x="10136" y="33595"/>
                      <a:pt x="10136" y="33586"/>
                      <a:pt x="10127" y="33569"/>
                    </a:cubicBezTo>
                    <a:lnTo>
                      <a:pt x="10110" y="33457"/>
                    </a:lnTo>
                    <a:cubicBezTo>
                      <a:pt x="12706" y="33440"/>
                      <a:pt x="14064" y="33259"/>
                      <a:pt x="14563" y="33174"/>
                    </a:cubicBezTo>
                    <a:close/>
                    <a:moveTo>
                      <a:pt x="15809" y="28067"/>
                    </a:moveTo>
                    <a:cubicBezTo>
                      <a:pt x="15835" y="29864"/>
                      <a:pt x="15655" y="31042"/>
                      <a:pt x="15646" y="31067"/>
                    </a:cubicBezTo>
                    <a:cubicBezTo>
                      <a:pt x="15620" y="31196"/>
                      <a:pt x="15689" y="31325"/>
                      <a:pt x="15809" y="31377"/>
                    </a:cubicBezTo>
                    <a:cubicBezTo>
                      <a:pt x="15818" y="31377"/>
                      <a:pt x="15827" y="31386"/>
                      <a:pt x="15835" y="31386"/>
                    </a:cubicBezTo>
                    <a:lnTo>
                      <a:pt x="15294" y="34007"/>
                    </a:lnTo>
                    <a:lnTo>
                      <a:pt x="15044" y="34007"/>
                    </a:lnTo>
                    <a:lnTo>
                      <a:pt x="15044" y="34016"/>
                    </a:lnTo>
                    <a:cubicBezTo>
                      <a:pt x="14958" y="33483"/>
                      <a:pt x="14829" y="33002"/>
                      <a:pt x="14683" y="32563"/>
                    </a:cubicBezTo>
                    <a:cubicBezTo>
                      <a:pt x="14778" y="32365"/>
                      <a:pt x="14786" y="32228"/>
                      <a:pt x="14769" y="32056"/>
                    </a:cubicBezTo>
                    <a:lnTo>
                      <a:pt x="14872" y="31334"/>
                    </a:lnTo>
                    <a:cubicBezTo>
                      <a:pt x="14915" y="31308"/>
                      <a:pt x="14950" y="31257"/>
                      <a:pt x="14967" y="31205"/>
                    </a:cubicBezTo>
                    <a:cubicBezTo>
                      <a:pt x="15371" y="30113"/>
                      <a:pt x="15629" y="29047"/>
                      <a:pt x="15809" y="28067"/>
                    </a:cubicBezTo>
                    <a:close/>
                    <a:moveTo>
                      <a:pt x="3147" y="28067"/>
                    </a:moveTo>
                    <a:cubicBezTo>
                      <a:pt x="3336" y="29056"/>
                      <a:pt x="3603" y="30113"/>
                      <a:pt x="3990" y="31205"/>
                    </a:cubicBezTo>
                    <a:cubicBezTo>
                      <a:pt x="4007" y="31274"/>
                      <a:pt x="4050" y="31317"/>
                      <a:pt x="4110" y="31360"/>
                    </a:cubicBezTo>
                    <a:lnTo>
                      <a:pt x="4205" y="32013"/>
                    </a:lnTo>
                    <a:cubicBezTo>
                      <a:pt x="4170" y="32219"/>
                      <a:pt x="4179" y="32357"/>
                      <a:pt x="4290" y="32572"/>
                    </a:cubicBezTo>
                    <a:cubicBezTo>
                      <a:pt x="4136" y="33010"/>
                      <a:pt x="3998" y="33500"/>
                      <a:pt x="3921" y="34025"/>
                    </a:cubicBezTo>
                    <a:lnTo>
                      <a:pt x="3680" y="34025"/>
                    </a:lnTo>
                    <a:lnTo>
                      <a:pt x="3680" y="34016"/>
                    </a:lnTo>
                    <a:lnTo>
                      <a:pt x="3130" y="31377"/>
                    </a:lnTo>
                    <a:cubicBezTo>
                      <a:pt x="3139" y="31377"/>
                      <a:pt x="3139" y="31377"/>
                      <a:pt x="3147" y="31368"/>
                    </a:cubicBezTo>
                    <a:cubicBezTo>
                      <a:pt x="3268" y="31317"/>
                      <a:pt x="3336" y="31188"/>
                      <a:pt x="3311" y="31059"/>
                    </a:cubicBezTo>
                    <a:cubicBezTo>
                      <a:pt x="3311" y="31033"/>
                      <a:pt x="3121" y="29864"/>
                      <a:pt x="3147" y="28067"/>
                    </a:cubicBezTo>
                    <a:close/>
                    <a:moveTo>
                      <a:pt x="14657" y="33612"/>
                    </a:moveTo>
                    <a:cubicBezTo>
                      <a:pt x="14666" y="33681"/>
                      <a:pt x="14692" y="33741"/>
                      <a:pt x="14700" y="33810"/>
                    </a:cubicBezTo>
                    <a:cubicBezTo>
                      <a:pt x="14417" y="33861"/>
                      <a:pt x="14133" y="33904"/>
                      <a:pt x="13841" y="33939"/>
                    </a:cubicBezTo>
                    <a:cubicBezTo>
                      <a:pt x="13488" y="33982"/>
                      <a:pt x="13127" y="34007"/>
                      <a:pt x="12775" y="34033"/>
                    </a:cubicBezTo>
                    <a:cubicBezTo>
                      <a:pt x="12422" y="34050"/>
                      <a:pt x="12070" y="34076"/>
                      <a:pt x="11709" y="34085"/>
                    </a:cubicBezTo>
                    <a:cubicBezTo>
                      <a:pt x="11357" y="34093"/>
                      <a:pt x="11004" y="34111"/>
                      <a:pt x="10652" y="34111"/>
                    </a:cubicBezTo>
                    <a:cubicBezTo>
                      <a:pt x="11004" y="34119"/>
                      <a:pt x="11357" y="34145"/>
                      <a:pt x="11726" y="34153"/>
                    </a:cubicBezTo>
                    <a:cubicBezTo>
                      <a:pt x="12079" y="34162"/>
                      <a:pt x="12431" y="34171"/>
                      <a:pt x="12801" y="34171"/>
                    </a:cubicBezTo>
                    <a:cubicBezTo>
                      <a:pt x="13153" y="34171"/>
                      <a:pt x="13523" y="34162"/>
                      <a:pt x="13875" y="34153"/>
                    </a:cubicBezTo>
                    <a:cubicBezTo>
                      <a:pt x="14176" y="34145"/>
                      <a:pt x="14468" y="34119"/>
                      <a:pt x="14769" y="34076"/>
                    </a:cubicBezTo>
                    <a:cubicBezTo>
                      <a:pt x="14821" y="34386"/>
                      <a:pt x="14838" y="34695"/>
                      <a:pt x="14838" y="35030"/>
                    </a:cubicBezTo>
                    <a:cubicBezTo>
                      <a:pt x="14838" y="35237"/>
                      <a:pt x="14821" y="35434"/>
                      <a:pt x="14778" y="35623"/>
                    </a:cubicBezTo>
                    <a:cubicBezTo>
                      <a:pt x="14640" y="36010"/>
                      <a:pt x="14279" y="36311"/>
                      <a:pt x="13841" y="36517"/>
                    </a:cubicBezTo>
                    <a:cubicBezTo>
                      <a:pt x="13746" y="36526"/>
                      <a:pt x="13652" y="36526"/>
                      <a:pt x="13549" y="36535"/>
                    </a:cubicBezTo>
                    <a:cubicBezTo>
                      <a:pt x="13282" y="36552"/>
                      <a:pt x="13016" y="36552"/>
                      <a:pt x="12741" y="36552"/>
                    </a:cubicBezTo>
                    <a:cubicBezTo>
                      <a:pt x="12208" y="36552"/>
                      <a:pt x="11666" y="36526"/>
                      <a:pt x="11133" y="36509"/>
                    </a:cubicBezTo>
                    <a:lnTo>
                      <a:pt x="11133" y="36509"/>
                    </a:lnTo>
                    <a:cubicBezTo>
                      <a:pt x="11666" y="36578"/>
                      <a:pt x="12199" y="36646"/>
                      <a:pt x="12732" y="36698"/>
                    </a:cubicBezTo>
                    <a:cubicBezTo>
                      <a:pt x="12904" y="36707"/>
                      <a:pt x="13067" y="36732"/>
                      <a:pt x="13239" y="36741"/>
                    </a:cubicBezTo>
                    <a:cubicBezTo>
                      <a:pt x="12869" y="36842"/>
                      <a:pt x="12480" y="36894"/>
                      <a:pt x="12120" y="36894"/>
                    </a:cubicBezTo>
                    <a:cubicBezTo>
                      <a:pt x="11410" y="36894"/>
                      <a:pt x="10812" y="36693"/>
                      <a:pt x="10686" y="36277"/>
                    </a:cubicBezTo>
                    <a:cubicBezTo>
                      <a:pt x="10660" y="36217"/>
                      <a:pt x="10643" y="36139"/>
                      <a:pt x="10617" y="36062"/>
                    </a:cubicBezTo>
                    <a:lnTo>
                      <a:pt x="10617" y="36062"/>
                    </a:lnTo>
                    <a:cubicBezTo>
                      <a:pt x="10703" y="36079"/>
                      <a:pt x="10798" y="36088"/>
                      <a:pt x="10884" y="36096"/>
                    </a:cubicBezTo>
                    <a:cubicBezTo>
                      <a:pt x="11236" y="36139"/>
                      <a:pt x="11580" y="36174"/>
                      <a:pt x="11941" y="36191"/>
                    </a:cubicBezTo>
                    <a:cubicBezTo>
                      <a:pt x="12294" y="36217"/>
                      <a:pt x="12637" y="36225"/>
                      <a:pt x="12990" y="36225"/>
                    </a:cubicBezTo>
                    <a:cubicBezTo>
                      <a:pt x="13342" y="36225"/>
                      <a:pt x="13686" y="36225"/>
                      <a:pt x="14047" y="36199"/>
                    </a:cubicBezTo>
                    <a:cubicBezTo>
                      <a:pt x="13686" y="36191"/>
                      <a:pt x="13342" y="36174"/>
                      <a:pt x="12990" y="36148"/>
                    </a:cubicBezTo>
                    <a:cubicBezTo>
                      <a:pt x="12646" y="36131"/>
                      <a:pt x="12294" y="36088"/>
                      <a:pt x="11950" y="36045"/>
                    </a:cubicBezTo>
                    <a:cubicBezTo>
                      <a:pt x="11606" y="36002"/>
                      <a:pt x="11262" y="35942"/>
                      <a:pt x="10918" y="35881"/>
                    </a:cubicBezTo>
                    <a:cubicBezTo>
                      <a:pt x="10798" y="35856"/>
                      <a:pt x="10669" y="35830"/>
                      <a:pt x="10549" y="35804"/>
                    </a:cubicBezTo>
                    <a:cubicBezTo>
                      <a:pt x="10497" y="35580"/>
                      <a:pt x="10445" y="35323"/>
                      <a:pt x="10394" y="35056"/>
                    </a:cubicBezTo>
                    <a:lnTo>
                      <a:pt x="10394" y="35056"/>
                    </a:lnTo>
                    <a:cubicBezTo>
                      <a:pt x="10583" y="35082"/>
                      <a:pt x="10789" y="35116"/>
                      <a:pt x="10978" y="35142"/>
                    </a:cubicBezTo>
                    <a:cubicBezTo>
                      <a:pt x="11365" y="35194"/>
                      <a:pt x="11752" y="35228"/>
                      <a:pt x="12139" y="35245"/>
                    </a:cubicBezTo>
                    <a:cubicBezTo>
                      <a:pt x="12526" y="35271"/>
                      <a:pt x="12912" y="35280"/>
                      <a:pt x="13316" y="35288"/>
                    </a:cubicBezTo>
                    <a:cubicBezTo>
                      <a:pt x="13703" y="35288"/>
                      <a:pt x="14090" y="35288"/>
                      <a:pt x="14477" y="35280"/>
                    </a:cubicBezTo>
                    <a:cubicBezTo>
                      <a:pt x="14090" y="35271"/>
                      <a:pt x="13703" y="35245"/>
                      <a:pt x="13316" y="35211"/>
                    </a:cubicBezTo>
                    <a:cubicBezTo>
                      <a:pt x="12930" y="35185"/>
                      <a:pt x="12543" y="35151"/>
                      <a:pt x="12156" y="35099"/>
                    </a:cubicBezTo>
                    <a:cubicBezTo>
                      <a:pt x="11769" y="35039"/>
                      <a:pt x="11391" y="34987"/>
                      <a:pt x="11004" y="34910"/>
                    </a:cubicBezTo>
                    <a:cubicBezTo>
                      <a:pt x="10781" y="34867"/>
                      <a:pt x="10549" y="34815"/>
                      <a:pt x="10325" y="34764"/>
                    </a:cubicBezTo>
                    <a:cubicBezTo>
                      <a:pt x="10273" y="34480"/>
                      <a:pt x="10222" y="34196"/>
                      <a:pt x="10162" y="33904"/>
                    </a:cubicBezTo>
                    <a:cubicBezTo>
                      <a:pt x="12938" y="33878"/>
                      <a:pt x="14271" y="33689"/>
                      <a:pt x="14657" y="33612"/>
                    </a:cubicBezTo>
                    <a:close/>
                    <a:moveTo>
                      <a:pt x="5202" y="31016"/>
                    </a:moveTo>
                    <a:cubicBezTo>
                      <a:pt x="5099" y="31368"/>
                      <a:pt x="4952" y="31712"/>
                      <a:pt x="4841" y="32056"/>
                    </a:cubicBezTo>
                    <a:cubicBezTo>
                      <a:pt x="6414" y="32262"/>
                      <a:pt x="8477" y="32305"/>
                      <a:pt x="8967" y="32314"/>
                    </a:cubicBezTo>
                    <a:lnTo>
                      <a:pt x="8941" y="32563"/>
                    </a:lnTo>
                    <a:cubicBezTo>
                      <a:pt x="6706" y="32555"/>
                      <a:pt x="5253" y="32400"/>
                      <a:pt x="4737" y="32340"/>
                    </a:cubicBezTo>
                    <a:cubicBezTo>
                      <a:pt x="4720" y="32383"/>
                      <a:pt x="4703" y="32434"/>
                      <a:pt x="4686" y="32477"/>
                    </a:cubicBezTo>
                    <a:cubicBezTo>
                      <a:pt x="4729" y="32486"/>
                      <a:pt x="4780" y="32486"/>
                      <a:pt x="4849" y="32494"/>
                    </a:cubicBezTo>
                    <a:lnTo>
                      <a:pt x="4849" y="32821"/>
                    </a:lnTo>
                    <a:lnTo>
                      <a:pt x="4643" y="32812"/>
                    </a:lnTo>
                    <a:lnTo>
                      <a:pt x="4643" y="32812"/>
                    </a:lnTo>
                    <a:cubicBezTo>
                      <a:pt x="4703" y="32821"/>
                      <a:pt x="4780" y="32830"/>
                      <a:pt x="4849" y="32838"/>
                    </a:cubicBezTo>
                    <a:lnTo>
                      <a:pt x="4849" y="33096"/>
                    </a:lnTo>
                    <a:cubicBezTo>
                      <a:pt x="4703" y="33079"/>
                      <a:pt x="4600" y="33070"/>
                      <a:pt x="4505" y="33053"/>
                    </a:cubicBezTo>
                    <a:cubicBezTo>
                      <a:pt x="4488" y="33096"/>
                      <a:pt x="4480" y="33148"/>
                      <a:pt x="4462" y="33191"/>
                    </a:cubicBezTo>
                    <a:cubicBezTo>
                      <a:pt x="4995" y="33277"/>
                      <a:pt x="6362" y="33449"/>
                      <a:pt x="8864" y="33466"/>
                    </a:cubicBezTo>
                    <a:lnTo>
                      <a:pt x="8855" y="33612"/>
                    </a:lnTo>
                    <a:cubicBezTo>
                      <a:pt x="6242" y="33603"/>
                      <a:pt x="4892" y="33423"/>
                      <a:pt x="4428" y="33345"/>
                    </a:cubicBezTo>
                    <a:lnTo>
                      <a:pt x="4359" y="33638"/>
                    </a:lnTo>
                    <a:cubicBezTo>
                      <a:pt x="4823" y="33715"/>
                      <a:pt x="6164" y="33904"/>
                      <a:pt x="8829" y="33913"/>
                    </a:cubicBezTo>
                    <a:lnTo>
                      <a:pt x="8769" y="34747"/>
                    </a:lnTo>
                    <a:cubicBezTo>
                      <a:pt x="8503" y="34815"/>
                      <a:pt x="8219" y="34876"/>
                      <a:pt x="7952" y="34927"/>
                    </a:cubicBezTo>
                    <a:cubicBezTo>
                      <a:pt x="7574" y="35005"/>
                      <a:pt x="7187" y="35056"/>
                      <a:pt x="6801" y="35108"/>
                    </a:cubicBezTo>
                    <a:cubicBezTo>
                      <a:pt x="6414" y="35151"/>
                      <a:pt x="6027" y="35194"/>
                      <a:pt x="5640" y="35228"/>
                    </a:cubicBezTo>
                    <a:cubicBezTo>
                      <a:pt x="5253" y="35262"/>
                      <a:pt x="4866" y="35271"/>
                      <a:pt x="4480" y="35288"/>
                    </a:cubicBezTo>
                    <a:cubicBezTo>
                      <a:pt x="4763" y="35301"/>
                      <a:pt x="5046" y="35309"/>
                      <a:pt x="5329" y="35309"/>
                    </a:cubicBezTo>
                    <a:cubicBezTo>
                      <a:pt x="5433" y="35309"/>
                      <a:pt x="5536" y="35308"/>
                      <a:pt x="5640" y="35305"/>
                    </a:cubicBezTo>
                    <a:cubicBezTo>
                      <a:pt x="6027" y="35305"/>
                      <a:pt x="6414" y="35280"/>
                      <a:pt x="6809" y="35262"/>
                    </a:cubicBezTo>
                    <a:cubicBezTo>
                      <a:pt x="7196" y="35237"/>
                      <a:pt x="7583" y="35194"/>
                      <a:pt x="7970" y="35151"/>
                    </a:cubicBezTo>
                    <a:cubicBezTo>
                      <a:pt x="8228" y="35116"/>
                      <a:pt x="8477" y="35073"/>
                      <a:pt x="8735" y="35030"/>
                    </a:cubicBezTo>
                    <a:lnTo>
                      <a:pt x="8735" y="35030"/>
                    </a:lnTo>
                    <a:lnTo>
                      <a:pt x="8683" y="35752"/>
                    </a:lnTo>
                    <a:cubicBezTo>
                      <a:pt x="8468" y="35804"/>
                      <a:pt x="8253" y="35847"/>
                      <a:pt x="8038" y="35890"/>
                    </a:cubicBezTo>
                    <a:cubicBezTo>
                      <a:pt x="7695" y="35959"/>
                      <a:pt x="7351" y="36010"/>
                      <a:pt x="7007" y="36053"/>
                    </a:cubicBezTo>
                    <a:cubicBezTo>
                      <a:pt x="6663" y="36096"/>
                      <a:pt x="6311" y="36131"/>
                      <a:pt x="5967" y="36165"/>
                    </a:cubicBezTo>
                    <a:cubicBezTo>
                      <a:pt x="5623" y="36191"/>
                      <a:pt x="5262" y="36208"/>
                      <a:pt x="4909" y="36217"/>
                    </a:cubicBezTo>
                    <a:cubicBezTo>
                      <a:pt x="5262" y="36225"/>
                      <a:pt x="5606" y="36234"/>
                      <a:pt x="5967" y="36234"/>
                    </a:cubicBezTo>
                    <a:cubicBezTo>
                      <a:pt x="6319" y="36234"/>
                      <a:pt x="6663" y="36225"/>
                      <a:pt x="7015" y="36208"/>
                    </a:cubicBezTo>
                    <a:cubicBezTo>
                      <a:pt x="7368" y="36182"/>
                      <a:pt x="7712" y="36148"/>
                      <a:pt x="8073" y="36105"/>
                    </a:cubicBezTo>
                    <a:cubicBezTo>
                      <a:pt x="8262" y="36088"/>
                      <a:pt x="8460" y="36053"/>
                      <a:pt x="8657" y="36019"/>
                    </a:cubicBezTo>
                    <a:lnTo>
                      <a:pt x="8657" y="36019"/>
                    </a:lnTo>
                    <a:lnTo>
                      <a:pt x="8614" y="36569"/>
                    </a:lnTo>
                    <a:cubicBezTo>
                      <a:pt x="7557" y="36722"/>
                      <a:pt x="6576" y="37019"/>
                      <a:pt x="5800" y="37019"/>
                    </a:cubicBezTo>
                    <a:cubicBezTo>
                      <a:pt x="5440" y="37019"/>
                      <a:pt x="5125" y="36955"/>
                      <a:pt x="4866" y="36784"/>
                    </a:cubicBezTo>
                    <a:lnTo>
                      <a:pt x="4866" y="36784"/>
                    </a:lnTo>
                    <a:cubicBezTo>
                      <a:pt x="4901" y="36818"/>
                      <a:pt x="4918" y="36853"/>
                      <a:pt x="4952" y="36896"/>
                    </a:cubicBezTo>
                    <a:cubicBezTo>
                      <a:pt x="5193" y="37136"/>
                      <a:pt x="5460" y="37368"/>
                      <a:pt x="5752" y="37549"/>
                    </a:cubicBezTo>
                    <a:cubicBezTo>
                      <a:pt x="6036" y="37738"/>
                      <a:pt x="6336" y="37910"/>
                      <a:pt x="6654" y="38073"/>
                    </a:cubicBezTo>
                    <a:cubicBezTo>
                      <a:pt x="6010" y="37807"/>
                      <a:pt x="5374" y="37472"/>
                      <a:pt x="4866" y="36964"/>
                    </a:cubicBezTo>
                    <a:cubicBezTo>
                      <a:pt x="4609" y="36724"/>
                      <a:pt x="4402" y="36423"/>
                      <a:pt x="4265" y="36096"/>
                    </a:cubicBezTo>
                    <a:cubicBezTo>
                      <a:pt x="4127" y="35752"/>
                      <a:pt x="4050" y="35391"/>
                      <a:pt x="4050" y="35030"/>
                    </a:cubicBezTo>
                    <a:cubicBezTo>
                      <a:pt x="4067" y="34325"/>
                      <a:pt x="4196" y="33629"/>
                      <a:pt x="4411" y="32959"/>
                    </a:cubicBezTo>
                    <a:cubicBezTo>
                      <a:pt x="4514" y="32623"/>
                      <a:pt x="4643" y="32305"/>
                      <a:pt x="4780" y="31979"/>
                    </a:cubicBezTo>
                    <a:cubicBezTo>
                      <a:pt x="4918" y="31661"/>
                      <a:pt x="5064" y="31351"/>
                      <a:pt x="5202" y="31016"/>
                    </a:cubicBezTo>
                    <a:close/>
                    <a:moveTo>
                      <a:pt x="8941" y="34343"/>
                    </a:moveTo>
                    <a:cubicBezTo>
                      <a:pt x="8941" y="34343"/>
                      <a:pt x="8950" y="34626"/>
                      <a:pt x="8967" y="35030"/>
                    </a:cubicBezTo>
                    <a:cubicBezTo>
                      <a:pt x="8967" y="35237"/>
                      <a:pt x="8975" y="35486"/>
                      <a:pt x="8975" y="35744"/>
                    </a:cubicBezTo>
                    <a:lnTo>
                      <a:pt x="8975" y="36552"/>
                    </a:lnTo>
                    <a:lnTo>
                      <a:pt x="8975" y="37351"/>
                    </a:lnTo>
                    <a:cubicBezTo>
                      <a:pt x="8975" y="37609"/>
                      <a:pt x="8967" y="37858"/>
                      <a:pt x="8967" y="38065"/>
                    </a:cubicBezTo>
                    <a:cubicBezTo>
                      <a:pt x="8950" y="38486"/>
                      <a:pt x="8941" y="38752"/>
                      <a:pt x="8941" y="38752"/>
                    </a:cubicBezTo>
                    <a:cubicBezTo>
                      <a:pt x="8941" y="38752"/>
                      <a:pt x="8932" y="38469"/>
                      <a:pt x="8924" y="38065"/>
                    </a:cubicBezTo>
                    <a:cubicBezTo>
                      <a:pt x="8924" y="37858"/>
                      <a:pt x="8907" y="37609"/>
                      <a:pt x="8907" y="37351"/>
                    </a:cubicBezTo>
                    <a:lnTo>
                      <a:pt x="8907" y="36552"/>
                    </a:lnTo>
                    <a:cubicBezTo>
                      <a:pt x="8898" y="36277"/>
                      <a:pt x="8907" y="36002"/>
                      <a:pt x="8907" y="35744"/>
                    </a:cubicBezTo>
                    <a:cubicBezTo>
                      <a:pt x="8907" y="35486"/>
                      <a:pt x="8924" y="35237"/>
                      <a:pt x="8924" y="35030"/>
                    </a:cubicBezTo>
                    <a:cubicBezTo>
                      <a:pt x="8932" y="34618"/>
                      <a:pt x="8941" y="34343"/>
                      <a:pt x="8941" y="34343"/>
                    </a:cubicBezTo>
                    <a:close/>
                    <a:moveTo>
                      <a:pt x="9749" y="30302"/>
                    </a:moveTo>
                    <a:lnTo>
                      <a:pt x="9749" y="30414"/>
                    </a:lnTo>
                    <a:lnTo>
                      <a:pt x="9758" y="30414"/>
                    </a:lnTo>
                    <a:lnTo>
                      <a:pt x="9758" y="33440"/>
                    </a:lnTo>
                    <a:lnTo>
                      <a:pt x="9749" y="33440"/>
                    </a:lnTo>
                    <a:lnTo>
                      <a:pt x="9749" y="38942"/>
                    </a:lnTo>
                    <a:lnTo>
                      <a:pt x="9749" y="39242"/>
                    </a:lnTo>
                    <a:lnTo>
                      <a:pt x="9629" y="39242"/>
                    </a:lnTo>
                    <a:lnTo>
                      <a:pt x="9620" y="37162"/>
                    </a:lnTo>
                    <a:lnTo>
                      <a:pt x="9586" y="34962"/>
                    </a:lnTo>
                    <a:lnTo>
                      <a:pt x="9551" y="32752"/>
                    </a:lnTo>
                    <a:cubicBezTo>
                      <a:pt x="9543" y="32022"/>
                      <a:pt x="9534" y="31282"/>
                      <a:pt x="9483" y="30552"/>
                    </a:cubicBezTo>
                    <a:cubicBezTo>
                      <a:pt x="9422" y="31282"/>
                      <a:pt x="9414" y="32022"/>
                      <a:pt x="9405" y="32752"/>
                    </a:cubicBezTo>
                    <a:lnTo>
                      <a:pt x="9371" y="34962"/>
                    </a:lnTo>
                    <a:lnTo>
                      <a:pt x="9336" y="37162"/>
                    </a:lnTo>
                    <a:lnTo>
                      <a:pt x="9328" y="39242"/>
                    </a:lnTo>
                    <a:lnTo>
                      <a:pt x="9190" y="39242"/>
                    </a:lnTo>
                    <a:lnTo>
                      <a:pt x="9190" y="38942"/>
                    </a:lnTo>
                    <a:lnTo>
                      <a:pt x="9190" y="33440"/>
                    </a:lnTo>
                    <a:lnTo>
                      <a:pt x="9190" y="30414"/>
                    </a:lnTo>
                    <a:lnTo>
                      <a:pt x="9190" y="30302"/>
                    </a:lnTo>
                    <a:close/>
                    <a:moveTo>
                      <a:pt x="9508" y="1"/>
                    </a:moveTo>
                    <a:cubicBezTo>
                      <a:pt x="9465" y="456"/>
                      <a:pt x="9431" y="895"/>
                      <a:pt x="9414" y="1342"/>
                    </a:cubicBezTo>
                    <a:lnTo>
                      <a:pt x="5546" y="3998"/>
                    </a:lnTo>
                    <a:lnTo>
                      <a:pt x="4884" y="3998"/>
                    </a:lnTo>
                    <a:cubicBezTo>
                      <a:pt x="4763" y="3998"/>
                      <a:pt x="4652" y="4101"/>
                      <a:pt x="4652" y="4230"/>
                    </a:cubicBezTo>
                    <a:cubicBezTo>
                      <a:pt x="4652" y="4342"/>
                      <a:pt x="4746" y="4454"/>
                      <a:pt x="4884" y="4454"/>
                    </a:cubicBezTo>
                    <a:lnTo>
                      <a:pt x="5073" y="4454"/>
                    </a:lnTo>
                    <a:cubicBezTo>
                      <a:pt x="3749" y="6775"/>
                      <a:pt x="3568" y="8468"/>
                      <a:pt x="3560" y="8545"/>
                    </a:cubicBezTo>
                    <a:cubicBezTo>
                      <a:pt x="3543" y="8657"/>
                      <a:pt x="3586" y="8760"/>
                      <a:pt x="3689" y="8812"/>
                    </a:cubicBezTo>
                    <a:cubicBezTo>
                      <a:pt x="3620" y="8855"/>
                      <a:pt x="3577" y="8932"/>
                      <a:pt x="3577" y="9027"/>
                    </a:cubicBezTo>
                    <a:cubicBezTo>
                      <a:pt x="3577" y="9113"/>
                      <a:pt x="3620" y="9199"/>
                      <a:pt x="3697" y="9242"/>
                    </a:cubicBezTo>
                    <a:cubicBezTo>
                      <a:pt x="2769" y="11262"/>
                      <a:pt x="2614" y="12955"/>
                      <a:pt x="2597" y="13067"/>
                    </a:cubicBezTo>
                    <a:lnTo>
                      <a:pt x="2537" y="13067"/>
                    </a:lnTo>
                    <a:cubicBezTo>
                      <a:pt x="2374" y="13067"/>
                      <a:pt x="2236" y="13196"/>
                      <a:pt x="2236" y="13368"/>
                    </a:cubicBezTo>
                    <a:cubicBezTo>
                      <a:pt x="2236" y="13514"/>
                      <a:pt x="2331" y="13626"/>
                      <a:pt x="2459" y="13660"/>
                    </a:cubicBezTo>
                    <a:cubicBezTo>
                      <a:pt x="1505" y="17563"/>
                      <a:pt x="620" y="21079"/>
                      <a:pt x="482" y="21655"/>
                    </a:cubicBezTo>
                    <a:lnTo>
                      <a:pt x="302" y="21655"/>
                    </a:lnTo>
                    <a:cubicBezTo>
                      <a:pt x="139" y="21655"/>
                      <a:pt x="1" y="21784"/>
                      <a:pt x="1" y="21955"/>
                    </a:cubicBezTo>
                    <a:cubicBezTo>
                      <a:pt x="1" y="22119"/>
                      <a:pt x="130" y="22256"/>
                      <a:pt x="302" y="22256"/>
                    </a:cubicBezTo>
                    <a:lnTo>
                      <a:pt x="345" y="22256"/>
                    </a:lnTo>
                    <a:cubicBezTo>
                      <a:pt x="267" y="23168"/>
                      <a:pt x="18" y="28136"/>
                      <a:pt x="2812" y="31317"/>
                    </a:cubicBezTo>
                    <a:cubicBezTo>
                      <a:pt x="2855" y="31368"/>
                      <a:pt x="2924" y="31403"/>
                      <a:pt x="2984" y="31411"/>
                    </a:cubicBezTo>
                    <a:lnTo>
                      <a:pt x="3534" y="34025"/>
                    </a:lnTo>
                    <a:lnTo>
                      <a:pt x="3517" y="34025"/>
                    </a:lnTo>
                    <a:cubicBezTo>
                      <a:pt x="3517" y="34394"/>
                      <a:pt x="3568" y="34626"/>
                      <a:pt x="3861" y="35030"/>
                    </a:cubicBezTo>
                    <a:lnTo>
                      <a:pt x="3861" y="35039"/>
                    </a:lnTo>
                    <a:cubicBezTo>
                      <a:pt x="3861" y="37343"/>
                      <a:pt x="6268" y="38391"/>
                      <a:pt x="8932" y="39182"/>
                    </a:cubicBezTo>
                    <a:lnTo>
                      <a:pt x="8932" y="39251"/>
                    </a:lnTo>
                    <a:cubicBezTo>
                      <a:pt x="8932" y="39414"/>
                      <a:pt x="9061" y="39543"/>
                      <a:pt x="9225" y="39543"/>
                    </a:cubicBezTo>
                    <a:lnTo>
                      <a:pt x="9783" y="39543"/>
                    </a:lnTo>
                    <a:cubicBezTo>
                      <a:pt x="9938" y="39543"/>
                      <a:pt x="10067" y="39414"/>
                      <a:pt x="10067" y="39251"/>
                    </a:cubicBezTo>
                    <a:lnTo>
                      <a:pt x="10067" y="39182"/>
                    </a:lnTo>
                    <a:cubicBezTo>
                      <a:pt x="11443" y="38770"/>
                      <a:pt x="12758" y="38297"/>
                      <a:pt x="13703" y="37609"/>
                    </a:cubicBezTo>
                    <a:cubicBezTo>
                      <a:pt x="13720" y="37601"/>
                      <a:pt x="13746" y="37575"/>
                      <a:pt x="13755" y="37566"/>
                    </a:cubicBezTo>
                    <a:cubicBezTo>
                      <a:pt x="13781" y="37558"/>
                      <a:pt x="13798" y="37532"/>
                      <a:pt x="13824" y="37523"/>
                    </a:cubicBezTo>
                    <a:lnTo>
                      <a:pt x="13841" y="37506"/>
                    </a:lnTo>
                    <a:cubicBezTo>
                      <a:pt x="14640" y="36878"/>
                      <a:pt x="15139" y="36088"/>
                      <a:pt x="15139" y="35039"/>
                    </a:cubicBezTo>
                    <a:lnTo>
                      <a:pt x="15139" y="35030"/>
                    </a:lnTo>
                    <a:cubicBezTo>
                      <a:pt x="15431" y="34609"/>
                      <a:pt x="15483" y="34386"/>
                      <a:pt x="15483" y="34025"/>
                    </a:cubicBezTo>
                    <a:lnTo>
                      <a:pt x="16033" y="31403"/>
                    </a:lnTo>
                    <a:cubicBezTo>
                      <a:pt x="16084" y="31386"/>
                      <a:pt x="16145" y="31360"/>
                      <a:pt x="16188" y="31317"/>
                    </a:cubicBezTo>
                    <a:cubicBezTo>
                      <a:pt x="18990" y="28136"/>
                      <a:pt x="18732" y="23168"/>
                      <a:pt x="18655" y="22256"/>
                    </a:cubicBezTo>
                    <a:lnTo>
                      <a:pt x="18698" y="22256"/>
                    </a:lnTo>
                    <a:cubicBezTo>
                      <a:pt x="18861" y="22256"/>
                      <a:pt x="18999" y="22127"/>
                      <a:pt x="18999" y="21955"/>
                    </a:cubicBezTo>
                    <a:cubicBezTo>
                      <a:pt x="18990" y="21784"/>
                      <a:pt x="18861" y="21655"/>
                      <a:pt x="18698" y="21655"/>
                    </a:cubicBezTo>
                    <a:lnTo>
                      <a:pt x="18517" y="21655"/>
                    </a:lnTo>
                    <a:cubicBezTo>
                      <a:pt x="18380" y="21079"/>
                      <a:pt x="17494" y="17563"/>
                      <a:pt x="16540" y="13660"/>
                    </a:cubicBezTo>
                    <a:cubicBezTo>
                      <a:pt x="16669" y="13626"/>
                      <a:pt x="16764" y="13514"/>
                      <a:pt x="16764" y="13368"/>
                    </a:cubicBezTo>
                    <a:cubicBezTo>
                      <a:pt x="16764" y="13213"/>
                      <a:pt x="16635" y="13067"/>
                      <a:pt x="16463" y="13067"/>
                    </a:cubicBezTo>
                    <a:lnTo>
                      <a:pt x="16403" y="13067"/>
                    </a:lnTo>
                    <a:cubicBezTo>
                      <a:pt x="16385" y="12955"/>
                      <a:pt x="16231" y="11262"/>
                      <a:pt x="15302" y="9242"/>
                    </a:cubicBezTo>
                    <a:cubicBezTo>
                      <a:pt x="15371" y="9199"/>
                      <a:pt x="15423" y="9113"/>
                      <a:pt x="15423" y="9027"/>
                    </a:cubicBezTo>
                    <a:cubicBezTo>
                      <a:pt x="15423" y="8941"/>
                      <a:pt x="15380" y="8872"/>
                      <a:pt x="15311" y="8812"/>
                    </a:cubicBezTo>
                    <a:cubicBezTo>
                      <a:pt x="15397" y="8752"/>
                      <a:pt x="15448" y="8657"/>
                      <a:pt x="15440" y="8545"/>
                    </a:cubicBezTo>
                    <a:cubicBezTo>
                      <a:pt x="15431" y="8468"/>
                      <a:pt x="15251" y="6783"/>
                      <a:pt x="13927" y="4454"/>
                    </a:cubicBezTo>
                    <a:lnTo>
                      <a:pt x="14125" y="4454"/>
                    </a:lnTo>
                    <a:cubicBezTo>
                      <a:pt x="14236" y="4454"/>
                      <a:pt x="14348" y="4359"/>
                      <a:pt x="14348" y="4230"/>
                    </a:cubicBezTo>
                    <a:cubicBezTo>
                      <a:pt x="14348" y="4110"/>
                      <a:pt x="14253" y="3998"/>
                      <a:pt x="14125" y="3998"/>
                    </a:cubicBezTo>
                    <a:lnTo>
                      <a:pt x="13463" y="3998"/>
                    </a:lnTo>
                    <a:lnTo>
                      <a:pt x="10101" y="1686"/>
                    </a:lnTo>
                    <a:cubicBezTo>
                      <a:pt x="9835" y="1041"/>
                      <a:pt x="9646" y="766"/>
                      <a:pt x="9569" y="654"/>
                    </a:cubicBezTo>
                    <a:cubicBezTo>
                      <a:pt x="9551" y="439"/>
                      <a:pt x="9534" y="216"/>
                      <a:pt x="9508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6"/>
              <p:cNvSpPr/>
              <p:nvPr/>
            </p:nvSpPr>
            <p:spPr>
              <a:xfrm>
                <a:off x="3395125" y="2500625"/>
                <a:ext cx="26225" cy="20332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8133" extrusionOk="0">
                    <a:moveTo>
                      <a:pt x="215" y="1"/>
                    </a:moveTo>
                    <a:lnTo>
                      <a:pt x="215" y="1"/>
                    </a:lnTo>
                    <a:cubicBezTo>
                      <a:pt x="215" y="1"/>
                      <a:pt x="198" y="130"/>
                      <a:pt x="155" y="345"/>
                    </a:cubicBezTo>
                    <a:cubicBezTo>
                      <a:pt x="120" y="568"/>
                      <a:pt x="69" y="878"/>
                      <a:pt x="43" y="1265"/>
                    </a:cubicBezTo>
                    <a:cubicBezTo>
                      <a:pt x="26" y="1651"/>
                      <a:pt x="0" y="2107"/>
                      <a:pt x="26" y="2588"/>
                    </a:cubicBezTo>
                    <a:cubicBezTo>
                      <a:pt x="43" y="3070"/>
                      <a:pt x="86" y="3586"/>
                      <a:pt x="155" y="4101"/>
                    </a:cubicBezTo>
                    <a:cubicBezTo>
                      <a:pt x="232" y="4617"/>
                      <a:pt x="318" y="5124"/>
                      <a:pt x="413" y="5597"/>
                    </a:cubicBezTo>
                    <a:cubicBezTo>
                      <a:pt x="507" y="6070"/>
                      <a:pt x="619" y="6508"/>
                      <a:pt x="714" y="6887"/>
                    </a:cubicBezTo>
                    <a:cubicBezTo>
                      <a:pt x="808" y="7265"/>
                      <a:pt x="894" y="7574"/>
                      <a:pt x="946" y="7789"/>
                    </a:cubicBezTo>
                    <a:cubicBezTo>
                      <a:pt x="1014" y="8004"/>
                      <a:pt x="1049" y="8133"/>
                      <a:pt x="1049" y="8133"/>
                    </a:cubicBezTo>
                    <a:cubicBezTo>
                      <a:pt x="1049" y="8133"/>
                      <a:pt x="1023" y="8004"/>
                      <a:pt x="980" y="7789"/>
                    </a:cubicBezTo>
                    <a:cubicBezTo>
                      <a:pt x="946" y="7540"/>
                      <a:pt x="885" y="7230"/>
                      <a:pt x="808" y="6852"/>
                    </a:cubicBezTo>
                    <a:cubicBezTo>
                      <a:pt x="731" y="6474"/>
                      <a:pt x="645" y="6036"/>
                      <a:pt x="559" y="5563"/>
                    </a:cubicBezTo>
                    <a:cubicBezTo>
                      <a:pt x="473" y="5090"/>
                      <a:pt x="387" y="4583"/>
                      <a:pt x="327" y="4084"/>
                    </a:cubicBezTo>
                    <a:cubicBezTo>
                      <a:pt x="249" y="3577"/>
                      <a:pt x="198" y="3061"/>
                      <a:pt x="172" y="2588"/>
                    </a:cubicBezTo>
                    <a:cubicBezTo>
                      <a:pt x="146" y="2107"/>
                      <a:pt x="129" y="1660"/>
                      <a:pt x="146" y="1273"/>
                    </a:cubicBezTo>
                    <a:cubicBezTo>
                      <a:pt x="155" y="886"/>
                      <a:pt x="163" y="568"/>
                      <a:pt x="189" y="353"/>
                    </a:cubicBezTo>
                    <a:cubicBezTo>
                      <a:pt x="206" y="130"/>
                      <a:pt x="215" y="1"/>
                      <a:pt x="215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6"/>
              <p:cNvSpPr/>
              <p:nvPr/>
            </p:nvSpPr>
            <p:spPr>
              <a:xfrm>
                <a:off x="3412950" y="2286375"/>
                <a:ext cx="25375" cy="179250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7170" extrusionOk="0">
                    <a:moveTo>
                      <a:pt x="1015" y="1"/>
                    </a:moveTo>
                    <a:lnTo>
                      <a:pt x="1015" y="1"/>
                    </a:lnTo>
                    <a:cubicBezTo>
                      <a:pt x="1015" y="1"/>
                      <a:pt x="989" y="112"/>
                      <a:pt x="920" y="301"/>
                    </a:cubicBezTo>
                    <a:cubicBezTo>
                      <a:pt x="869" y="499"/>
                      <a:pt x="774" y="766"/>
                      <a:pt x="688" y="1092"/>
                    </a:cubicBezTo>
                    <a:cubicBezTo>
                      <a:pt x="585" y="1419"/>
                      <a:pt x="491" y="1797"/>
                      <a:pt x="396" y="2218"/>
                    </a:cubicBezTo>
                    <a:cubicBezTo>
                      <a:pt x="310" y="2640"/>
                      <a:pt x="215" y="3078"/>
                      <a:pt x="147" y="3525"/>
                    </a:cubicBezTo>
                    <a:cubicBezTo>
                      <a:pt x="87" y="3981"/>
                      <a:pt x="44" y="4428"/>
                      <a:pt x="18" y="4857"/>
                    </a:cubicBezTo>
                    <a:cubicBezTo>
                      <a:pt x="1" y="5287"/>
                      <a:pt x="9" y="5691"/>
                      <a:pt x="26" y="6035"/>
                    </a:cubicBezTo>
                    <a:cubicBezTo>
                      <a:pt x="35" y="6216"/>
                      <a:pt x="44" y="6362"/>
                      <a:pt x="61" y="6508"/>
                    </a:cubicBezTo>
                    <a:cubicBezTo>
                      <a:pt x="78" y="6645"/>
                      <a:pt x="95" y="6766"/>
                      <a:pt x="104" y="6860"/>
                    </a:cubicBezTo>
                    <a:cubicBezTo>
                      <a:pt x="138" y="7049"/>
                      <a:pt x="164" y="7170"/>
                      <a:pt x="164" y="7170"/>
                    </a:cubicBezTo>
                    <a:cubicBezTo>
                      <a:pt x="164" y="7170"/>
                      <a:pt x="147" y="7049"/>
                      <a:pt x="138" y="6860"/>
                    </a:cubicBezTo>
                    <a:cubicBezTo>
                      <a:pt x="129" y="6766"/>
                      <a:pt x="129" y="6645"/>
                      <a:pt x="121" y="6508"/>
                    </a:cubicBezTo>
                    <a:cubicBezTo>
                      <a:pt x="104" y="6362"/>
                      <a:pt x="104" y="6216"/>
                      <a:pt x="104" y="6044"/>
                    </a:cubicBezTo>
                    <a:cubicBezTo>
                      <a:pt x="95" y="5700"/>
                      <a:pt x="121" y="5313"/>
                      <a:pt x="147" y="4883"/>
                    </a:cubicBezTo>
                    <a:cubicBezTo>
                      <a:pt x="181" y="4462"/>
                      <a:pt x="233" y="4015"/>
                      <a:pt x="301" y="3559"/>
                    </a:cubicBezTo>
                    <a:cubicBezTo>
                      <a:pt x="362" y="3112"/>
                      <a:pt x="439" y="2665"/>
                      <a:pt x="525" y="2253"/>
                    </a:cubicBezTo>
                    <a:cubicBezTo>
                      <a:pt x="611" y="1832"/>
                      <a:pt x="688" y="1445"/>
                      <a:pt x="774" y="1109"/>
                    </a:cubicBezTo>
                    <a:cubicBezTo>
                      <a:pt x="843" y="774"/>
                      <a:pt x="912" y="499"/>
                      <a:pt x="955" y="301"/>
                    </a:cubicBezTo>
                    <a:cubicBezTo>
                      <a:pt x="998" y="112"/>
                      <a:pt x="1015" y="1"/>
                      <a:pt x="1015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6"/>
              <p:cNvSpPr/>
              <p:nvPr/>
            </p:nvSpPr>
            <p:spPr>
              <a:xfrm>
                <a:off x="3447775" y="2175275"/>
                <a:ext cx="170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680" h="3052" extrusionOk="0">
                    <a:moveTo>
                      <a:pt x="679" y="0"/>
                    </a:moveTo>
                    <a:cubicBezTo>
                      <a:pt x="679" y="0"/>
                      <a:pt x="662" y="43"/>
                      <a:pt x="619" y="112"/>
                    </a:cubicBezTo>
                    <a:cubicBezTo>
                      <a:pt x="585" y="189"/>
                      <a:pt x="516" y="310"/>
                      <a:pt x="473" y="447"/>
                    </a:cubicBezTo>
                    <a:cubicBezTo>
                      <a:pt x="421" y="585"/>
                      <a:pt x="361" y="748"/>
                      <a:pt x="301" y="920"/>
                    </a:cubicBezTo>
                    <a:cubicBezTo>
                      <a:pt x="249" y="1101"/>
                      <a:pt x="198" y="1290"/>
                      <a:pt x="155" y="1479"/>
                    </a:cubicBezTo>
                    <a:cubicBezTo>
                      <a:pt x="112" y="1677"/>
                      <a:pt x="78" y="1866"/>
                      <a:pt x="60" y="2046"/>
                    </a:cubicBezTo>
                    <a:cubicBezTo>
                      <a:pt x="35" y="2235"/>
                      <a:pt x="26" y="2407"/>
                      <a:pt x="17" y="2553"/>
                    </a:cubicBezTo>
                    <a:cubicBezTo>
                      <a:pt x="0" y="2708"/>
                      <a:pt x="17" y="2820"/>
                      <a:pt x="17" y="2906"/>
                    </a:cubicBezTo>
                    <a:lnTo>
                      <a:pt x="17" y="3052"/>
                    </a:lnTo>
                    <a:cubicBezTo>
                      <a:pt x="17" y="3052"/>
                      <a:pt x="26" y="3000"/>
                      <a:pt x="35" y="2923"/>
                    </a:cubicBezTo>
                    <a:cubicBezTo>
                      <a:pt x="43" y="2837"/>
                      <a:pt x="69" y="2717"/>
                      <a:pt x="103" y="2571"/>
                    </a:cubicBezTo>
                    <a:cubicBezTo>
                      <a:pt x="120" y="2416"/>
                      <a:pt x="163" y="2253"/>
                      <a:pt x="198" y="2072"/>
                    </a:cubicBezTo>
                    <a:cubicBezTo>
                      <a:pt x="232" y="1891"/>
                      <a:pt x="275" y="1694"/>
                      <a:pt x="318" y="1513"/>
                    </a:cubicBezTo>
                    <a:cubicBezTo>
                      <a:pt x="361" y="1324"/>
                      <a:pt x="404" y="1126"/>
                      <a:pt x="447" y="954"/>
                    </a:cubicBezTo>
                    <a:cubicBezTo>
                      <a:pt x="490" y="783"/>
                      <a:pt x="533" y="611"/>
                      <a:pt x="559" y="473"/>
                    </a:cubicBezTo>
                    <a:cubicBezTo>
                      <a:pt x="593" y="336"/>
                      <a:pt x="628" y="215"/>
                      <a:pt x="645" y="129"/>
                    </a:cubicBezTo>
                    <a:lnTo>
                      <a:pt x="679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6"/>
              <p:cNvSpPr/>
              <p:nvPr/>
            </p:nvSpPr>
            <p:spPr>
              <a:xfrm>
                <a:off x="3466250" y="2049975"/>
                <a:ext cx="174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955" extrusionOk="0">
                    <a:moveTo>
                      <a:pt x="697" y="1"/>
                    </a:moveTo>
                    <a:cubicBezTo>
                      <a:pt x="697" y="1"/>
                      <a:pt x="662" y="61"/>
                      <a:pt x="619" y="164"/>
                    </a:cubicBezTo>
                    <a:cubicBezTo>
                      <a:pt x="576" y="259"/>
                      <a:pt x="499" y="413"/>
                      <a:pt x="447" y="594"/>
                    </a:cubicBezTo>
                    <a:cubicBezTo>
                      <a:pt x="379" y="774"/>
                      <a:pt x="310" y="981"/>
                      <a:pt x="250" y="1221"/>
                    </a:cubicBezTo>
                    <a:cubicBezTo>
                      <a:pt x="198" y="1453"/>
                      <a:pt x="147" y="1703"/>
                      <a:pt x="95" y="1943"/>
                    </a:cubicBezTo>
                    <a:cubicBezTo>
                      <a:pt x="61" y="2193"/>
                      <a:pt x="26" y="2451"/>
                      <a:pt x="18" y="2691"/>
                    </a:cubicBezTo>
                    <a:cubicBezTo>
                      <a:pt x="0" y="2923"/>
                      <a:pt x="0" y="3147"/>
                      <a:pt x="0" y="3345"/>
                    </a:cubicBezTo>
                    <a:cubicBezTo>
                      <a:pt x="9" y="3517"/>
                      <a:pt x="26" y="3680"/>
                      <a:pt x="35" y="3783"/>
                    </a:cubicBezTo>
                    <a:cubicBezTo>
                      <a:pt x="52" y="3895"/>
                      <a:pt x="61" y="3955"/>
                      <a:pt x="61" y="3955"/>
                    </a:cubicBezTo>
                    <a:cubicBezTo>
                      <a:pt x="61" y="3955"/>
                      <a:pt x="61" y="3895"/>
                      <a:pt x="69" y="3783"/>
                    </a:cubicBezTo>
                    <a:cubicBezTo>
                      <a:pt x="69" y="3680"/>
                      <a:pt x="78" y="3517"/>
                      <a:pt x="95" y="3336"/>
                    </a:cubicBezTo>
                    <a:cubicBezTo>
                      <a:pt x="104" y="3138"/>
                      <a:pt x="121" y="2923"/>
                      <a:pt x="147" y="2691"/>
                    </a:cubicBezTo>
                    <a:cubicBezTo>
                      <a:pt x="164" y="2451"/>
                      <a:pt x="198" y="2210"/>
                      <a:pt x="241" y="1961"/>
                    </a:cubicBezTo>
                    <a:cubicBezTo>
                      <a:pt x="275" y="1711"/>
                      <a:pt x="327" y="1462"/>
                      <a:pt x="379" y="1239"/>
                    </a:cubicBezTo>
                    <a:cubicBezTo>
                      <a:pt x="439" y="1015"/>
                      <a:pt x="482" y="800"/>
                      <a:pt x="533" y="620"/>
                    </a:cubicBezTo>
                    <a:cubicBezTo>
                      <a:pt x="585" y="431"/>
                      <a:pt x="619" y="284"/>
                      <a:pt x="654" y="173"/>
                    </a:cubicBezTo>
                    <a:cubicBezTo>
                      <a:pt x="679" y="70"/>
                      <a:pt x="697" y="1"/>
                      <a:pt x="697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6"/>
              <p:cNvSpPr/>
              <p:nvPr/>
            </p:nvSpPr>
            <p:spPr>
              <a:xfrm>
                <a:off x="3333650" y="2500000"/>
                <a:ext cx="39150" cy="188275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7531" extrusionOk="0">
                    <a:moveTo>
                      <a:pt x="61" y="0"/>
                    </a:moveTo>
                    <a:cubicBezTo>
                      <a:pt x="61" y="0"/>
                      <a:pt x="52" y="121"/>
                      <a:pt x="35" y="335"/>
                    </a:cubicBezTo>
                    <a:cubicBezTo>
                      <a:pt x="18" y="439"/>
                      <a:pt x="18" y="568"/>
                      <a:pt x="9" y="722"/>
                    </a:cubicBezTo>
                    <a:cubicBezTo>
                      <a:pt x="1" y="868"/>
                      <a:pt x="1" y="1032"/>
                      <a:pt x="1" y="1212"/>
                    </a:cubicBezTo>
                    <a:cubicBezTo>
                      <a:pt x="1" y="1582"/>
                      <a:pt x="18" y="2012"/>
                      <a:pt x="52" y="2459"/>
                    </a:cubicBezTo>
                    <a:cubicBezTo>
                      <a:pt x="95" y="2914"/>
                      <a:pt x="172" y="3396"/>
                      <a:pt x="258" y="3877"/>
                    </a:cubicBezTo>
                    <a:cubicBezTo>
                      <a:pt x="362" y="4350"/>
                      <a:pt x="482" y="4823"/>
                      <a:pt x="611" y="5270"/>
                    </a:cubicBezTo>
                    <a:cubicBezTo>
                      <a:pt x="748" y="5708"/>
                      <a:pt x="903" y="6104"/>
                      <a:pt x="1041" y="6439"/>
                    </a:cubicBezTo>
                    <a:cubicBezTo>
                      <a:pt x="1109" y="6611"/>
                      <a:pt x="1178" y="6757"/>
                      <a:pt x="1247" y="6886"/>
                    </a:cubicBezTo>
                    <a:cubicBezTo>
                      <a:pt x="1307" y="7015"/>
                      <a:pt x="1367" y="7135"/>
                      <a:pt x="1419" y="7230"/>
                    </a:cubicBezTo>
                    <a:lnTo>
                      <a:pt x="1565" y="7530"/>
                    </a:lnTo>
                    <a:cubicBezTo>
                      <a:pt x="1565" y="7530"/>
                      <a:pt x="1522" y="7427"/>
                      <a:pt x="1436" y="7221"/>
                    </a:cubicBezTo>
                    <a:cubicBezTo>
                      <a:pt x="1410" y="7126"/>
                      <a:pt x="1367" y="6998"/>
                      <a:pt x="1316" y="6869"/>
                    </a:cubicBezTo>
                    <a:cubicBezTo>
                      <a:pt x="1256" y="6731"/>
                      <a:pt x="1204" y="6576"/>
                      <a:pt x="1144" y="6404"/>
                    </a:cubicBezTo>
                    <a:cubicBezTo>
                      <a:pt x="1006" y="6061"/>
                      <a:pt x="895" y="5665"/>
                      <a:pt x="766" y="5227"/>
                    </a:cubicBezTo>
                    <a:cubicBezTo>
                      <a:pt x="637" y="4797"/>
                      <a:pt x="525" y="4324"/>
                      <a:pt x="430" y="3851"/>
                    </a:cubicBezTo>
                    <a:cubicBezTo>
                      <a:pt x="336" y="3379"/>
                      <a:pt x="258" y="2906"/>
                      <a:pt x="207" y="2450"/>
                    </a:cubicBezTo>
                    <a:cubicBezTo>
                      <a:pt x="164" y="2003"/>
                      <a:pt x="104" y="1582"/>
                      <a:pt x="95" y="1212"/>
                    </a:cubicBezTo>
                    <a:cubicBezTo>
                      <a:pt x="87" y="1032"/>
                      <a:pt x="78" y="868"/>
                      <a:pt x="78" y="722"/>
                    </a:cubicBezTo>
                    <a:cubicBezTo>
                      <a:pt x="61" y="568"/>
                      <a:pt x="61" y="439"/>
                      <a:pt x="61" y="335"/>
                    </a:cubicBez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6"/>
              <p:cNvSpPr/>
              <p:nvPr/>
            </p:nvSpPr>
            <p:spPr>
              <a:xfrm>
                <a:off x="3340950" y="2288100"/>
                <a:ext cx="43875" cy="17215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6886" extrusionOk="0">
                    <a:moveTo>
                      <a:pt x="1754" y="0"/>
                    </a:moveTo>
                    <a:cubicBezTo>
                      <a:pt x="1754" y="0"/>
                      <a:pt x="1720" y="104"/>
                      <a:pt x="1668" y="293"/>
                    </a:cubicBezTo>
                    <a:cubicBezTo>
                      <a:pt x="1608" y="473"/>
                      <a:pt x="1522" y="740"/>
                      <a:pt x="1436" y="1066"/>
                    </a:cubicBezTo>
                    <a:cubicBezTo>
                      <a:pt x="1350" y="1384"/>
                      <a:pt x="1247" y="1763"/>
                      <a:pt x="1136" y="2158"/>
                    </a:cubicBezTo>
                    <a:cubicBezTo>
                      <a:pt x="1032" y="2571"/>
                      <a:pt x="921" y="3000"/>
                      <a:pt x="809" y="3430"/>
                    </a:cubicBezTo>
                    <a:cubicBezTo>
                      <a:pt x="697" y="3860"/>
                      <a:pt x="603" y="4290"/>
                      <a:pt x="491" y="4694"/>
                    </a:cubicBezTo>
                    <a:cubicBezTo>
                      <a:pt x="396" y="5106"/>
                      <a:pt x="310" y="5476"/>
                      <a:pt x="233" y="5803"/>
                    </a:cubicBezTo>
                    <a:cubicBezTo>
                      <a:pt x="164" y="6121"/>
                      <a:pt x="104" y="6405"/>
                      <a:pt x="61" y="6585"/>
                    </a:cubicBezTo>
                    <a:cubicBezTo>
                      <a:pt x="18" y="6783"/>
                      <a:pt x="1" y="6886"/>
                      <a:pt x="1" y="6886"/>
                    </a:cubicBezTo>
                    <a:cubicBezTo>
                      <a:pt x="1" y="6886"/>
                      <a:pt x="35" y="6783"/>
                      <a:pt x="87" y="6594"/>
                    </a:cubicBezTo>
                    <a:cubicBezTo>
                      <a:pt x="138" y="6413"/>
                      <a:pt x="224" y="6147"/>
                      <a:pt x="310" y="5820"/>
                    </a:cubicBezTo>
                    <a:cubicBezTo>
                      <a:pt x="396" y="5502"/>
                      <a:pt x="508" y="5124"/>
                      <a:pt x="611" y="4728"/>
                    </a:cubicBezTo>
                    <a:cubicBezTo>
                      <a:pt x="723" y="4316"/>
                      <a:pt x="826" y="3886"/>
                      <a:pt x="946" y="3456"/>
                    </a:cubicBezTo>
                    <a:cubicBezTo>
                      <a:pt x="1050" y="3026"/>
                      <a:pt x="1153" y="2596"/>
                      <a:pt x="1256" y="2192"/>
                    </a:cubicBezTo>
                    <a:cubicBezTo>
                      <a:pt x="1350" y="1780"/>
                      <a:pt x="1436" y="1410"/>
                      <a:pt x="1514" y="1083"/>
                    </a:cubicBezTo>
                    <a:cubicBezTo>
                      <a:pt x="1591" y="765"/>
                      <a:pt x="1643" y="482"/>
                      <a:pt x="1686" y="301"/>
                    </a:cubicBezTo>
                    <a:cubicBezTo>
                      <a:pt x="1729" y="104"/>
                      <a:pt x="1754" y="0"/>
                      <a:pt x="1754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6"/>
              <p:cNvSpPr/>
              <p:nvPr/>
            </p:nvSpPr>
            <p:spPr>
              <a:xfrm>
                <a:off x="3390825" y="2174625"/>
                <a:ext cx="24300" cy="7437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2975" extrusionOk="0">
                    <a:moveTo>
                      <a:pt x="972" y="1"/>
                    </a:moveTo>
                    <a:cubicBezTo>
                      <a:pt x="971" y="1"/>
                      <a:pt x="946" y="44"/>
                      <a:pt x="894" y="121"/>
                    </a:cubicBezTo>
                    <a:cubicBezTo>
                      <a:pt x="851" y="198"/>
                      <a:pt x="791" y="301"/>
                      <a:pt x="722" y="430"/>
                    </a:cubicBezTo>
                    <a:cubicBezTo>
                      <a:pt x="653" y="559"/>
                      <a:pt x="585" y="723"/>
                      <a:pt x="507" y="895"/>
                    </a:cubicBezTo>
                    <a:cubicBezTo>
                      <a:pt x="439" y="1066"/>
                      <a:pt x="370" y="1247"/>
                      <a:pt x="301" y="1427"/>
                    </a:cubicBezTo>
                    <a:cubicBezTo>
                      <a:pt x="249" y="1625"/>
                      <a:pt x="198" y="1806"/>
                      <a:pt x="155" y="1986"/>
                    </a:cubicBezTo>
                    <a:cubicBezTo>
                      <a:pt x="112" y="2175"/>
                      <a:pt x="78" y="2347"/>
                      <a:pt x="60" y="2485"/>
                    </a:cubicBezTo>
                    <a:cubicBezTo>
                      <a:pt x="35" y="2631"/>
                      <a:pt x="26" y="2751"/>
                      <a:pt x="17" y="2837"/>
                    </a:cubicBezTo>
                    <a:cubicBezTo>
                      <a:pt x="0" y="2923"/>
                      <a:pt x="0" y="2975"/>
                      <a:pt x="0" y="2975"/>
                    </a:cubicBezTo>
                    <a:cubicBezTo>
                      <a:pt x="0" y="2975"/>
                      <a:pt x="26" y="2949"/>
                      <a:pt x="43" y="2863"/>
                    </a:cubicBezTo>
                    <a:cubicBezTo>
                      <a:pt x="69" y="2777"/>
                      <a:pt x="112" y="2657"/>
                      <a:pt x="155" y="2519"/>
                    </a:cubicBezTo>
                    <a:cubicBezTo>
                      <a:pt x="198" y="2382"/>
                      <a:pt x="249" y="2218"/>
                      <a:pt x="292" y="2038"/>
                    </a:cubicBezTo>
                    <a:cubicBezTo>
                      <a:pt x="344" y="1866"/>
                      <a:pt x="396" y="1668"/>
                      <a:pt x="464" y="1488"/>
                    </a:cubicBezTo>
                    <a:cubicBezTo>
                      <a:pt x="516" y="1299"/>
                      <a:pt x="585" y="1118"/>
                      <a:pt x="645" y="938"/>
                    </a:cubicBezTo>
                    <a:cubicBezTo>
                      <a:pt x="714" y="766"/>
                      <a:pt x="757" y="602"/>
                      <a:pt x="808" y="465"/>
                    </a:cubicBezTo>
                    <a:cubicBezTo>
                      <a:pt x="851" y="327"/>
                      <a:pt x="894" y="207"/>
                      <a:pt x="929" y="129"/>
                    </a:cubicBezTo>
                    <a:cubicBezTo>
                      <a:pt x="963" y="44"/>
                      <a:pt x="972" y="1"/>
                      <a:pt x="972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6"/>
              <p:cNvSpPr/>
              <p:nvPr/>
            </p:nvSpPr>
            <p:spPr>
              <a:xfrm>
                <a:off x="3416400" y="2060950"/>
                <a:ext cx="30100" cy="756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026" extrusionOk="0">
                    <a:moveTo>
                      <a:pt x="1204" y="0"/>
                    </a:moveTo>
                    <a:cubicBezTo>
                      <a:pt x="1204" y="0"/>
                      <a:pt x="1169" y="43"/>
                      <a:pt x="1118" y="120"/>
                    </a:cubicBezTo>
                    <a:cubicBezTo>
                      <a:pt x="1066" y="198"/>
                      <a:pt x="989" y="301"/>
                      <a:pt x="911" y="430"/>
                    </a:cubicBezTo>
                    <a:cubicBezTo>
                      <a:pt x="843" y="559"/>
                      <a:pt x="739" y="722"/>
                      <a:pt x="653" y="894"/>
                    </a:cubicBezTo>
                    <a:cubicBezTo>
                      <a:pt x="567" y="1066"/>
                      <a:pt x="481" y="1264"/>
                      <a:pt x="413" y="1444"/>
                    </a:cubicBezTo>
                    <a:cubicBezTo>
                      <a:pt x="335" y="1633"/>
                      <a:pt x="267" y="1831"/>
                      <a:pt x="215" y="2012"/>
                    </a:cubicBezTo>
                    <a:cubicBezTo>
                      <a:pt x="163" y="2192"/>
                      <a:pt x="120" y="2364"/>
                      <a:pt x="86" y="2519"/>
                    </a:cubicBezTo>
                    <a:cubicBezTo>
                      <a:pt x="52" y="2665"/>
                      <a:pt x="34" y="2794"/>
                      <a:pt x="26" y="2880"/>
                    </a:cubicBezTo>
                    <a:cubicBezTo>
                      <a:pt x="9" y="2966"/>
                      <a:pt x="0" y="3026"/>
                      <a:pt x="0" y="3026"/>
                    </a:cubicBezTo>
                    <a:cubicBezTo>
                      <a:pt x="0" y="3026"/>
                      <a:pt x="34" y="2974"/>
                      <a:pt x="69" y="2888"/>
                    </a:cubicBezTo>
                    <a:cubicBezTo>
                      <a:pt x="95" y="2802"/>
                      <a:pt x="138" y="2682"/>
                      <a:pt x="181" y="2545"/>
                    </a:cubicBezTo>
                    <a:cubicBezTo>
                      <a:pt x="224" y="2390"/>
                      <a:pt x="301" y="2227"/>
                      <a:pt x="353" y="2046"/>
                    </a:cubicBezTo>
                    <a:cubicBezTo>
                      <a:pt x="421" y="1866"/>
                      <a:pt x="499" y="1685"/>
                      <a:pt x="567" y="1487"/>
                    </a:cubicBezTo>
                    <a:cubicBezTo>
                      <a:pt x="645" y="1290"/>
                      <a:pt x="722" y="1109"/>
                      <a:pt x="800" y="937"/>
                    </a:cubicBezTo>
                    <a:cubicBezTo>
                      <a:pt x="868" y="765"/>
                      <a:pt x="937" y="593"/>
                      <a:pt x="997" y="464"/>
                    </a:cubicBezTo>
                    <a:cubicBezTo>
                      <a:pt x="1066" y="327"/>
                      <a:pt x="1118" y="206"/>
                      <a:pt x="1152" y="129"/>
                    </a:cubicBezTo>
                    <a:cubicBezTo>
                      <a:pt x="1186" y="43"/>
                      <a:pt x="1204" y="0"/>
                      <a:pt x="1204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6"/>
              <p:cNvSpPr/>
              <p:nvPr/>
            </p:nvSpPr>
            <p:spPr>
              <a:xfrm>
                <a:off x="3490750" y="2055350"/>
                <a:ext cx="103825" cy="75900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036" extrusionOk="0">
                    <a:moveTo>
                      <a:pt x="4152" y="1"/>
                    </a:moveTo>
                    <a:cubicBezTo>
                      <a:pt x="4152" y="1"/>
                      <a:pt x="4075" y="35"/>
                      <a:pt x="3955" y="95"/>
                    </a:cubicBezTo>
                    <a:cubicBezTo>
                      <a:pt x="3826" y="164"/>
                      <a:pt x="3654" y="250"/>
                      <a:pt x="3439" y="379"/>
                    </a:cubicBezTo>
                    <a:cubicBezTo>
                      <a:pt x="3241" y="499"/>
                      <a:pt x="2992" y="637"/>
                      <a:pt x="2734" y="809"/>
                    </a:cubicBezTo>
                    <a:cubicBezTo>
                      <a:pt x="2485" y="972"/>
                      <a:pt x="2218" y="1153"/>
                      <a:pt x="1952" y="1342"/>
                    </a:cubicBezTo>
                    <a:cubicBezTo>
                      <a:pt x="1694" y="1539"/>
                      <a:pt x="1436" y="1728"/>
                      <a:pt x="1195" y="1926"/>
                    </a:cubicBezTo>
                    <a:cubicBezTo>
                      <a:pt x="963" y="2115"/>
                      <a:pt x="757" y="2304"/>
                      <a:pt x="576" y="2459"/>
                    </a:cubicBezTo>
                    <a:cubicBezTo>
                      <a:pt x="387" y="2622"/>
                      <a:pt x="250" y="2760"/>
                      <a:pt x="155" y="2872"/>
                    </a:cubicBezTo>
                    <a:cubicBezTo>
                      <a:pt x="61" y="2966"/>
                      <a:pt x="0" y="3035"/>
                      <a:pt x="0" y="3035"/>
                    </a:cubicBezTo>
                    <a:cubicBezTo>
                      <a:pt x="0" y="3035"/>
                      <a:pt x="69" y="2966"/>
                      <a:pt x="172" y="2880"/>
                    </a:cubicBezTo>
                    <a:cubicBezTo>
                      <a:pt x="284" y="2794"/>
                      <a:pt x="447" y="2665"/>
                      <a:pt x="636" y="2528"/>
                    </a:cubicBezTo>
                    <a:cubicBezTo>
                      <a:pt x="817" y="2382"/>
                      <a:pt x="1058" y="2218"/>
                      <a:pt x="1290" y="2021"/>
                    </a:cubicBezTo>
                    <a:cubicBezTo>
                      <a:pt x="1530" y="1840"/>
                      <a:pt x="1788" y="1651"/>
                      <a:pt x="2046" y="1462"/>
                    </a:cubicBezTo>
                    <a:cubicBezTo>
                      <a:pt x="2304" y="1273"/>
                      <a:pt x="2562" y="1084"/>
                      <a:pt x="2811" y="912"/>
                    </a:cubicBezTo>
                    <a:cubicBezTo>
                      <a:pt x="3052" y="740"/>
                      <a:pt x="3284" y="585"/>
                      <a:pt x="3482" y="456"/>
                    </a:cubicBezTo>
                    <a:cubicBezTo>
                      <a:pt x="3688" y="319"/>
                      <a:pt x="3851" y="207"/>
                      <a:pt x="3972" y="130"/>
                    </a:cubicBezTo>
                    <a:cubicBezTo>
                      <a:pt x="4084" y="52"/>
                      <a:pt x="4152" y="1"/>
                      <a:pt x="4152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6"/>
              <p:cNvSpPr/>
              <p:nvPr/>
            </p:nvSpPr>
            <p:spPr>
              <a:xfrm>
                <a:off x="3526850" y="2072325"/>
                <a:ext cx="58275" cy="43875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1755" extrusionOk="0">
                    <a:moveTo>
                      <a:pt x="2330" y="1"/>
                    </a:moveTo>
                    <a:lnTo>
                      <a:pt x="2330" y="1"/>
                    </a:lnTo>
                    <a:cubicBezTo>
                      <a:pt x="2330" y="1"/>
                      <a:pt x="2287" y="18"/>
                      <a:pt x="2210" y="52"/>
                    </a:cubicBezTo>
                    <a:cubicBezTo>
                      <a:pt x="2141" y="69"/>
                      <a:pt x="2029" y="121"/>
                      <a:pt x="1909" y="181"/>
                    </a:cubicBezTo>
                    <a:cubicBezTo>
                      <a:pt x="1797" y="259"/>
                      <a:pt x="1651" y="336"/>
                      <a:pt x="1513" y="431"/>
                    </a:cubicBezTo>
                    <a:cubicBezTo>
                      <a:pt x="1376" y="525"/>
                      <a:pt x="1221" y="637"/>
                      <a:pt x="1075" y="740"/>
                    </a:cubicBezTo>
                    <a:cubicBezTo>
                      <a:pt x="938" y="860"/>
                      <a:pt x="783" y="981"/>
                      <a:pt x="654" y="1084"/>
                    </a:cubicBezTo>
                    <a:cubicBezTo>
                      <a:pt x="525" y="1196"/>
                      <a:pt x="405" y="1316"/>
                      <a:pt x="310" y="1411"/>
                    </a:cubicBezTo>
                    <a:cubicBezTo>
                      <a:pt x="215" y="1505"/>
                      <a:pt x="138" y="1591"/>
                      <a:pt x="86" y="1660"/>
                    </a:cubicBezTo>
                    <a:cubicBezTo>
                      <a:pt x="26" y="1720"/>
                      <a:pt x="1" y="1754"/>
                      <a:pt x="1" y="1754"/>
                    </a:cubicBezTo>
                    <a:cubicBezTo>
                      <a:pt x="1" y="1754"/>
                      <a:pt x="26" y="1729"/>
                      <a:pt x="104" y="1677"/>
                    </a:cubicBezTo>
                    <a:cubicBezTo>
                      <a:pt x="172" y="1634"/>
                      <a:pt x="267" y="1557"/>
                      <a:pt x="370" y="1479"/>
                    </a:cubicBezTo>
                    <a:cubicBezTo>
                      <a:pt x="482" y="1402"/>
                      <a:pt x="611" y="1299"/>
                      <a:pt x="748" y="1204"/>
                    </a:cubicBezTo>
                    <a:cubicBezTo>
                      <a:pt x="877" y="1092"/>
                      <a:pt x="1032" y="989"/>
                      <a:pt x="1178" y="878"/>
                    </a:cubicBezTo>
                    <a:cubicBezTo>
                      <a:pt x="1316" y="766"/>
                      <a:pt x="1470" y="654"/>
                      <a:pt x="1599" y="559"/>
                    </a:cubicBezTo>
                    <a:cubicBezTo>
                      <a:pt x="1737" y="465"/>
                      <a:pt x="1857" y="353"/>
                      <a:pt x="1978" y="276"/>
                    </a:cubicBezTo>
                    <a:cubicBezTo>
                      <a:pt x="2081" y="190"/>
                      <a:pt x="2167" y="121"/>
                      <a:pt x="2236" y="78"/>
                    </a:cubicBezTo>
                    <a:cubicBezTo>
                      <a:pt x="2296" y="18"/>
                      <a:pt x="2330" y="1"/>
                      <a:pt x="2330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6"/>
              <p:cNvSpPr/>
              <p:nvPr/>
            </p:nvSpPr>
            <p:spPr>
              <a:xfrm>
                <a:off x="3468825" y="2177200"/>
                <a:ext cx="139925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2709" extrusionOk="0">
                    <a:moveTo>
                      <a:pt x="5597" y="1"/>
                    </a:moveTo>
                    <a:cubicBezTo>
                      <a:pt x="5597" y="1"/>
                      <a:pt x="5502" y="26"/>
                      <a:pt x="5339" y="69"/>
                    </a:cubicBezTo>
                    <a:cubicBezTo>
                      <a:pt x="5175" y="130"/>
                      <a:pt x="4943" y="198"/>
                      <a:pt x="4677" y="302"/>
                    </a:cubicBezTo>
                    <a:cubicBezTo>
                      <a:pt x="4393" y="396"/>
                      <a:pt x="4084" y="525"/>
                      <a:pt x="3740" y="663"/>
                    </a:cubicBezTo>
                    <a:cubicBezTo>
                      <a:pt x="3405" y="800"/>
                      <a:pt x="3052" y="963"/>
                      <a:pt x="2691" y="1135"/>
                    </a:cubicBezTo>
                    <a:cubicBezTo>
                      <a:pt x="2339" y="1307"/>
                      <a:pt x="1995" y="1488"/>
                      <a:pt x="1677" y="1660"/>
                    </a:cubicBezTo>
                    <a:cubicBezTo>
                      <a:pt x="1350" y="1832"/>
                      <a:pt x="1058" y="2012"/>
                      <a:pt x="817" y="2167"/>
                    </a:cubicBezTo>
                    <a:cubicBezTo>
                      <a:pt x="568" y="2322"/>
                      <a:pt x="362" y="2459"/>
                      <a:pt x="224" y="2554"/>
                    </a:cubicBezTo>
                    <a:cubicBezTo>
                      <a:pt x="87" y="2648"/>
                      <a:pt x="1" y="2708"/>
                      <a:pt x="1" y="2708"/>
                    </a:cubicBezTo>
                    <a:cubicBezTo>
                      <a:pt x="1" y="2708"/>
                      <a:pt x="87" y="2648"/>
                      <a:pt x="233" y="2580"/>
                    </a:cubicBezTo>
                    <a:cubicBezTo>
                      <a:pt x="387" y="2502"/>
                      <a:pt x="602" y="2382"/>
                      <a:pt x="860" y="2244"/>
                    </a:cubicBezTo>
                    <a:cubicBezTo>
                      <a:pt x="1118" y="2107"/>
                      <a:pt x="1419" y="1952"/>
                      <a:pt x="1737" y="1780"/>
                    </a:cubicBezTo>
                    <a:cubicBezTo>
                      <a:pt x="2064" y="1608"/>
                      <a:pt x="2416" y="1436"/>
                      <a:pt x="2760" y="1273"/>
                    </a:cubicBezTo>
                    <a:cubicBezTo>
                      <a:pt x="3104" y="1101"/>
                      <a:pt x="3456" y="938"/>
                      <a:pt x="3791" y="792"/>
                    </a:cubicBezTo>
                    <a:cubicBezTo>
                      <a:pt x="4127" y="645"/>
                      <a:pt x="4436" y="499"/>
                      <a:pt x="4703" y="388"/>
                    </a:cubicBezTo>
                    <a:cubicBezTo>
                      <a:pt x="4978" y="267"/>
                      <a:pt x="5201" y="173"/>
                      <a:pt x="5347" y="104"/>
                    </a:cubicBezTo>
                    <a:cubicBezTo>
                      <a:pt x="5511" y="44"/>
                      <a:pt x="5597" y="1"/>
                      <a:pt x="5597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6"/>
              <p:cNvSpPr/>
              <p:nvPr/>
            </p:nvSpPr>
            <p:spPr>
              <a:xfrm>
                <a:off x="3518250" y="2195050"/>
                <a:ext cx="65800" cy="33750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1350" extrusionOk="0">
                    <a:moveTo>
                      <a:pt x="2631" y="0"/>
                    </a:moveTo>
                    <a:cubicBezTo>
                      <a:pt x="2631" y="0"/>
                      <a:pt x="2588" y="17"/>
                      <a:pt x="2511" y="43"/>
                    </a:cubicBezTo>
                    <a:cubicBezTo>
                      <a:pt x="2442" y="78"/>
                      <a:pt x="2330" y="121"/>
                      <a:pt x="2201" y="172"/>
                    </a:cubicBezTo>
                    <a:cubicBezTo>
                      <a:pt x="2072" y="232"/>
                      <a:pt x="1926" y="292"/>
                      <a:pt x="1771" y="370"/>
                    </a:cubicBezTo>
                    <a:cubicBezTo>
                      <a:pt x="1608" y="447"/>
                      <a:pt x="1453" y="516"/>
                      <a:pt x="1290" y="602"/>
                    </a:cubicBezTo>
                    <a:lnTo>
                      <a:pt x="809" y="860"/>
                    </a:lnTo>
                    <a:cubicBezTo>
                      <a:pt x="654" y="946"/>
                      <a:pt x="516" y="1032"/>
                      <a:pt x="396" y="1100"/>
                    </a:cubicBezTo>
                    <a:cubicBezTo>
                      <a:pt x="276" y="1161"/>
                      <a:pt x="181" y="1238"/>
                      <a:pt x="104" y="1272"/>
                    </a:cubicBezTo>
                    <a:cubicBezTo>
                      <a:pt x="44" y="1315"/>
                      <a:pt x="1" y="1350"/>
                      <a:pt x="1" y="1350"/>
                    </a:cubicBezTo>
                    <a:cubicBezTo>
                      <a:pt x="1" y="1350"/>
                      <a:pt x="44" y="1333"/>
                      <a:pt x="121" y="1307"/>
                    </a:cubicBezTo>
                    <a:cubicBezTo>
                      <a:pt x="190" y="1272"/>
                      <a:pt x="302" y="1238"/>
                      <a:pt x="430" y="1178"/>
                    </a:cubicBezTo>
                    <a:cubicBezTo>
                      <a:pt x="559" y="1118"/>
                      <a:pt x="706" y="1057"/>
                      <a:pt x="860" y="980"/>
                    </a:cubicBezTo>
                    <a:cubicBezTo>
                      <a:pt x="1024" y="903"/>
                      <a:pt x="1178" y="834"/>
                      <a:pt x="1342" y="748"/>
                    </a:cubicBezTo>
                    <a:lnTo>
                      <a:pt x="1823" y="490"/>
                    </a:lnTo>
                    <a:cubicBezTo>
                      <a:pt x="1978" y="413"/>
                      <a:pt x="2115" y="318"/>
                      <a:pt x="2236" y="249"/>
                    </a:cubicBezTo>
                    <a:cubicBezTo>
                      <a:pt x="2356" y="189"/>
                      <a:pt x="2451" y="112"/>
                      <a:pt x="2528" y="78"/>
                    </a:cubicBezTo>
                    <a:cubicBezTo>
                      <a:pt x="2588" y="35"/>
                      <a:pt x="2631" y="0"/>
                      <a:pt x="2631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6"/>
              <p:cNvSpPr/>
              <p:nvPr/>
            </p:nvSpPr>
            <p:spPr>
              <a:xfrm>
                <a:off x="3450775" y="2295825"/>
                <a:ext cx="170450" cy="138425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5537" extrusionOk="0">
                    <a:moveTo>
                      <a:pt x="6817" y="1"/>
                    </a:moveTo>
                    <a:lnTo>
                      <a:pt x="6817" y="1"/>
                    </a:lnTo>
                    <a:cubicBezTo>
                      <a:pt x="6817" y="1"/>
                      <a:pt x="6697" y="61"/>
                      <a:pt x="6482" y="181"/>
                    </a:cubicBezTo>
                    <a:cubicBezTo>
                      <a:pt x="6276" y="302"/>
                      <a:pt x="5975" y="474"/>
                      <a:pt x="5622" y="697"/>
                    </a:cubicBezTo>
                    <a:cubicBezTo>
                      <a:pt x="5279" y="921"/>
                      <a:pt x="4866" y="1178"/>
                      <a:pt x="4453" y="1479"/>
                    </a:cubicBezTo>
                    <a:cubicBezTo>
                      <a:pt x="4032" y="1780"/>
                      <a:pt x="3594" y="2115"/>
                      <a:pt x="3164" y="2459"/>
                    </a:cubicBezTo>
                    <a:cubicBezTo>
                      <a:pt x="2743" y="2812"/>
                      <a:pt x="2321" y="3173"/>
                      <a:pt x="1935" y="3525"/>
                    </a:cubicBezTo>
                    <a:cubicBezTo>
                      <a:pt x="1556" y="3878"/>
                      <a:pt x="1213" y="4213"/>
                      <a:pt x="929" y="4514"/>
                    </a:cubicBezTo>
                    <a:cubicBezTo>
                      <a:pt x="637" y="4806"/>
                      <a:pt x="413" y="5064"/>
                      <a:pt x="250" y="5244"/>
                    </a:cubicBezTo>
                    <a:cubicBezTo>
                      <a:pt x="86" y="5425"/>
                      <a:pt x="0" y="5537"/>
                      <a:pt x="0" y="5537"/>
                    </a:cubicBezTo>
                    <a:lnTo>
                      <a:pt x="267" y="5262"/>
                    </a:lnTo>
                    <a:cubicBezTo>
                      <a:pt x="465" y="5081"/>
                      <a:pt x="723" y="4849"/>
                      <a:pt x="1015" y="4565"/>
                    </a:cubicBezTo>
                    <a:cubicBezTo>
                      <a:pt x="1316" y="4282"/>
                      <a:pt x="1668" y="3964"/>
                      <a:pt x="2055" y="3620"/>
                    </a:cubicBezTo>
                    <a:cubicBezTo>
                      <a:pt x="2442" y="3276"/>
                      <a:pt x="2863" y="2924"/>
                      <a:pt x="3276" y="2580"/>
                    </a:cubicBezTo>
                    <a:cubicBezTo>
                      <a:pt x="3697" y="2236"/>
                      <a:pt x="4135" y="1892"/>
                      <a:pt x="4548" y="1591"/>
                    </a:cubicBezTo>
                    <a:cubicBezTo>
                      <a:pt x="4969" y="1290"/>
                      <a:pt x="5339" y="998"/>
                      <a:pt x="5683" y="774"/>
                    </a:cubicBezTo>
                    <a:cubicBezTo>
                      <a:pt x="6018" y="534"/>
                      <a:pt x="6310" y="345"/>
                      <a:pt x="6499" y="216"/>
                    </a:cubicBezTo>
                    <a:cubicBezTo>
                      <a:pt x="6705" y="87"/>
                      <a:pt x="6817" y="1"/>
                      <a:pt x="6817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6"/>
              <p:cNvSpPr/>
              <p:nvPr/>
            </p:nvSpPr>
            <p:spPr>
              <a:xfrm>
                <a:off x="3502575" y="2330425"/>
                <a:ext cx="93500" cy="77175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087" extrusionOk="0">
                    <a:moveTo>
                      <a:pt x="3740" y="1"/>
                    </a:moveTo>
                    <a:cubicBezTo>
                      <a:pt x="3739" y="1"/>
                      <a:pt x="3679" y="44"/>
                      <a:pt x="3559" y="113"/>
                    </a:cubicBezTo>
                    <a:cubicBezTo>
                      <a:pt x="3473" y="173"/>
                      <a:pt x="3310" y="276"/>
                      <a:pt x="3121" y="413"/>
                    </a:cubicBezTo>
                    <a:cubicBezTo>
                      <a:pt x="2940" y="542"/>
                      <a:pt x="2708" y="688"/>
                      <a:pt x="2484" y="860"/>
                    </a:cubicBezTo>
                    <a:cubicBezTo>
                      <a:pt x="2261" y="1032"/>
                      <a:pt x="2020" y="1230"/>
                      <a:pt x="1780" y="1411"/>
                    </a:cubicBezTo>
                    <a:cubicBezTo>
                      <a:pt x="1539" y="1608"/>
                      <a:pt x="1315" y="1806"/>
                      <a:pt x="1100" y="2004"/>
                    </a:cubicBezTo>
                    <a:cubicBezTo>
                      <a:pt x="886" y="2193"/>
                      <a:pt x="705" y="2382"/>
                      <a:pt x="533" y="2537"/>
                    </a:cubicBezTo>
                    <a:cubicBezTo>
                      <a:pt x="370" y="2700"/>
                      <a:pt x="241" y="2838"/>
                      <a:pt x="146" y="2941"/>
                    </a:cubicBezTo>
                    <a:cubicBezTo>
                      <a:pt x="60" y="3035"/>
                      <a:pt x="0" y="3087"/>
                      <a:pt x="0" y="3087"/>
                    </a:cubicBezTo>
                    <a:lnTo>
                      <a:pt x="163" y="2958"/>
                    </a:lnTo>
                    <a:cubicBezTo>
                      <a:pt x="275" y="2872"/>
                      <a:pt x="413" y="2752"/>
                      <a:pt x="585" y="2605"/>
                    </a:cubicBezTo>
                    <a:cubicBezTo>
                      <a:pt x="757" y="2451"/>
                      <a:pt x="963" y="2296"/>
                      <a:pt x="1178" y="2107"/>
                    </a:cubicBezTo>
                    <a:cubicBezTo>
                      <a:pt x="1393" y="1926"/>
                      <a:pt x="1625" y="1737"/>
                      <a:pt x="1866" y="1540"/>
                    </a:cubicBezTo>
                    <a:cubicBezTo>
                      <a:pt x="2098" y="1350"/>
                      <a:pt x="2321" y="1153"/>
                      <a:pt x="2553" y="972"/>
                    </a:cubicBezTo>
                    <a:cubicBezTo>
                      <a:pt x="2777" y="792"/>
                      <a:pt x="2983" y="628"/>
                      <a:pt x="3155" y="474"/>
                    </a:cubicBezTo>
                    <a:cubicBezTo>
                      <a:pt x="3327" y="336"/>
                      <a:pt x="3473" y="207"/>
                      <a:pt x="3585" y="130"/>
                    </a:cubicBezTo>
                    <a:lnTo>
                      <a:pt x="3740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6"/>
              <p:cNvSpPr/>
              <p:nvPr/>
            </p:nvSpPr>
            <p:spPr>
              <a:xfrm>
                <a:off x="3450550" y="2518050"/>
                <a:ext cx="189575" cy="147650"/>
              </a:xfrm>
              <a:custGeom>
                <a:avLst/>
                <a:gdLst/>
                <a:ahLst/>
                <a:cxnLst/>
                <a:rect l="l" t="t" r="r" b="b"/>
                <a:pathLst>
                  <a:path w="7583" h="5906" extrusionOk="0">
                    <a:moveTo>
                      <a:pt x="7583" y="0"/>
                    </a:moveTo>
                    <a:cubicBezTo>
                      <a:pt x="7581" y="1"/>
                      <a:pt x="7452" y="79"/>
                      <a:pt x="7222" y="207"/>
                    </a:cubicBezTo>
                    <a:cubicBezTo>
                      <a:pt x="6998" y="336"/>
                      <a:pt x="6663" y="525"/>
                      <a:pt x="6285" y="765"/>
                    </a:cubicBezTo>
                    <a:cubicBezTo>
                      <a:pt x="5898" y="997"/>
                      <a:pt x="5459" y="1290"/>
                      <a:pt x="4995" y="1608"/>
                    </a:cubicBezTo>
                    <a:cubicBezTo>
                      <a:pt x="4531" y="1934"/>
                      <a:pt x="4050" y="2295"/>
                      <a:pt x="3568" y="2665"/>
                    </a:cubicBezTo>
                    <a:cubicBezTo>
                      <a:pt x="3096" y="3043"/>
                      <a:pt x="2631" y="3430"/>
                      <a:pt x="2202" y="3791"/>
                    </a:cubicBezTo>
                    <a:cubicBezTo>
                      <a:pt x="1772" y="4169"/>
                      <a:pt x="1385" y="4522"/>
                      <a:pt x="1067" y="4831"/>
                    </a:cubicBezTo>
                    <a:cubicBezTo>
                      <a:pt x="732" y="5149"/>
                      <a:pt x="474" y="5416"/>
                      <a:pt x="293" y="5605"/>
                    </a:cubicBezTo>
                    <a:cubicBezTo>
                      <a:pt x="104" y="5803"/>
                      <a:pt x="1" y="5906"/>
                      <a:pt x="1" y="5906"/>
                    </a:cubicBezTo>
                    <a:cubicBezTo>
                      <a:pt x="1" y="5906"/>
                      <a:pt x="104" y="5811"/>
                      <a:pt x="310" y="5631"/>
                    </a:cubicBezTo>
                    <a:cubicBezTo>
                      <a:pt x="499" y="5450"/>
                      <a:pt x="783" y="5201"/>
                      <a:pt x="1127" y="4900"/>
                    </a:cubicBezTo>
                    <a:cubicBezTo>
                      <a:pt x="1462" y="4599"/>
                      <a:pt x="1866" y="4264"/>
                      <a:pt x="2296" y="3903"/>
                    </a:cubicBezTo>
                    <a:cubicBezTo>
                      <a:pt x="2726" y="3533"/>
                      <a:pt x="3199" y="3155"/>
                      <a:pt x="3671" y="2794"/>
                    </a:cubicBezTo>
                    <a:cubicBezTo>
                      <a:pt x="4144" y="2416"/>
                      <a:pt x="4634" y="2063"/>
                      <a:pt x="5081" y="1728"/>
                    </a:cubicBezTo>
                    <a:cubicBezTo>
                      <a:pt x="5545" y="1410"/>
                      <a:pt x="5967" y="1092"/>
                      <a:pt x="6336" y="834"/>
                    </a:cubicBezTo>
                    <a:cubicBezTo>
                      <a:pt x="6715" y="576"/>
                      <a:pt x="7024" y="379"/>
                      <a:pt x="7239" y="224"/>
                    </a:cubicBezTo>
                    <a:cubicBezTo>
                      <a:pt x="7452" y="79"/>
                      <a:pt x="7581" y="1"/>
                      <a:pt x="7583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6"/>
              <p:cNvSpPr/>
              <p:nvPr/>
            </p:nvSpPr>
            <p:spPr>
              <a:xfrm>
                <a:off x="3509450" y="2567475"/>
                <a:ext cx="107675" cy="77175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3087" extrusionOk="0">
                    <a:moveTo>
                      <a:pt x="4307" y="0"/>
                    </a:moveTo>
                    <a:cubicBezTo>
                      <a:pt x="4307" y="0"/>
                      <a:pt x="4230" y="35"/>
                      <a:pt x="4101" y="95"/>
                    </a:cubicBezTo>
                    <a:cubicBezTo>
                      <a:pt x="3972" y="172"/>
                      <a:pt x="3791" y="267"/>
                      <a:pt x="3576" y="396"/>
                    </a:cubicBezTo>
                    <a:cubicBezTo>
                      <a:pt x="3361" y="525"/>
                      <a:pt x="3112" y="680"/>
                      <a:pt x="2854" y="851"/>
                    </a:cubicBezTo>
                    <a:cubicBezTo>
                      <a:pt x="2596" y="1023"/>
                      <a:pt x="2321" y="1204"/>
                      <a:pt x="2046" y="1393"/>
                    </a:cubicBezTo>
                    <a:cubicBezTo>
                      <a:pt x="1780" y="1591"/>
                      <a:pt x="1513" y="1797"/>
                      <a:pt x="1264" y="1986"/>
                    </a:cubicBezTo>
                    <a:cubicBezTo>
                      <a:pt x="1015" y="2184"/>
                      <a:pt x="800" y="2364"/>
                      <a:pt x="611" y="2528"/>
                    </a:cubicBezTo>
                    <a:cubicBezTo>
                      <a:pt x="413" y="2682"/>
                      <a:pt x="267" y="2829"/>
                      <a:pt x="155" y="2923"/>
                    </a:cubicBezTo>
                    <a:cubicBezTo>
                      <a:pt x="52" y="3018"/>
                      <a:pt x="0" y="3086"/>
                      <a:pt x="0" y="3086"/>
                    </a:cubicBezTo>
                    <a:cubicBezTo>
                      <a:pt x="0" y="3086"/>
                      <a:pt x="60" y="3026"/>
                      <a:pt x="181" y="2958"/>
                    </a:cubicBezTo>
                    <a:cubicBezTo>
                      <a:pt x="301" y="2872"/>
                      <a:pt x="473" y="2751"/>
                      <a:pt x="662" y="2596"/>
                    </a:cubicBezTo>
                    <a:cubicBezTo>
                      <a:pt x="868" y="2450"/>
                      <a:pt x="1092" y="2278"/>
                      <a:pt x="1350" y="2098"/>
                    </a:cubicBezTo>
                    <a:cubicBezTo>
                      <a:pt x="1599" y="1909"/>
                      <a:pt x="1866" y="1720"/>
                      <a:pt x="2132" y="1522"/>
                    </a:cubicBezTo>
                    <a:cubicBezTo>
                      <a:pt x="2407" y="1333"/>
                      <a:pt x="2674" y="1135"/>
                      <a:pt x="2932" y="955"/>
                    </a:cubicBezTo>
                    <a:cubicBezTo>
                      <a:pt x="3189" y="774"/>
                      <a:pt x="3422" y="611"/>
                      <a:pt x="3628" y="473"/>
                    </a:cubicBezTo>
                    <a:cubicBezTo>
                      <a:pt x="3834" y="336"/>
                      <a:pt x="4006" y="215"/>
                      <a:pt x="4126" y="129"/>
                    </a:cubicBezTo>
                    <a:cubicBezTo>
                      <a:pt x="4238" y="43"/>
                      <a:pt x="4307" y="0"/>
                      <a:pt x="4307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6" name="Google Shape;236;p26"/>
          <p:cNvGrpSpPr/>
          <p:nvPr/>
        </p:nvGrpSpPr>
        <p:grpSpPr>
          <a:xfrm>
            <a:off x="8163574" y="2681129"/>
            <a:ext cx="1352654" cy="2275387"/>
            <a:chOff x="8163574" y="2681129"/>
            <a:chExt cx="1352654" cy="2275387"/>
          </a:xfrm>
        </p:grpSpPr>
        <p:sp>
          <p:nvSpPr>
            <p:cNvPr id="237" name="Google Shape;237;p26"/>
            <p:cNvSpPr/>
            <p:nvPr/>
          </p:nvSpPr>
          <p:spPr>
            <a:xfrm rot="246655">
              <a:off x="8240693" y="2721499"/>
              <a:ext cx="1198414" cy="2194647"/>
            </a:xfrm>
            <a:custGeom>
              <a:avLst/>
              <a:gdLst/>
              <a:ahLst/>
              <a:cxnLst/>
              <a:rect l="l" t="t" r="r" b="b"/>
              <a:pathLst>
                <a:path w="17787" h="32572" extrusionOk="0">
                  <a:moveTo>
                    <a:pt x="8907" y="1"/>
                  </a:moveTo>
                  <a:cubicBezTo>
                    <a:pt x="8846" y="276"/>
                    <a:pt x="8812" y="559"/>
                    <a:pt x="8778" y="834"/>
                  </a:cubicBezTo>
                  <a:cubicBezTo>
                    <a:pt x="8760" y="1092"/>
                    <a:pt x="8743" y="1359"/>
                    <a:pt x="8735" y="1617"/>
                  </a:cubicBezTo>
                  <a:lnTo>
                    <a:pt x="6319" y="1617"/>
                  </a:lnTo>
                  <a:cubicBezTo>
                    <a:pt x="6319" y="1617"/>
                    <a:pt x="5374" y="4187"/>
                    <a:pt x="5004" y="5244"/>
                  </a:cubicBezTo>
                  <a:lnTo>
                    <a:pt x="4686" y="5244"/>
                  </a:lnTo>
                  <a:cubicBezTo>
                    <a:pt x="4686" y="5244"/>
                    <a:pt x="4591" y="5700"/>
                    <a:pt x="4437" y="6345"/>
                  </a:cubicBezTo>
                  <a:lnTo>
                    <a:pt x="3302" y="9714"/>
                  </a:lnTo>
                  <a:lnTo>
                    <a:pt x="3267" y="9774"/>
                  </a:lnTo>
                  <a:lnTo>
                    <a:pt x="3276" y="9774"/>
                  </a:lnTo>
                  <a:lnTo>
                    <a:pt x="3182" y="10058"/>
                  </a:lnTo>
                  <a:lnTo>
                    <a:pt x="3087" y="10058"/>
                  </a:lnTo>
                  <a:cubicBezTo>
                    <a:pt x="3087" y="10058"/>
                    <a:pt x="3061" y="10333"/>
                    <a:pt x="3018" y="10746"/>
                  </a:cubicBezTo>
                  <a:lnTo>
                    <a:pt x="1806" y="14666"/>
                  </a:lnTo>
                  <a:lnTo>
                    <a:pt x="1600" y="14666"/>
                  </a:lnTo>
                  <a:cubicBezTo>
                    <a:pt x="1600" y="14666"/>
                    <a:pt x="1600" y="14941"/>
                    <a:pt x="1583" y="15362"/>
                  </a:cubicBezTo>
                  <a:lnTo>
                    <a:pt x="250" y="19651"/>
                  </a:lnTo>
                  <a:lnTo>
                    <a:pt x="1" y="19651"/>
                  </a:lnTo>
                  <a:cubicBezTo>
                    <a:pt x="1" y="19651"/>
                    <a:pt x="697" y="24036"/>
                    <a:pt x="1471" y="25548"/>
                  </a:cubicBezTo>
                  <a:cubicBezTo>
                    <a:pt x="1712" y="25987"/>
                    <a:pt x="2004" y="26253"/>
                    <a:pt x="2434" y="26434"/>
                  </a:cubicBezTo>
                  <a:cubicBezTo>
                    <a:pt x="2674" y="26683"/>
                    <a:pt x="2975" y="26864"/>
                    <a:pt x="3396" y="26958"/>
                  </a:cubicBezTo>
                  <a:lnTo>
                    <a:pt x="3396" y="27775"/>
                  </a:lnTo>
                  <a:cubicBezTo>
                    <a:pt x="3139" y="28566"/>
                    <a:pt x="3757" y="32047"/>
                    <a:pt x="3757" y="32064"/>
                  </a:cubicBezTo>
                  <a:cubicBezTo>
                    <a:pt x="5494" y="32408"/>
                    <a:pt x="7213" y="32572"/>
                    <a:pt x="8907" y="32572"/>
                  </a:cubicBezTo>
                  <a:cubicBezTo>
                    <a:pt x="10617" y="32572"/>
                    <a:pt x="12336" y="32400"/>
                    <a:pt x="14056" y="32064"/>
                  </a:cubicBezTo>
                  <a:cubicBezTo>
                    <a:pt x="14056" y="32047"/>
                    <a:pt x="14675" y="28566"/>
                    <a:pt x="14417" y="27775"/>
                  </a:cubicBezTo>
                  <a:lnTo>
                    <a:pt x="14417" y="26958"/>
                  </a:lnTo>
                  <a:cubicBezTo>
                    <a:pt x="14829" y="26864"/>
                    <a:pt x="15139" y="26683"/>
                    <a:pt x="15362" y="26434"/>
                  </a:cubicBezTo>
                  <a:cubicBezTo>
                    <a:pt x="15792" y="26253"/>
                    <a:pt x="16093" y="25978"/>
                    <a:pt x="16308" y="25548"/>
                  </a:cubicBezTo>
                  <a:cubicBezTo>
                    <a:pt x="17082" y="24036"/>
                    <a:pt x="17786" y="19651"/>
                    <a:pt x="17786" y="19651"/>
                  </a:cubicBezTo>
                  <a:lnTo>
                    <a:pt x="17572" y="19651"/>
                  </a:lnTo>
                  <a:lnTo>
                    <a:pt x="16213" y="15276"/>
                  </a:lnTo>
                  <a:cubicBezTo>
                    <a:pt x="16205" y="14898"/>
                    <a:pt x="16205" y="14648"/>
                    <a:pt x="16205" y="14648"/>
                  </a:cubicBezTo>
                  <a:lnTo>
                    <a:pt x="16024" y="14648"/>
                  </a:lnTo>
                  <a:lnTo>
                    <a:pt x="14778" y="10625"/>
                  </a:lnTo>
                  <a:cubicBezTo>
                    <a:pt x="14743" y="10264"/>
                    <a:pt x="14718" y="10041"/>
                    <a:pt x="14718" y="10041"/>
                  </a:cubicBezTo>
                  <a:lnTo>
                    <a:pt x="14649" y="10041"/>
                  </a:lnTo>
                  <a:lnTo>
                    <a:pt x="13316" y="6121"/>
                  </a:lnTo>
                  <a:cubicBezTo>
                    <a:pt x="13187" y="5597"/>
                    <a:pt x="13119" y="5244"/>
                    <a:pt x="13119" y="5244"/>
                  </a:cubicBezTo>
                  <a:lnTo>
                    <a:pt x="12801" y="5244"/>
                  </a:lnTo>
                  <a:cubicBezTo>
                    <a:pt x="12440" y="4187"/>
                    <a:pt x="11485" y="1617"/>
                    <a:pt x="11485" y="1617"/>
                  </a:cubicBezTo>
                  <a:lnTo>
                    <a:pt x="9070" y="1617"/>
                  </a:lnTo>
                  <a:cubicBezTo>
                    <a:pt x="9070" y="1548"/>
                    <a:pt x="9070" y="1462"/>
                    <a:pt x="9061" y="1385"/>
                  </a:cubicBezTo>
                  <a:lnTo>
                    <a:pt x="9207" y="1385"/>
                  </a:lnTo>
                  <a:cubicBezTo>
                    <a:pt x="9242" y="1385"/>
                    <a:pt x="9259" y="1359"/>
                    <a:pt x="9259" y="1333"/>
                  </a:cubicBezTo>
                  <a:cubicBezTo>
                    <a:pt x="9259" y="1307"/>
                    <a:pt x="9250" y="1299"/>
                    <a:pt x="9242" y="1290"/>
                  </a:cubicBezTo>
                  <a:cubicBezTo>
                    <a:pt x="9343" y="1231"/>
                    <a:pt x="9550" y="1134"/>
                    <a:pt x="9754" y="1134"/>
                  </a:cubicBezTo>
                  <a:cubicBezTo>
                    <a:pt x="9845" y="1134"/>
                    <a:pt x="9936" y="1154"/>
                    <a:pt x="10015" y="1204"/>
                  </a:cubicBezTo>
                  <a:cubicBezTo>
                    <a:pt x="10229" y="1337"/>
                    <a:pt x="10412" y="1454"/>
                    <a:pt x="10616" y="1454"/>
                  </a:cubicBezTo>
                  <a:cubicBezTo>
                    <a:pt x="10715" y="1454"/>
                    <a:pt x="10820" y="1426"/>
                    <a:pt x="10935" y="1359"/>
                  </a:cubicBezTo>
                  <a:cubicBezTo>
                    <a:pt x="11024" y="1310"/>
                    <a:pt x="11098" y="1292"/>
                    <a:pt x="11162" y="1292"/>
                  </a:cubicBezTo>
                  <a:cubicBezTo>
                    <a:pt x="11342" y="1292"/>
                    <a:pt x="11453" y="1432"/>
                    <a:pt x="11643" y="1432"/>
                  </a:cubicBezTo>
                  <a:cubicBezTo>
                    <a:pt x="11661" y="1432"/>
                    <a:pt x="11680" y="1430"/>
                    <a:pt x="11700" y="1427"/>
                  </a:cubicBezTo>
                  <a:cubicBezTo>
                    <a:pt x="12001" y="1385"/>
                    <a:pt x="12388" y="1204"/>
                    <a:pt x="12388" y="1204"/>
                  </a:cubicBezTo>
                  <a:cubicBezTo>
                    <a:pt x="12388" y="1204"/>
                    <a:pt x="11640" y="1178"/>
                    <a:pt x="11322" y="903"/>
                  </a:cubicBezTo>
                  <a:cubicBezTo>
                    <a:pt x="11250" y="837"/>
                    <a:pt x="11185" y="814"/>
                    <a:pt x="11122" y="814"/>
                  </a:cubicBezTo>
                  <a:cubicBezTo>
                    <a:pt x="10982" y="814"/>
                    <a:pt x="10849" y="925"/>
                    <a:pt x="10666" y="925"/>
                  </a:cubicBezTo>
                  <a:cubicBezTo>
                    <a:pt x="10576" y="925"/>
                    <a:pt x="10473" y="898"/>
                    <a:pt x="10351" y="817"/>
                  </a:cubicBezTo>
                  <a:cubicBezTo>
                    <a:pt x="10004" y="579"/>
                    <a:pt x="9964" y="279"/>
                    <a:pt x="9665" y="279"/>
                  </a:cubicBezTo>
                  <a:cubicBezTo>
                    <a:pt x="9564" y="279"/>
                    <a:pt x="9433" y="313"/>
                    <a:pt x="9250" y="396"/>
                  </a:cubicBezTo>
                  <a:cubicBezTo>
                    <a:pt x="9242" y="387"/>
                    <a:pt x="9233" y="387"/>
                    <a:pt x="9216" y="387"/>
                  </a:cubicBezTo>
                  <a:lnTo>
                    <a:pt x="8984" y="387"/>
                  </a:lnTo>
                  <a:cubicBezTo>
                    <a:pt x="8958" y="258"/>
                    <a:pt x="8941" y="129"/>
                    <a:pt x="8907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48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6"/>
            <p:cNvSpPr/>
            <p:nvPr/>
          </p:nvSpPr>
          <p:spPr>
            <a:xfrm rot="246655">
              <a:off x="8241603" y="2721196"/>
              <a:ext cx="1196595" cy="2195254"/>
            </a:xfrm>
            <a:custGeom>
              <a:avLst/>
              <a:gdLst/>
              <a:ahLst/>
              <a:cxnLst/>
              <a:rect l="l" t="t" r="r" b="b"/>
              <a:pathLst>
                <a:path w="17760" h="32581" extrusionOk="0">
                  <a:moveTo>
                    <a:pt x="9172" y="482"/>
                  </a:moveTo>
                  <a:lnTo>
                    <a:pt x="9181" y="1273"/>
                  </a:lnTo>
                  <a:lnTo>
                    <a:pt x="9069" y="1273"/>
                  </a:lnTo>
                  <a:cubicBezTo>
                    <a:pt x="9052" y="1118"/>
                    <a:pt x="9052" y="981"/>
                    <a:pt x="9035" y="826"/>
                  </a:cubicBezTo>
                  <a:cubicBezTo>
                    <a:pt x="9026" y="714"/>
                    <a:pt x="9009" y="603"/>
                    <a:pt x="8992" y="482"/>
                  </a:cubicBezTo>
                  <a:close/>
                  <a:moveTo>
                    <a:pt x="9722" y="2752"/>
                  </a:moveTo>
                  <a:cubicBezTo>
                    <a:pt x="9757" y="3087"/>
                    <a:pt x="9800" y="3405"/>
                    <a:pt x="9817" y="3740"/>
                  </a:cubicBezTo>
                  <a:lnTo>
                    <a:pt x="9817" y="3809"/>
                  </a:lnTo>
                  <a:cubicBezTo>
                    <a:pt x="9585" y="3482"/>
                    <a:pt x="9370" y="3139"/>
                    <a:pt x="9181" y="2760"/>
                  </a:cubicBezTo>
                  <a:lnTo>
                    <a:pt x="9722" y="2760"/>
                  </a:lnTo>
                  <a:lnTo>
                    <a:pt x="9722" y="2752"/>
                  </a:lnTo>
                  <a:close/>
                  <a:moveTo>
                    <a:pt x="8700" y="2752"/>
                  </a:moveTo>
                  <a:cubicBezTo>
                    <a:pt x="8510" y="3147"/>
                    <a:pt x="8270" y="3525"/>
                    <a:pt x="8012" y="3869"/>
                  </a:cubicBezTo>
                  <a:cubicBezTo>
                    <a:pt x="8012" y="3826"/>
                    <a:pt x="8020" y="3783"/>
                    <a:pt x="8020" y="3740"/>
                  </a:cubicBezTo>
                  <a:cubicBezTo>
                    <a:pt x="8046" y="3405"/>
                    <a:pt x="8081" y="3078"/>
                    <a:pt x="8124" y="2752"/>
                  </a:cubicBezTo>
                  <a:close/>
                  <a:moveTo>
                    <a:pt x="11278" y="1944"/>
                  </a:moveTo>
                  <a:cubicBezTo>
                    <a:pt x="11485" y="2520"/>
                    <a:pt x="12043" y="4041"/>
                    <a:pt x="12379" y="4987"/>
                  </a:cubicBezTo>
                  <a:cubicBezTo>
                    <a:pt x="12319" y="4987"/>
                    <a:pt x="12267" y="4987"/>
                    <a:pt x="12215" y="4978"/>
                  </a:cubicBezTo>
                  <a:cubicBezTo>
                    <a:pt x="11889" y="4075"/>
                    <a:pt x="11476" y="2924"/>
                    <a:pt x="11321" y="2528"/>
                  </a:cubicBezTo>
                  <a:cubicBezTo>
                    <a:pt x="11339" y="2485"/>
                    <a:pt x="11364" y="2442"/>
                    <a:pt x="11364" y="2391"/>
                  </a:cubicBezTo>
                  <a:cubicBezTo>
                    <a:pt x="11364" y="2262"/>
                    <a:pt x="11270" y="2150"/>
                    <a:pt x="11141" y="2150"/>
                  </a:cubicBezTo>
                  <a:lnTo>
                    <a:pt x="9086" y="2150"/>
                  </a:lnTo>
                  <a:lnTo>
                    <a:pt x="9086" y="1944"/>
                  </a:lnTo>
                  <a:close/>
                  <a:moveTo>
                    <a:pt x="8743" y="1961"/>
                  </a:moveTo>
                  <a:lnTo>
                    <a:pt x="8743" y="2159"/>
                  </a:lnTo>
                  <a:lnTo>
                    <a:pt x="6679" y="2159"/>
                  </a:lnTo>
                  <a:cubicBezTo>
                    <a:pt x="6551" y="2159"/>
                    <a:pt x="6456" y="2270"/>
                    <a:pt x="6456" y="2399"/>
                  </a:cubicBezTo>
                  <a:cubicBezTo>
                    <a:pt x="6456" y="2451"/>
                    <a:pt x="6465" y="2494"/>
                    <a:pt x="6499" y="2537"/>
                  </a:cubicBezTo>
                  <a:cubicBezTo>
                    <a:pt x="6361" y="2924"/>
                    <a:pt x="5932" y="4084"/>
                    <a:pt x="5605" y="4987"/>
                  </a:cubicBezTo>
                  <a:cubicBezTo>
                    <a:pt x="5553" y="4987"/>
                    <a:pt x="5502" y="4995"/>
                    <a:pt x="5459" y="4995"/>
                  </a:cubicBezTo>
                  <a:cubicBezTo>
                    <a:pt x="5785" y="4050"/>
                    <a:pt x="6344" y="2528"/>
                    <a:pt x="6551" y="1961"/>
                  </a:cubicBezTo>
                  <a:close/>
                  <a:moveTo>
                    <a:pt x="10642" y="2760"/>
                  </a:moveTo>
                  <a:cubicBezTo>
                    <a:pt x="10711" y="3096"/>
                    <a:pt x="10763" y="3439"/>
                    <a:pt x="10806" y="3783"/>
                  </a:cubicBezTo>
                  <a:cubicBezTo>
                    <a:pt x="10831" y="3990"/>
                    <a:pt x="10857" y="4196"/>
                    <a:pt x="10874" y="4411"/>
                  </a:cubicBezTo>
                  <a:cubicBezTo>
                    <a:pt x="10883" y="4600"/>
                    <a:pt x="10900" y="4806"/>
                    <a:pt x="10892" y="4995"/>
                  </a:cubicBezTo>
                  <a:cubicBezTo>
                    <a:pt x="10574" y="4694"/>
                    <a:pt x="10238" y="4342"/>
                    <a:pt x="9937" y="3947"/>
                  </a:cubicBezTo>
                  <a:lnTo>
                    <a:pt x="9937" y="3740"/>
                  </a:lnTo>
                  <a:lnTo>
                    <a:pt x="9937" y="2760"/>
                  </a:lnTo>
                  <a:close/>
                  <a:moveTo>
                    <a:pt x="9052" y="2752"/>
                  </a:moveTo>
                  <a:cubicBezTo>
                    <a:pt x="9284" y="3216"/>
                    <a:pt x="9551" y="3646"/>
                    <a:pt x="9851" y="4033"/>
                  </a:cubicBezTo>
                  <a:cubicBezTo>
                    <a:pt x="9869" y="4333"/>
                    <a:pt x="9894" y="4634"/>
                    <a:pt x="9903" y="4935"/>
                  </a:cubicBezTo>
                  <a:cubicBezTo>
                    <a:pt x="9929" y="4677"/>
                    <a:pt x="9937" y="4411"/>
                    <a:pt x="9937" y="4136"/>
                  </a:cubicBezTo>
                  <a:cubicBezTo>
                    <a:pt x="10324" y="4634"/>
                    <a:pt x="10754" y="5055"/>
                    <a:pt x="11141" y="5382"/>
                  </a:cubicBezTo>
                  <a:cubicBezTo>
                    <a:pt x="10539" y="5339"/>
                    <a:pt x="9783" y="5313"/>
                    <a:pt x="8906" y="5313"/>
                  </a:cubicBezTo>
                  <a:cubicBezTo>
                    <a:pt x="8063" y="5313"/>
                    <a:pt x="7324" y="5339"/>
                    <a:pt x="6748" y="5382"/>
                  </a:cubicBezTo>
                  <a:cubicBezTo>
                    <a:pt x="7118" y="5064"/>
                    <a:pt x="7530" y="4651"/>
                    <a:pt x="7909" y="4196"/>
                  </a:cubicBezTo>
                  <a:cubicBezTo>
                    <a:pt x="7917" y="4437"/>
                    <a:pt x="7926" y="4686"/>
                    <a:pt x="7952" y="4927"/>
                  </a:cubicBezTo>
                  <a:cubicBezTo>
                    <a:pt x="7952" y="4643"/>
                    <a:pt x="7969" y="4368"/>
                    <a:pt x="7995" y="4084"/>
                  </a:cubicBezTo>
                  <a:cubicBezTo>
                    <a:pt x="8278" y="3723"/>
                    <a:pt x="8553" y="3302"/>
                    <a:pt x="8777" y="2863"/>
                  </a:cubicBezTo>
                  <a:lnTo>
                    <a:pt x="8914" y="4806"/>
                  </a:lnTo>
                  <a:lnTo>
                    <a:pt x="9052" y="2752"/>
                  </a:lnTo>
                  <a:close/>
                  <a:moveTo>
                    <a:pt x="7909" y="2743"/>
                  </a:moveTo>
                  <a:cubicBezTo>
                    <a:pt x="7909" y="3061"/>
                    <a:pt x="7892" y="3396"/>
                    <a:pt x="7909" y="3723"/>
                  </a:cubicBezTo>
                  <a:lnTo>
                    <a:pt x="7909" y="3990"/>
                  </a:lnTo>
                  <a:cubicBezTo>
                    <a:pt x="7462" y="4548"/>
                    <a:pt x="6980" y="5021"/>
                    <a:pt x="6542" y="5382"/>
                  </a:cubicBezTo>
                  <a:cubicBezTo>
                    <a:pt x="6241" y="5408"/>
                    <a:pt x="5992" y="5425"/>
                    <a:pt x="5785" y="5451"/>
                  </a:cubicBezTo>
                  <a:cubicBezTo>
                    <a:pt x="6086" y="4600"/>
                    <a:pt x="6585" y="3267"/>
                    <a:pt x="6774" y="2752"/>
                  </a:cubicBezTo>
                  <a:lnTo>
                    <a:pt x="6972" y="2752"/>
                  </a:lnTo>
                  <a:cubicBezTo>
                    <a:pt x="6937" y="3096"/>
                    <a:pt x="6920" y="3439"/>
                    <a:pt x="6903" y="3783"/>
                  </a:cubicBezTo>
                  <a:cubicBezTo>
                    <a:pt x="6894" y="3990"/>
                    <a:pt x="6894" y="4204"/>
                    <a:pt x="6894" y="4411"/>
                  </a:cubicBezTo>
                  <a:cubicBezTo>
                    <a:pt x="6894" y="4608"/>
                    <a:pt x="6903" y="4823"/>
                    <a:pt x="6929" y="5030"/>
                  </a:cubicBezTo>
                  <a:cubicBezTo>
                    <a:pt x="6920" y="4823"/>
                    <a:pt x="6937" y="4608"/>
                    <a:pt x="6946" y="4411"/>
                  </a:cubicBezTo>
                  <a:cubicBezTo>
                    <a:pt x="6972" y="4204"/>
                    <a:pt x="6989" y="3998"/>
                    <a:pt x="7015" y="3783"/>
                  </a:cubicBezTo>
                  <a:cubicBezTo>
                    <a:pt x="7058" y="3439"/>
                    <a:pt x="7109" y="3087"/>
                    <a:pt x="7178" y="2743"/>
                  </a:cubicBezTo>
                  <a:close/>
                  <a:moveTo>
                    <a:pt x="11055" y="2752"/>
                  </a:moveTo>
                  <a:cubicBezTo>
                    <a:pt x="11244" y="3267"/>
                    <a:pt x="11734" y="4600"/>
                    <a:pt x="12035" y="5459"/>
                  </a:cubicBezTo>
                  <a:cubicBezTo>
                    <a:pt x="11846" y="5442"/>
                    <a:pt x="11622" y="5417"/>
                    <a:pt x="11356" y="5399"/>
                  </a:cubicBezTo>
                  <a:cubicBezTo>
                    <a:pt x="11201" y="5279"/>
                    <a:pt x="11055" y="5141"/>
                    <a:pt x="10900" y="4995"/>
                  </a:cubicBezTo>
                  <a:cubicBezTo>
                    <a:pt x="10926" y="4806"/>
                    <a:pt x="10935" y="4600"/>
                    <a:pt x="10935" y="4411"/>
                  </a:cubicBezTo>
                  <a:cubicBezTo>
                    <a:pt x="10935" y="4204"/>
                    <a:pt x="10935" y="3990"/>
                    <a:pt x="10926" y="3783"/>
                  </a:cubicBezTo>
                  <a:cubicBezTo>
                    <a:pt x="10917" y="3439"/>
                    <a:pt x="10892" y="3096"/>
                    <a:pt x="10857" y="2752"/>
                  </a:cubicBezTo>
                  <a:close/>
                  <a:moveTo>
                    <a:pt x="8700" y="5657"/>
                  </a:moveTo>
                  <a:lnTo>
                    <a:pt x="8700" y="6061"/>
                  </a:lnTo>
                  <a:cubicBezTo>
                    <a:pt x="8691" y="6096"/>
                    <a:pt x="8665" y="6113"/>
                    <a:pt x="8657" y="6147"/>
                  </a:cubicBezTo>
                  <a:lnTo>
                    <a:pt x="5760" y="6147"/>
                  </a:lnTo>
                  <a:cubicBezTo>
                    <a:pt x="5906" y="6044"/>
                    <a:pt x="6086" y="5915"/>
                    <a:pt x="6284" y="5760"/>
                  </a:cubicBezTo>
                  <a:cubicBezTo>
                    <a:pt x="6877" y="5717"/>
                    <a:pt x="7711" y="5666"/>
                    <a:pt x="8700" y="5657"/>
                  </a:cubicBezTo>
                  <a:close/>
                  <a:moveTo>
                    <a:pt x="9121" y="5657"/>
                  </a:moveTo>
                  <a:cubicBezTo>
                    <a:pt x="10152" y="5666"/>
                    <a:pt x="11012" y="5717"/>
                    <a:pt x="11614" y="5769"/>
                  </a:cubicBezTo>
                  <a:cubicBezTo>
                    <a:pt x="11803" y="5924"/>
                    <a:pt x="11992" y="6053"/>
                    <a:pt x="12138" y="6147"/>
                  </a:cubicBezTo>
                  <a:lnTo>
                    <a:pt x="9172" y="6147"/>
                  </a:lnTo>
                  <a:cubicBezTo>
                    <a:pt x="9155" y="6113"/>
                    <a:pt x="9138" y="6070"/>
                    <a:pt x="9121" y="6044"/>
                  </a:cubicBezTo>
                  <a:lnTo>
                    <a:pt x="9121" y="5657"/>
                  </a:lnTo>
                  <a:close/>
                  <a:moveTo>
                    <a:pt x="11846" y="5795"/>
                  </a:moveTo>
                  <a:cubicBezTo>
                    <a:pt x="12129" y="5812"/>
                    <a:pt x="12319" y="5846"/>
                    <a:pt x="12430" y="5855"/>
                  </a:cubicBezTo>
                  <a:lnTo>
                    <a:pt x="12602" y="6147"/>
                  </a:lnTo>
                  <a:lnTo>
                    <a:pt x="12362" y="6147"/>
                  </a:lnTo>
                  <a:cubicBezTo>
                    <a:pt x="12224" y="6061"/>
                    <a:pt x="12052" y="5941"/>
                    <a:pt x="11846" y="5795"/>
                  </a:cubicBezTo>
                  <a:close/>
                  <a:moveTo>
                    <a:pt x="6043" y="5795"/>
                  </a:moveTo>
                  <a:lnTo>
                    <a:pt x="6043" y="5795"/>
                  </a:lnTo>
                  <a:cubicBezTo>
                    <a:pt x="5846" y="5941"/>
                    <a:pt x="5656" y="6070"/>
                    <a:pt x="5519" y="6156"/>
                  </a:cubicBezTo>
                  <a:lnTo>
                    <a:pt x="5252" y="6156"/>
                  </a:lnTo>
                  <a:lnTo>
                    <a:pt x="5424" y="5855"/>
                  </a:lnTo>
                  <a:cubicBezTo>
                    <a:pt x="5545" y="5846"/>
                    <a:pt x="5760" y="5812"/>
                    <a:pt x="6043" y="5795"/>
                  </a:cubicBezTo>
                  <a:close/>
                  <a:moveTo>
                    <a:pt x="8339" y="6732"/>
                  </a:moveTo>
                  <a:cubicBezTo>
                    <a:pt x="8055" y="7205"/>
                    <a:pt x="7754" y="7634"/>
                    <a:pt x="7453" y="8004"/>
                  </a:cubicBezTo>
                  <a:cubicBezTo>
                    <a:pt x="7496" y="7574"/>
                    <a:pt x="7548" y="7144"/>
                    <a:pt x="7616" y="6732"/>
                  </a:cubicBezTo>
                  <a:close/>
                  <a:moveTo>
                    <a:pt x="10247" y="6732"/>
                  </a:moveTo>
                  <a:cubicBezTo>
                    <a:pt x="10316" y="7170"/>
                    <a:pt x="10367" y="7609"/>
                    <a:pt x="10410" y="8038"/>
                  </a:cubicBezTo>
                  <a:cubicBezTo>
                    <a:pt x="10101" y="7643"/>
                    <a:pt x="9783" y="7213"/>
                    <a:pt x="9508" y="6732"/>
                  </a:cubicBezTo>
                  <a:close/>
                  <a:moveTo>
                    <a:pt x="12852" y="5580"/>
                  </a:moveTo>
                  <a:cubicBezTo>
                    <a:pt x="12998" y="6268"/>
                    <a:pt x="13419" y="8090"/>
                    <a:pt x="13952" y="9336"/>
                  </a:cubicBezTo>
                  <a:cubicBezTo>
                    <a:pt x="13823" y="9328"/>
                    <a:pt x="13677" y="9311"/>
                    <a:pt x="13505" y="9293"/>
                  </a:cubicBezTo>
                  <a:cubicBezTo>
                    <a:pt x="13152" y="8253"/>
                    <a:pt x="12869" y="7033"/>
                    <a:pt x="12774" y="6568"/>
                  </a:cubicBezTo>
                  <a:cubicBezTo>
                    <a:pt x="12826" y="6525"/>
                    <a:pt x="12860" y="6457"/>
                    <a:pt x="12860" y="6388"/>
                  </a:cubicBezTo>
                  <a:cubicBezTo>
                    <a:pt x="12860" y="6302"/>
                    <a:pt x="12817" y="6225"/>
                    <a:pt x="12748" y="6182"/>
                  </a:cubicBezTo>
                  <a:lnTo>
                    <a:pt x="12465" y="5666"/>
                  </a:lnTo>
                  <a:cubicBezTo>
                    <a:pt x="12447" y="5640"/>
                    <a:pt x="12439" y="5614"/>
                    <a:pt x="12430" y="5580"/>
                  </a:cubicBezTo>
                  <a:close/>
                  <a:moveTo>
                    <a:pt x="5399" y="5597"/>
                  </a:moveTo>
                  <a:cubicBezTo>
                    <a:pt x="5373" y="5666"/>
                    <a:pt x="5347" y="5743"/>
                    <a:pt x="5330" y="5803"/>
                  </a:cubicBezTo>
                  <a:lnTo>
                    <a:pt x="5124" y="6173"/>
                  </a:lnTo>
                  <a:cubicBezTo>
                    <a:pt x="5038" y="6199"/>
                    <a:pt x="4969" y="6285"/>
                    <a:pt x="4969" y="6396"/>
                  </a:cubicBezTo>
                  <a:cubicBezTo>
                    <a:pt x="4969" y="6474"/>
                    <a:pt x="5003" y="6534"/>
                    <a:pt x="5055" y="6577"/>
                  </a:cubicBezTo>
                  <a:cubicBezTo>
                    <a:pt x="4960" y="7041"/>
                    <a:pt x="4677" y="8262"/>
                    <a:pt x="4315" y="9319"/>
                  </a:cubicBezTo>
                  <a:cubicBezTo>
                    <a:pt x="4144" y="9328"/>
                    <a:pt x="3989" y="9354"/>
                    <a:pt x="3860" y="9362"/>
                  </a:cubicBezTo>
                  <a:cubicBezTo>
                    <a:pt x="4401" y="8116"/>
                    <a:pt x="4823" y="6285"/>
                    <a:pt x="4969" y="5597"/>
                  </a:cubicBezTo>
                  <a:close/>
                  <a:moveTo>
                    <a:pt x="9336" y="6732"/>
                  </a:moveTo>
                  <a:cubicBezTo>
                    <a:pt x="9671" y="7308"/>
                    <a:pt x="10032" y="7815"/>
                    <a:pt x="10410" y="8262"/>
                  </a:cubicBezTo>
                  <a:cubicBezTo>
                    <a:pt x="10427" y="8468"/>
                    <a:pt x="10453" y="8666"/>
                    <a:pt x="10462" y="8864"/>
                  </a:cubicBezTo>
                  <a:cubicBezTo>
                    <a:pt x="10488" y="9121"/>
                    <a:pt x="10496" y="9371"/>
                    <a:pt x="10496" y="9629"/>
                  </a:cubicBezTo>
                  <a:cubicBezTo>
                    <a:pt x="10513" y="9371"/>
                    <a:pt x="10539" y="9113"/>
                    <a:pt x="10539" y="8864"/>
                  </a:cubicBezTo>
                  <a:cubicBezTo>
                    <a:pt x="10539" y="8726"/>
                    <a:pt x="10548" y="8589"/>
                    <a:pt x="10548" y="8451"/>
                  </a:cubicBezTo>
                  <a:cubicBezTo>
                    <a:pt x="11089" y="9070"/>
                    <a:pt x="11622" y="9568"/>
                    <a:pt x="12129" y="9964"/>
                  </a:cubicBezTo>
                  <a:cubicBezTo>
                    <a:pt x="11304" y="9912"/>
                    <a:pt x="10204" y="9869"/>
                    <a:pt x="8880" y="9869"/>
                  </a:cubicBezTo>
                  <a:cubicBezTo>
                    <a:pt x="7565" y="9869"/>
                    <a:pt x="6473" y="9912"/>
                    <a:pt x="5648" y="9964"/>
                  </a:cubicBezTo>
                  <a:cubicBezTo>
                    <a:pt x="6155" y="9568"/>
                    <a:pt x="6705" y="9053"/>
                    <a:pt x="7238" y="8417"/>
                  </a:cubicBezTo>
                  <a:cubicBezTo>
                    <a:pt x="7273" y="8580"/>
                    <a:pt x="7281" y="8726"/>
                    <a:pt x="7281" y="8881"/>
                  </a:cubicBezTo>
                  <a:cubicBezTo>
                    <a:pt x="7290" y="9139"/>
                    <a:pt x="7298" y="9397"/>
                    <a:pt x="7324" y="9637"/>
                  </a:cubicBezTo>
                  <a:cubicBezTo>
                    <a:pt x="7324" y="9379"/>
                    <a:pt x="7341" y="9139"/>
                    <a:pt x="7359" y="8881"/>
                  </a:cubicBezTo>
                  <a:cubicBezTo>
                    <a:pt x="7376" y="8666"/>
                    <a:pt x="7393" y="8460"/>
                    <a:pt x="7410" y="8245"/>
                  </a:cubicBezTo>
                  <a:cubicBezTo>
                    <a:pt x="7780" y="7806"/>
                    <a:pt x="8132" y="7299"/>
                    <a:pt x="8467" y="6732"/>
                  </a:cubicBezTo>
                  <a:lnTo>
                    <a:pt x="8743" y="6732"/>
                  </a:lnTo>
                  <a:lnTo>
                    <a:pt x="8897" y="9551"/>
                  </a:lnTo>
                  <a:lnTo>
                    <a:pt x="9043" y="6732"/>
                  </a:lnTo>
                  <a:close/>
                  <a:moveTo>
                    <a:pt x="4178" y="9663"/>
                  </a:moveTo>
                  <a:lnTo>
                    <a:pt x="4178" y="9663"/>
                  </a:lnTo>
                  <a:cubicBezTo>
                    <a:pt x="4126" y="9792"/>
                    <a:pt x="4066" y="9921"/>
                    <a:pt x="4015" y="10041"/>
                  </a:cubicBezTo>
                  <a:lnTo>
                    <a:pt x="3318" y="10041"/>
                  </a:lnTo>
                  <a:lnTo>
                    <a:pt x="3421" y="9749"/>
                  </a:lnTo>
                  <a:cubicBezTo>
                    <a:pt x="3576" y="9723"/>
                    <a:pt x="3826" y="9697"/>
                    <a:pt x="4178" y="9663"/>
                  </a:cubicBezTo>
                  <a:close/>
                  <a:moveTo>
                    <a:pt x="13642" y="9672"/>
                  </a:moveTo>
                  <a:lnTo>
                    <a:pt x="13642" y="9672"/>
                  </a:lnTo>
                  <a:cubicBezTo>
                    <a:pt x="14021" y="9706"/>
                    <a:pt x="14278" y="9740"/>
                    <a:pt x="14416" y="9758"/>
                  </a:cubicBezTo>
                  <a:lnTo>
                    <a:pt x="14511" y="10050"/>
                  </a:lnTo>
                  <a:lnTo>
                    <a:pt x="13806" y="10050"/>
                  </a:lnTo>
                  <a:cubicBezTo>
                    <a:pt x="13754" y="9930"/>
                    <a:pt x="13694" y="9801"/>
                    <a:pt x="13642" y="9672"/>
                  </a:cubicBezTo>
                  <a:close/>
                  <a:moveTo>
                    <a:pt x="7290" y="6732"/>
                  </a:moveTo>
                  <a:cubicBezTo>
                    <a:pt x="7281" y="7187"/>
                    <a:pt x="7273" y="7643"/>
                    <a:pt x="7281" y="8107"/>
                  </a:cubicBezTo>
                  <a:lnTo>
                    <a:pt x="7281" y="8236"/>
                  </a:lnTo>
                  <a:cubicBezTo>
                    <a:pt x="6671" y="8975"/>
                    <a:pt x="6035" y="9543"/>
                    <a:pt x="5467" y="9981"/>
                  </a:cubicBezTo>
                  <a:cubicBezTo>
                    <a:pt x="5029" y="10015"/>
                    <a:pt x="4659" y="10050"/>
                    <a:pt x="4393" y="10067"/>
                  </a:cubicBezTo>
                  <a:cubicBezTo>
                    <a:pt x="4857" y="8967"/>
                    <a:pt x="5218" y="7376"/>
                    <a:pt x="5356" y="6732"/>
                  </a:cubicBezTo>
                  <a:lnTo>
                    <a:pt x="5742" y="6732"/>
                  </a:lnTo>
                  <a:cubicBezTo>
                    <a:pt x="5691" y="7205"/>
                    <a:pt x="5648" y="7677"/>
                    <a:pt x="5631" y="8159"/>
                  </a:cubicBezTo>
                  <a:cubicBezTo>
                    <a:pt x="5614" y="8425"/>
                    <a:pt x="5605" y="8692"/>
                    <a:pt x="5605" y="8967"/>
                  </a:cubicBezTo>
                  <a:cubicBezTo>
                    <a:pt x="5605" y="9233"/>
                    <a:pt x="5614" y="9500"/>
                    <a:pt x="5656" y="9766"/>
                  </a:cubicBezTo>
                  <a:cubicBezTo>
                    <a:pt x="5648" y="9500"/>
                    <a:pt x="5674" y="9233"/>
                    <a:pt x="5691" y="8975"/>
                  </a:cubicBezTo>
                  <a:cubicBezTo>
                    <a:pt x="5717" y="8709"/>
                    <a:pt x="5760" y="8451"/>
                    <a:pt x="5803" y="8176"/>
                  </a:cubicBezTo>
                  <a:cubicBezTo>
                    <a:pt x="5871" y="7695"/>
                    <a:pt x="5975" y="7213"/>
                    <a:pt x="6078" y="6732"/>
                  </a:cubicBezTo>
                  <a:close/>
                  <a:moveTo>
                    <a:pt x="12482" y="6740"/>
                  </a:moveTo>
                  <a:cubicBezTo>
                    <a:pt x="12602" y="7376"/>
                    <a:pt x="12980" y="8967"/>
                    <a:pt x="13453" y="10067"/>
                  </a:cubicBezTo>
                  <a:cubicBezTo>
                    <a:pt x="13178" y="10041"/>
                    <a:pt x="12817" y="10007"/>
                    <a:pt x="12387" y="9981"/>
                  </a:cubicBezTo>
                  <a:cubicBezTo>
                    <a:pt x="11829" y="9551"/>
                    <a:pt x="11201" y="8984"/>
                    <a:pt x="10591" y="8262"/>
                  </a:cubicBezTo>
                  <a:lnTo>
                    <a:pt x="10591" y="8116"/>
                  </a:lnTo>
                  <a:cubicBezTo>
                    <a:pt x="10591" y="7652"/>
                    <a:pt x="10591" y="7205"/>
                    <a:pt x="10582" y="6740"/>
                  </a:cubicBezTo>
                  <a:lnTo>
                    <a:pt x="11760" y="6740"/>
                  </a:lnTo>
                  <a:cubicBezTo>
                    <a:pt x="11872" y="7213"/>
                    <a:pt x="11966" y="7695"/>
                    <a:pt x="12043" y="8193"/>
                  </a:cubicBezTo>
                  <a:cubicBezTo>
                    <a:pt x="12086" y="8451"/>
                    <a:pt x="12121" y="8717"/>
                    <a:pt x="12147" y="8984"/>
                  </a:cubicBezTo>
                  <a:cubicBezTo>
                    <a:pt x="12172" y="9250"/>
                    <a:pt x="12190" y="9508"/>
                    <a:pt x="12181" y="9775"/>
                  </a:cubicBezTo>
                  <a:cubicBezTo>
                    <a:pt x="12224" y="9508"/>
                    <a:pt x="12233" y="9242"/>
                    <a:pt x="12233" y="8975"/>
                  </a:cubicBezTo>
                  <a:cubicBezTo>
                    <a:pt x="12233" y="8700"/>
                    <a:pt x="12224" y="8434"/>
                    <a:pt x="12215" y="8167"/>
                  </a:cubicBezTo>
                  <a:cubicBezTo>
                    <a:pt x="12190" y="7695"/>
                    <a:pt x="12147" y="7222"/>
                    <a:pt x="12095" y="6740"/>
                  </a:cubicBezTo>
                  <a:close/>
                  <a:moveTo>
                    <a:pt x="4874" y="10394"/>
                  </a:moveTo>
                  <a:cubicBezTo>
                    <a:pt x="4513" y="10643"/>
                    <a:pt x="4212" y="10815"/>
                    <a:pt x="3980" y="10918"/>
                  </a:cubicBezTo>
                  <a:lnTo>
                    <a:pt x="3671" y="10918"/>
                  </a:lnTo>
                  <a:lnTo>
                    <a:pt x="3929" y="10480"/>
                  </a:lnTo>
                  <a:cubicBezTo>
                    <a:pt x="4066" y="10454"/>
                    <a:pt x="4324" y="10437"/>
                    <a:pt x="4685" y="10394"/>
                  </a:cubicBezTo>
                  <a:close/>
                  <a:moveTo>
                    <a:pt x="8657" y="10394"/>
                  </a:moveTo>
                  <a:lnTo>
                    <a:pt x="8657" y="10531"/>
                  </a:lnTo>
                  <a:cubicBezTo>
                    <a:pt x="8579" y="10660"/>
                    <a:pt x="8510" y="10798"/>
                    <a:pt x="8433" y="10918"/>
                  </a:cubicBezTo>
                  <a:lnTo>
                    <a:pt x="4264" y="10918"/>
                  </a:lnTo>
                  <a:cubicBezTo>
                    <a:pt x="4496" y="10789"/>
                    <a:pt x="4788" y="10617"/>
                    <a:pt x="5115" y="10394"/>
                  </a:cubicBezTo>
                  <a:close/>
                  <a:moveTo>
                    <a:pt x="8657" y="10789"/>
                  </a:moveTo>
                  <a:lnTo>
                    <a:pt x="8657" y="10927"/>
                  </a:lnTo>
                  <a:lnTo>
                    <a:pt x="8579" y="10927"/>
                  </a:lnTo>
                  <a:cubicBezTo>
                    <a:pt x="8605" y="10884"/>
                    <a:pt x="8639" y="10841"/>
                    <a:pt x="8657" y="10789"/>
                  </a:cubicBezTo>
                  <a:close/>
                  <a:moveTo>
                    <a:pt x="12731" y="10394"/>
                  </a:moveTo>
                  <a:cubicBezTo>
                    <a:pt x="13049" y="10617"/>
                    <a:pt x="13341" y="10789"/>
                    <a:pt x="13582" y="10918"/>
                  </a:cubicBezTo>
                  <a:lnTo>
                    <a:pt x="9293" y="10918"/>
                  </a:lnTo>
                  <a:lnTo>
                    <a:pt x="9293" y="10927"/>
                  </a:lnTo>
                  <a:cubicBezTo>
                    <a:pt x="9250" y="10867"/>
                    <a:pt x="9215" y="10798"/>
                    <a:pt x="9172" y="10729"/>
                  </a:cubicBezTo>
                  <a:lnTo>
                    <a:pt x="9172" y="10394"/>
                  </a:lnTo>
                  <a:close/>
                  <a:moveTo>
                    <a:pt x="13135" y="10402"/>
                  </a:moveTo>
                  <a:cubicBezTo>
                    <a:pt x="13522" y="10428"/>
                    <a:pt x="13797" y="10454"/>
                    <a:pt x="13926" y="10480"/>
                  </a:cubicBezTo>
                  <a:lnTo>
                    <a:pt x="14184" y="10927"/>
                  </a:lnTo>
                  <a:lnTo>
                    <a:pt x="13849" y="10927"/>
                  </a:lnTo>
                  <a:cubicBezTo>
                    <a:pt x="13625" y="10815"/>
                    <a:pt x="13324" y="10643"/>
                    <a:pt x="12955" y="10402"/>
                  </a:cubicBezTo>
                  <a:close/>
                  <a:moveTo>
                    <a:pt x="8046" y="11511"/>
                  </a:moveTo>
                  <a:cubicBezTo>
                    <a:pt x="7763" y="11898"/>
                    <a:pt x="7453" y="12250"/>
                    <a:pt x="7135" y="12577"/>
                  </a:cubicBezTo>
                  <a:cubicBezTo>
                    <a:pt x="7135" y="12560"/>
                    <a:pt x="7135" y="12543"/>
                    <a:pt x="7144" y="12534"/>
                  </a:cubicBezTo>
                  <a:cubicBezTo>
                    <a:pt x="7169" y="12190"/>
                    <a:pt x="7230" y="11846"/>
                    <a:pt x="7290" y="11511"/>
                  </a:cubicBezTo>
                  <a:close/>
                  <a:moveTo>
                    <a:pt x="10574" y="11503"/>
                  </a:moveTo>
                  <a:cubicBezTo>
                    <a:pt x="10634" y="11846"/>
                    <a:pt x="10685" y="12190"/>
                    <a:pt x="10728" y="12517"/>
                  </a:cubicBezTo>
                  <a:cubicBezTo>
                    <a:pt x="10745" y="12586"/>
                    <a:pt x="10754" y="12663"/>
                    <a:pt x="10754" y="12723"/>
                  </a:cubicBezTo>
                  <a:cubicBezTo>
                    <a:pt x="10376" y="12362"/>
                    <a:pt x="10015" y="11958"/>
                    <a:pt x="9680" y="11503"/>
                  </a:cubicBezTo>
                  <a:close/>
                  <a:moveTo>
                    <a:pt x="3834" y="10394"/>
                  </a:moveTo>
                  <a:lnTo>
                    <a:pt x="3542" y="10927"/>
                  </a:lnTo>
                  <a:cubicBezTo>
                    <a:pt x="3439" y="10952"/>
                    <a:pt x="3361" y="11047"/>
                    <a:pt x="3361" y="11159"/>
                  </a:cubicBezTo>
                  <a:cubicBezTo>
                    <a:pt x="3361" y="11288"/>
                    <a:pt x="3456" y="11391"/>
                    <a:pt x="3585" y="11391"/>
                  </a:cubicBezTo>
                  <a:lnTo>
                    <a:pt x="3619" y="11391"/>
                  </a:lnTo>
                  <a:cubicBezTo>
                    <a:pt x="3576" y="11821"/>
                    <a:pt x="3482" y="12766"/>
                    <a:pt x="3275" y="13566"/>
                  </a:cubicBezTo>
                  <a:cubicBezTo>
                    <a:pt x="3078" y="13574"/>
                    <a:pt x="2897" y="13583"/>
                    <a:pt x="2742" y="13583"/>
                  </a:cubicBezTo>
                  <a:cubicBezTo>
                    <a:pt x="3155" y="12620"/>
                    <a:pt x="3336" y="11081"/>
                    <a:pt x="3387" y="10394"/>
                  </a:cubicBezTo>
                  <a:close/>
                  <a:moveTo>
                    <a:pt x="14416" y="10402"/>
                  </a:moveTo>
                  <a:cubicBezTo>
                    <a:pt x="14485" y="11090"/>
                    <a:pt x="14657" y="12629"/>
                    <a:pt x="15061" y="13592"/>
                  </a:cubicBezTo>
                  <a:cubicBezTo>
                    <a:pt x="14915" y="13583"/>
                    <a:pt x="14743" y="13574"/>
                    <a:pt x="14536" y="13574"/>
                  </a:cubicBezTo>
                  <a:cubicBezTo>
                    <a:pt x="14339" y="12766"/>
                    <a:pt x="14244" y="11829"/>
                    <a:pt x="14201" y="11399"/>
                  </a:cubicBezTo>
                  <a:lnTo>
                    <a:pt x="14235" y="11399"/>
                  </a:lnTo>
                  <a:cubicBezTo>
                    <a:pt x="14364" y="11399"/>
                    <a:pt x="14459" y="11296"/>
                    <a:pt x="14459" y="11167"/>
                  </a:cubicBezTo>
                  <a:cubicBezTo>
                    <a:pt x="14459" y="11073"/>
                    <a:pt x="14399" y="10987"/>
                    <a:pt x="14321" y="10952"/>
                  </a:cubicBezTo>
                  <a:lnTo>
                    <a:pt x="14012" y="10402"/>
                  </a:lnTo>
                  <a:close/>
                  <a:moveTo>
                    <a:pt x="2949" y="11434"/>
                  </a:moveTo>
                  <a:lnTo>
                    <a:pt x="2949" y="11434"/>
                  </a:lnTo>
                  <a:cubicBezTo>
                    <a:pt x="2811" y="12362"/>
                    <a:pt x="2579" y="13480"/>
                    <a:pt x="2175" y="13927"/>
                  </a:cubicBezTo>
                  <a:lnTo>
                    <a:pt x="2949" y="11434"/>
                  </a:lnTo>
                  <a:close/>
                  <a:moveTo>
                    <a:pt x="14854" y="11314"/>
                  </a:moveTo>
                  <a:lnTo>
                    <a:pt x="15688" y="13970"/>
                  </a:lnTo>
                  <a:cubicBezTo>
                    <a:pt x="15241" y="13523"/>
                    <a:pt x="15001" y="12285"/>
                    <a:pt x="14854" y="11314"/>
                  </a:cubicBezTo>
                  <a:close/>
                  <a:moveTo>
                    <a:pt x="9525" y="11503"/>
                  </a:moveTo>
                  <a:cubicBezTo>
                    <a:pt x="9912" y="12036"/>
                    <a:pt x="10333" y="12500"/>
                    <a:pt x="10771" y="12921"/>
                  </a:cubicBezTo>
                  <a:cubicBezTo>
                    <a:pt x="10788" y="13007"/>
                    <a:pt x="10797" y="13102"/>
                    <a:pt x="10806" y="13187"/>
                  </a:cubicBezTo>
                  <a:cubicBezTo>
                    <a:pt x="10831" y="13411"/>
                    <a:pt x="10849" y="13634"/>
                    <a:pt x="10840" y="13867"/>
                  </a:cubicBezTo>
                  <a:cubicBezTo>
                    <a:pt x="10874" y="13634"/>
                    <a:pt x="10883" y="13411"/>
                    <a:pt x="10892" y="13187"/>
                  </a:cubicBezTo>
                  <a:lnTo>
                    <a:pt x="10892" y="13024"/>
                  </a:lnTo>
                  <a:cubicBezTo>
                    <a:pt x="11442" y="13523"/>
                    <a:pt x="12018" y="13927"/>
                    <a:pt x="12559" y="14253"/>
                  </a:cubicBezTo>
                  <a:cubicBezTo>
                    <a:pt x="11493" y="14219"/>
                    <a:pt x="10204" y="14185"/>
                    <a:pt x="8906" y="14185"/>
                  </a:cubicBezTo>
                  <a:cubicBezTo>
                    <a:pt x="7565" y="14185"/>
                    <a:pt x="6215" y="14219"/>
                    <a:pt x="5141" y="14262"/>
                  </a:cubicBezTo>
                  <a:cubicBezTo>
                    <a:pt x="5734" y="13901"/>
                    <a:pt x="6361" y="13454"/>
                    <a:pt x="6963" y="12895"/>
                  </a:cubicBezTo>
                  <a:lnTo>
                    <a:pt x="6963" y="12895"/>
                  </a:lnTo>
                  <a:cubicBezTo>
                    <a:pt x="6955" y="12990"/>
                    <a:pt x="6972" y="13093"/>
                    <a:pt x="6972" y="13187"/>
                  </a:cubicBezTo>
                  <a:cubicBezTo>
                    <a:pt x="6980" y="13411"/>
                    <a:pt x="6989" y="13634"/>
                    <a:pt x="7023" y="13867"/>
                  </a:cubicBezTo>
                  <a:cubicBezTo>
                    <a:pt x="7023" y="13634"/>
                    <a:pt x="7049" y="13411"/>
                    <a:pt x="7058" y="13187"/>
                  </a:cubicBezTo>
                  <a:cubicBezTo>
                    <a:pt x="7066" y="13050"/>
                    <a:pt x="7092" y="12904"/>
                    <a:pt x="7101" y="12766"/>
                  </a:cubicBezTo>
                  <a:cubicBezTo>
                    <a:pt x="7487" y="12388"/>
                    <a:pt x="7849" y="11975"/>
                    <a:pt x="8192" y="11503"/>
                  </a:cubicBezTo>
                  <a:lnTo>
                    <a:pt x="8768" y="11503"/>
                  </a:lnTo>
                  <a:lnTo>
                    <a:pt x="8914" y="13832"/>
                  </a:lnTo>
                  <a:lnTo>
                    <a:pt x="9069" y="11503"/>
                  </a:lnTo>
                  <a:close/>
                  <a:moveTo>
                    <a:pt x="6989" y="11485"/>
                  </a:moveTo>
                  <a:cubicBezTo>
                    <a:pt x="6980" y="11821"/>
                    <a:pt x="6972" y="12156"/>
                    <a:pt x="6972" y="12491"/>
                  </a:cubicBezTo>
                  <a:lnTo>
                    <a:pt x="6972" y="12715"/>
                  </a:lnTo>
                  <a:cubicBezTo>
                    <a:pt x="6293" y="13359"/>
                    <a:pt x="5562" y="13867"/>
                    <a:pt x="4900" y="14253"/>
                  </a:cubicBezTo>
                  <a:cubicBezTo>
                    <a:pt x="4281" y="14271"/>
                    <a:pt x="3765" y="14296"/>
                    <a:pt x="3396" y="14314"/>
                  </a:cubicBezTo>
                  <a:cubicBezTo>
                    <a:pt x="3740" y="13463"/>
                    <a:pt x="3894" y="12130"/>
                    <a:pt x="3954" y="11511"/>
                  </a:cubicBezTo>
                  <a:lnTo>
                    <a:pt x="5124" y="11511"/>
                  </a:lnTo>
                  <a:cubicBezTo>
                    <a:pt x="5098" y="11614"/>
                    <a:pt x="5089" y="11735"/>
                    <a:pt x="5081" y="11846"/>
                  </a:cubicBezTo>
                  <a:cubicBezTo>
                    <a:pt x="5046" y="12079"/>
                    <a:pt x="5029" y="12319"/>
                    <a:pt x="5003" y="12551"/>
                  </a:cubicBezTo>
                  <a:cubicBezTo>
                    <a:pt x="4986" y="12792"/>
                    <a:pt x="4969" y="13024"/>
                    <a:pt x="4969" y="13265"/>
                  </a:cubicBezTo>
                  <a:cubicBezTo>
                    <a:pt x="4969" y="13497"/>
                    <a:pt x="4986" y="13738"/>
                    <a:pt x="5029" y="13970"/>
                  </a:cubicBezTo>
                  <a:cubicBezTo>
                    <a:pt x="5003" y="13738"/>
                    <a:pt x="5029" y="13497"/>
                    <a:pt x="5055" y="13265"/>
                  </a:cubicBezTo>
                  <a:cubicBezTo>
                    <a:pt x="5089" y="13024"/>
                    <a:pt x="5132" y="12801"/>
                    <a:pt x="5175" y="12560"/>
                  </a:cubicBezTo>
                  <a:cubicBezTo>
                    <a:pt x="5218" y="12336"/>
                    <a:pt x="5270" y="12104"/>
                    <a:pt x="5338" y="11872"/>
                  </a:cubicBezTo>
                  <a:cubicBezTo>
                    <a:pt x="5373" y="11743"/>
                    <a:pt x="5399" y="11614"/>
                    <a:pt x="5442" y="11485"/>
                  </a:cubicBezTo>
                  <a:close/>
                  <a:moveTo>
                    <a:pt x="12396" y="11494"/>
                  </a:moveTo>
                  <a:cubicBezTo>
                    <a:pt x="12430" y="11623"/>
                    <a:pt x="12473" y="11752"/>
                    <a:pt x="12508" y="11889"/>
                  </a:cubicBezTo>
                  <a:cubicBezTo>
                    <a:pt x="12559" y="12113"/>
                    <a:pt x="12611" y="12336"/>
                    <a:pt x="12662" y="12569"/>
                  </a:cubicBezTo>
                  <a:cubicBezTo>
                    <a:pt x="12705" y="12801"/>
                    <a:pt x="12748" y="13033"/>
                    <a:pt x="12783" y="13273"/>
                  </a:cubicBezTo>
                  <a:cubicBezTo>
                    <a:pt x="12817" y="13506"/>
                    <a:pt x="12834" y="13746"/>
                    <a:pt x="12817" y="13978"/>
                  </a:cubicBezTo>
                  <a:cubicBezTo>
                    <a:pt x="12860" y="13746"/>
                    <a:pt x="12869" y="13506"/>
                    <a:pt x="12869" y="13273"/>
                  </a:cubicBezTo>
                  <a:cubicBezTo>
                    <a:pt x="12869" y="13033"/>
                    <a:pt x="12860" y="12801"/>
                    <a:pt x="12834" y="12560"/>
                  </a:cubicBezTo>
                  <a:cubicBezTo>
                    <a:pt x="12817" y="12328"/>
                    <a:pt x="12791" y="12087"/>
                    <a:pt x="12766" y="11855"/>
                  </a:cubicBezTo>
                  <a:cubicBezTo>
                    <a:pt x="12748" y="11743"/>
                    <a:pt x="12731" y="11623"/>
                    <a:pt x="12723" y="11520"/>
                  </a:cubicBezTo>
                  <a:lnTo>
                    <a:pt x="13892" y="11520"/>
                  </a:lnTo>
                  <a:cubicBezTo>
                    <a:pt x="13935" y="12130"/>
                    <a:pt x="14081" y="13463"/>
                    <a:pt x="14450" y="14339"/>
                  </a:cubicBezTo>
                  <a:cubicBezTo>
                    <a:pt x="14055" y="14314"/>
                    <a:pt x="13496" y="14296"/>
                    <a:pt x="12826" y="14262"/>
                  </a:cubicBezTo>
                  <a:cubicBezTo>
                    <a:pt x="12207" y="13910"/>
                    <a:pt x="11536" y="13437"/>
                    <a:pt x="10900" y="12852"/>
                  </a:cubicBezTo>
                  <a:lnTo>
                    <a:pt x="10900" y="12500"/>
                  </a:lnTo>
                  <a:cubicBezTo>
                    <a:pt x="10900" y="12165"/>
                    <a:pt x="10892" y="11829"/>
                    <a:pt x="10883" y="11494"/>
                  </a:cubicBezTo>
                  <a:close/>
                  <a:moveTo>
                    <a:pt x="3189" y="13918"/>
                  </a:moveTo>
                  <a:lnTo>
                    <a:pt x="3189" y="13918"/>
                  </a:lnTo>
                  <a:cubicBezTo>
                    <a:pt x="3086" y="14228"/>
                    <a:pt x="2974" y="14486"/>
                    <a:pt x="2837" y="14657"/>
                  </a:cubicBezTo>
                  <a:lnTo>
                    <a:pt x="1960" y="14657"/>
                  </a:lnTo>
                  <a:lnTo>
                    <a:pt x="2166" y="13970"/>
                  </a:lnTo>
                  <a:cubicBezTo>
                    <a:pt x="2252" y="13970"/>
                    <a:pt x="2622" y="13953"/>
                    <a:pt x="3189" y="13918"/>
                  </a:cubicBezTo>
                  <a:close/>
                  <a:moveTo>
                    <a:pt x="4187" y="14649"/>
                  </a:moveTo>
                  <a:cubicBezTo>
                    <a:pt x="4178" y="14657"/>
                    <a:pt x="4178" y="14657"/>
                    <a:pt x="4169" y="14657"/>
                  </a:cubicBezTo>
                  <a:lnTo>
                    <a:pt x="3972" y="14657"/>
                  </a:lnTo>
                  <a:cubicBezTo>
                    <a:pt x="4040" y="14657"/>
                    <a:pt x="4109" y="14649"/>
                    <a:pt x="4187" y="14649"/>
                  </a:cubicBezTo>
                  <a:close/>
                  <a:moveTo>
                    <a:pt x="8622" y="14537"/>
                  </a:moveTo>
                  <a:lnTo>
                    <a:pt x="8622" y="14657"/>
                  </a:lnTo>
                  <a:lnTo>
                    <a:pt x="4444" y="14657"/>
                  </a:lnTo>
                  <a:cubicBezTo>
                    <a:pt x="4453" y="14649"/>
                    <a:pt x="4479" y="14649"/>
                    <a:pt x="4487" y="14640"/>
                  </a:cubicBezTo>
                  <a:cubicBezTo>
                    <a:pt x="5588" y="14597"/>
                    <a:pt x="7075" y="14537"/>
                    <a:pt x="8622" y="14537"/>
                  </a:cubicBezTo>
                  <a:close/>
                  <a:moveTo>
                    <a:pt x="9207" y="14537"/>
                  </a:moveTo>
                  <a:cubicBezTo>
                    <a:pt x="10702" y="14537"/>
                    <a:pt x="12138" y="14589"/>
                    <a:pt x="13221" y="14632"/>
                  </a:cubicBezTo>
                  <a:cubicBezTo>
                    <a:pt x="13238" y="14640"/>
                    <a:pt x="13256" y="14649"/>
                    <a:pt x="13281" y="14657"/>
                  </a:cubicBezTo>
                  <a:lnTo>
                    <a:pt x="9207" y="14657"/>
                  </a:lnTo>
                  <a:lnTo>
                    <a:pt x="9207" y="14537"/>
                  </a:lnTo>
                  <a:close/>
                  <a:moveTo>
                    <a:pt x="13522" y="14649"/>
                  </a:moveTo>
                  <a:cubicBezTo>
                    <a:pt x="13642" y="14649"/>
                    <a:pt x="13754" y="14657"/>
                    <a:pt x="13857" y="14657"/>
                  </a:cubicBezTo>
                  <a:lnTo>
                    <a:pt x="13556" y="14657"/>
                  </a:lnTo>
                  <a:cubicBezTo>
                    <a:pt x="13548" y="14657"/>
                    <a:pt x="13539" y="14649"/>
                    <a:pt x="13522" y="14649"/>
                  </a:cubicBezTo>
                  <a:close/>
                  <a:moveTo>
                    <a:pt x="14640" y="13918"/>
                  </a:moveTo>
                  <a:lnTo>
                    <a:pt x="14640" y="13918"/>
                  </a:lnTo>
                  <a:cubicBezTo>
                    <a:pt x="15284" y="13953"/>
                    <a:pt x="15680" y="13970"/>
                    <a:pt x="15680" y="13970"/>
                  </a:cubicBezTo>
                  <a:lnTo>
                    <a:pt x="15895" y="14657"/>
                  </a:lnTo>
                  <a:lnTo>
                    <a:pt x="15001" y="14657"/>
                  </a:lnTo>
                  <a:cubicBezTo>
                    <a:pt x="14854" y="14486"/>
                    <a:pt x="14743" y="14219"/>
                    <a:pt x="14640" y="13918"/>
                  </a:cubicBezTo>
                  <a:close/>
                  <a:moveTo>
                    <a:pt x="3404" y="15001"/>
                  </a:moveTo>
                  <a:cubicBezTo>
                    <a:pt x="3232" y="15079"/>
                    <a:pt x="3078" y="15130"/>
                    <a:pt x="2940" y="15182"/>
                  </a:cubicBezTo>
                  <a:lnTo>
                    <a:pt x="2588" y="15182"/>
                  </a:lnTo>
                  <a:lnTo>
                    <a:pt x="2794" y="15001"/>
                  </a:lnTo>
                  <a:close/>
                  <a:moveTo>
                    <a:pt x="8614" y="15001"/>
                  </a:moveTo>
                  <a:lnTo>
                    <a:pt x="8614" y="15044"/>
                  </a:lnTo>
                  <a:cubicBezTo>
                    <a:pt x="8579" y="15087"/>
                    <a:pt x="8562" y="15130"/>
                    <a:pt x="8528" y="15182"/>
                  </a:cubicBezTo>
                  <a:lnTo>
                    <a:pt x="3293" y="15182"/>
                  </a:lnTo>
                  <a:cubicBezTo>
                    <a:pt x="3421" y="15130"/>
                    <a:pt x="3559" y="15079"/>
                    <a:pt x="3714" y="15001"/>
                  </a:cubicBezTo>
                  <a:close/>
                  <a:moveTo>
                    <a:pt x="13995" y="15001"/>
                  </a:moveTo>
                  <a:cubicBezTo>
                    <a:pt x="14150" y="15070"/>
                    <a:pt x="14287" y="15130"/>
                    <a:pt x="14416" y="15182"/>
                  </a:cubicBezTo>
                  <a:lnTo>
                    <a:pt x="9336" y="15182"/>
                  </a:lnTo>
                  <a:cubicBezTo>
                    <a:pt x="9301" y="15130"/>
                    <a:pt x="9258" y="15070"/>
                    <a:pt x="9224" y="15001"/>
                  </a:cubicBezTo>
                  <a:close/>
                  <a:moveTo>
                    <a:pt x="15061" y="15001"/>
                  </a:moveTo>
                  <a:lnTo>
                    <a:pt x="15267" y="15182"/>
                  </a:lnTo>
                  <a:lnTo>
                    <a:pt x="14786" y="15182"/>
                  </a:lnTo>
                  <a:cubicBezTo>
                    <a:pt x="14657" y="15139"/>
                    <a:pt x="14493" y="15079"/>
                    <a:pt x="14321" y="15001"/>
                  </a:cubicBezTo>
                  <a:close/>
                  <a:moveTo>
                    <a:pt x="10978" y="15758"/>
                  </a:moveTo>
                  <a:lnTo>
                    <a:pt x="10978" y="15766"/>
                  </a:lnTo>
                  <a:cubicBezTo>
                    <a:pt x="11046" y="16205"/>
                    <a:pt x="11106" y="16643"/>
                    <a:pt x="11158" y="17090"/>
                  </a:cubicBezTo>
                  <a:cubicBezTo>
                    <a:pt x="11184" y="17228"/>
                    <a:pt x="11192" y="17365"/>
                    <a:pt x="11201" y="17503"/>
                  </a:cubicBezTo>
                  <a:cubicBezTo>
                    <a:pt x="10677" y="16996"/>
                    <a:pt x="10169" y="16411"/>
                    <a:pt x="9714" y="15758"/>
                  </a:cubicBezTo>
                  <a:close/>
                  <a:moveTo>
                    <a:pt x="8141" y="15775"/>
                  </a:moveTo>
                  <a:cubicBezTo>
                    <a:pt x="7677" y="16428"/>
                    <a:pt x="7169" y="17021"/>
                    <a:pt x="6645" y="17529"/>
                  </a:cubicBezTo>
                  <a:cubicBezTo>
                    <a:pt x="6671" y="17374"/>
                    <a:pt x="6688" y="17236"/>
                    <a:pt x="6705" y="17099"/>
                  </a:cubicBezTo>
                  <a:cubicBezTo>
                    <a:pt x="6757" y="16660"/>
                    <a:pt x="6817" y="16213"/>
                    <a:pt x="6886" y="15775"/>
                  </a:cubicBezTo>
                  <a:close/>
                  <a:moveTo>
                    <a:pt x="9585" y="15766"/>
                  </a:moveTo>
                  <a:cubicBezTo>
                    <a:pt x="10101" y="16506"/>
                    <a:pt x="10659" y="17150"/>
                    <a:pt x="11235" y="17709"/>
                  </a:cubicBezTo>
                  <a:cubicBezTo>
                    <a:pt x="11244" y="17786"/>
                    <a:pt x="11244" y="17847"/>
                    <a:pt x="11261" y="17924"/>
                  </a:cubicBezTo>
                  <a:cubicBezTo>
                    <a:pt x="11278" y="18208"/>
                    <a:pt x="11304" y="18483"/>
                    <a:pt x="11287" y="18758"/>
                  </a:cubicBezTo>
                  <a:cubicBezTo>
                    <a:pt x="11321" y="18483"/>
                    <a:pt x="11330" y="18199"/>
                    <a:pt x="11347" y="17924"/>
                  </a:cubicBezTo>
                  <a:lnTo>
                    <a:pt x="11347" y="17804"/>
                  </a:lnTo>
                  <a:cubicBezTo>
                    <a:pt x="11949" y="18371"/>
                    <a:pt x="12568" y="18852"/>
                    <a:pt x="13161" y="19231"/>
                  </a:cubicBezTo>
                  <a:cubicBezTo>
                    <a:pt x="11958" y="19119"/>
                    <a:pt x="10496" y="19016"/>
                    <a:pt x="8923" y="19016"/>
                  </a:cubicBezTo>
                  <a:cubicBezTo>
                    <a:pt x="7384" y="19016"/>
                    <a:pt x="5940" y="19119"/>
                    <a:pt x="4745" y="19222"/>
                  </a:cubicBezTo>
                  <a:cubicBezTo>
                    <a:pt x="5338" y="18835"/>
                    <a:pt x="5949" y="18362"/>
                    <a:pt x="6551" y="17795"/>
                  </a:cubicBezTo>
                  <a:lnTo>
                    <a:pt x="6551" y="17795"/>
                  </a:lnTo>
                  <a:cubicBezTo>
                    <a:pt x="6542" y="17847"/>
                    <a:pt x="6542" y="17881"/>
                    <a:pt x="6542" y="17924"/>
                  </a:cubicBezTo>
                  <a:cubicBezTo>
                    <a:pt x="6551" y="18208"/>
                    <a:pt x="6551" y="18483"/>
                    <a:pt x="6593" y="18758"/>
                  </a:cubicBezTo>
                  <a:cubicBezTo>
                    <a:pt x="6593" y="18483"/>
                    <a:pt x="6602" y="18199"/>
                    <a:pt x="6628" y="17924"/>
                  </a:cubicBezTo>
                  <a:cubicBezTo>
                    <a:pt x="6636" y="17847"/>
                    <a:pt x="6636" y="17786"/>
                    <a:pt x="6645" y="17709"/>
                  </a:cubicBezTo>
                  <a:cubicBezTo>
                    <a:pt x="7230" y="17150"/>
                    <a:pt x="7797" y="16506"/>
                    <a:pt x="8313" y="15766"/>
                  </a:cubicBezTo>
                  <a:lnTo>
                    <a:pt x="8768" y="15766"/>
                  </a:lnTo>
                  <a:lnTo>
                    <a:pt x="8923" y="18569"/>
                  </a:lnTo>
                  <a:lnTo>
                    <a:pt x="9086" y="15766"/>
                  </a:lnTo>
                  <a:close/>
                  <a:moveTo>
                    <a:pt x="2605" y="15001"/>
                  </a:moveTo>
                  <a:lnTo>
                    <a:pt x="2407" y="15182"/>
                  </a:lnTo>
                  <a:lnTo>
                    <a:pt x="2373" y="15182"/>
                  </a:lnTo>
                  <a:cubicBezTo>
                    <a:pt x="2244" y="15182"/>
                    <a:pt x="2149" y="15294"/>
                    <a:pt x="2149" y="15423"/>
                  </a:cubicBezTo>
                  <a:cubicBezTo>
                    <a:pt x="2149" y="15517"/>
                    <a:pt x="2209" y="15603"/>
                    <a:pt x="2287" y="15637"/>
                  </a:cubicBezTo>
                  <a:cubicBezTo>
                    <a:pt x="2278" y="16248"/>
                    <a:pt x="2209" y="18027"/>
                    <a:pt x="1960" y="19170"/>
                  </a:cubicBezTo>
                  <a:cubicBezTo>
                    <a:pt x="1780" y="19196"/>
                    <a:pt x="1616" y="19222"/>
                    <a:pt x="1479" y="19248"/>
                  </a:cubicBezTo>
                  <a:cubicBezTo>
                    <a:pt x="1831" y="18010"/>
                    <a:pt x="1917" y="15870"/>
                    <a:pt x="1943" y="15001"/>
                  </a:cubicBezTo>
                  <a:close/>
                  <a:moveTo>
                    <a:pt x="15877" y="15010"/>
                  </a:moveTo>
                  <a:cubicBezTo>
                    <a:pt x="15903" y="15887"/>
                    <a:pt x="15972" y="18019"/>
                    <a:pt x="16342" y="19256"/>
                  </a:cubicBezTo>
                  <a:cubicBezTo>
                    <a:pt x="16204" y="19222"/>
                    <a:pt x="16041" y="19205"/>
                    <a:pt x="15860" y="19179"/>
                  </a:cubicBezTo>
                  <a:cubicBezTo>
                    <a:pt x="15611" y="18044"/>
                    <a:pt x="15542" y="16256"/>
                    <a:pt x="15534" y="15646"/>
                  </a:cubicBezTo>
                  <a:cubicBezTo>
                    <a:pt x="15619" y="15612"/>
                    <a:pt x="15671" y="15526"/>
                    <a:pt x="15671" y="15431"/>
                  </a:cubicBezTo>
                  <a:cubicBezTo>
                    <a:pt x="15671" y="15302"/>
                    <a:pt x="15576" y="15199"/>
                    <a:pt x="15448" y="15199"/>
                  </a:cubicBezTo>
                  <a:lnTo>
                    <a:pt x="15241" y="15010"/>
                  </a:lnTo>
                  <a:close/>
                  <a:moveTo>
                    <a:pt x="4307" y="15766"/>
                  </a:moveTo>
                  <a:cubicBezTo>
                    <a:pt x="4273" y="15938"/>
                    <a:pt x="4255" y="16110"/>
                    <a:pt x="4230" y="16282"/>
                  </a:cubicBezTo>
                  <a:cubicBezTo>
                    <a:pt x="4187" y="16583"/>
                    <a:pt x="4152" y="16884"/>
                    <a:pt x="4126" y="17193"/>
                  </a:cubicBezTo>
                  <a:cubicBezTo>
                    <a:pt x="4092" y="17494"/>
                    <a:pt x="4083" y="17804"/>
                    <a:pt x="4066" y="18105"/>
                  </a:cubicBezTo>
                  <a:cubicBezTo>
                    <a:pt x="4066" y="18405"/>
                    <a:pt x="4066" y="18723"/>
                    <a:pt x="4126" y="19024"/>
                  </a:cubicBezTo>
                  <a:cubicBezTo>
                    <a:pt x="4092" y="18723"/>
                    <a:pt x="4126" y="18423"/>
                    <a:pt x="4152" y="18122"/>
                  </a:cubicBezTo>
                  <a:cubicBezTo>
                    <a:pt x="4187" y="17821"/>
                    <a:pt x="4230" y="17520"/>
                    <a:pt x="4281" y="17228"/>
                  </a:cubicBezTo>
                  <a:cubicBezTo>
                    <a:pt x="4341" y="16927"/>
                    <a:pt x="4401" y="16635"/>
                    <a:pt x="4470" y="16342"/>
                  </a:cubicBezTo>
                  <a:cubicBezTo>
                    <a:pt x="4513" y="16153"/>
                    <a:pt x="4556" y="15973"/>
                    <a:pt x="4608" y="15775"/>
                  </a:cubicBezTo>
                  <a:lnTo>
                    <a:pt x="6576" y="15775"/>
                  </a:lnTo>
                  <a:cubicBezTo>
                    <a:pt x="6551" y="16213"/>
                    <a:pt x="6525" y="16643"/>
                    <a:pt x="6516" y="17090"/>
                  </a:cubicBezTo>
                  <a:lnTo>
                    <a:pt x="6516" y="17649"/>
                  </a:lnTo>
                  <a:cubicBezTo>
                    <a:pt x="5828" y="18302"/>
                    <a:pt x="5124" y="18835"/>
                    <a:pt x="4444" y="19265"/>
                  </a:cubicBezTo>
                  <a:cubicBezTo>
                    <a:pt x="3482" y="19368"/>
                    <a:pt x="2691" y="19471"/>
                    <a:pt x="2201" y="19549"/>
                  </a:cubicBezTo>
                  <a:cubicBezTo>
                    <a:pt x="2536" y="18431"/>
                    <a:pt x="2605" y="16557"/>
                    <a:pt x="2622" y="15766"/>
                  </a:cubicBezTo>
                  <a:close/>
                  <a:moveTo>
                    <a:pt x="15190" y="15749"/>
                  </a:moveTo>
                  <a:cubicBezTo>
                    <a:pt x="15224" y="16557"/>
                    <a:pt x="15301" y="18431"/>
                    <a:pt x="15611" y="19549"/>
                  </a:cubicBezTo>
                  <a:cubicBezTo>
                    <a:pt x="15129" y="19471"/>
                    <a:pt x="14364" y="19360"/>
                    <a:pt x="13419" y="19265"/>
                  </a:cubicBezTo>
                  <a:cubicBezTo>
                    <a:pt x="12740" y="18835"/>
                    <a:pt x="12026" y="18302"/>
                    <a:pt x="11330" y="17632"/>
                  </a:cubicBezTo>
                  <a:lnTo>
                    <a:pt x="11330" y="17073"/>
                  </a:lnTo>
                  <a:cubicBezTo>
                    <a:pt x="11321" y="16635"/>
                    <a:pt x="11313" y="16205"/>
                    <a:pt x="11278" y="15766"/>
                  </a:cubicBezTo>
                  <a:lnTo>
                    <a:pt x="13204" y="15766"/>
                  </a:lnTo>
                  <a:cubicBezTo>
                    <a:pt x="13256" y="15955"/>
                    <a:pt x="13299" y="16136"/>
                    <a:pt x="13341" y="16334"/>
                  </a:cubicBezTo>
                  <a:cubicBezTo>
                    <a:pt x="13410" y="16626"/>
                    <a:pt x="13470" y="16927"/>
                    <a:pt x="13522" y="17211"/>
                  </a:cubicBezTo>
                  <a:cubicBezTo>
                    <a:pt x="13582" y="17511"/>
                    <a:pt x="13625" y="17804"/>
                    <a:pt x="13651" y="18105"/>
                  </a:cubicBezTo>
                  <a:cubicBezTo>
                    <a:pt x="13685" y="18405"/>
                    <a:pt x="13703" y="18706"/>
                    <a:pt x="13685" y="19007"/>
                  </a:cubicBezTo>
                  <a:cubicBezTo>
                    <a:pt x="13737" y="18706"/>
                    <a:pt x="13737" y="18405"/>
                    <a:pt x="13737" y="18096"/>
                  </a:cubicBezTo>
                  <a:cubicBezTo>
                    <a:pt x="13737" y="17795"/>
                    <a:pt x="13720" y="17486"/>
                    <a:pt x="13685" y="17185"/>
                  </a:cubicBezTo>
                  <a:cubicBezTo>
                    <a:pt x="13651" y="16884"/>
                    <a:pt x="13625" y="16583"/>
                    <a:pt x="13582" y="16265"/>
                  </a:cubicBezTo>
                  <a:cubicBezTo>
                    <a:pt x="13556" y="16093"/>
                    <a:pt x="13522" y="15921"/>
                    <a:pt x="13505" y="15749"/>
                  </a:cubicBezTo>
                  <a:close/>
                  <a:moveTo>
                    <a:pt x="1591" y="15844"/>
                  </a:moveTo>
                  <a:cubicBezTo>
                    <a:pt x="1530" y="17090"/>
                    <a:pt x="1376" y="18964"/>
                    <a:pt x="972" y="19652"/>
                  </a:cubicBezTo>
                  <a:lnTo>
                    <a:pt x="404" y="19652"/>
                  </a:lnTo>
                  <a:lnTo>
                    <a:pt x="1591" y="15844"/>
                  </a:lnTo>
                  <a:close/>
                  <a:moveTo>
                    <a:pt x="1874" y="19531"/>
                  </a:moveTo>
                  <a:lnTo>
                    <a:pt x="1874" y="19531"/>
                  </a:lnTo>
                  <a:cubicBezTo>
                    <a:pt x="1866" y="19574"/>
                    <a:pt x="1857" y="19609"/>
                    <a:pt x="1848" y="19652"/>
                  </a:cubicBezTo>
                  <a:lnTo>
                    <a:pt x="1161" y="19652"/>
                  </a:lnTo>
                  <a:cubicBezTo>
                    <a:pt x="1307" y="19626"/>
                    <a:pt x="1556" y="19592"/>
                    <a:pt x="1874" y="19531"/>
                  </a:cubicBezTo>
                  <a:close/>
                  <a:moveTo>
                    <a:pt x="9241" y="19377"/>
                  </a:moveTo>
                  <a:cubicBezTo>
                    <a:pt x="10978" y="19385"/>
                    <a:pt x="12568" y="19514"/>
                    <a:pt x="13797" y="19652"/>
                  </a:cubicBezTo>
                  <a:lnTo>
                    <a:pt x="9241" y="19652"/>
                  </a:lnTo>
                  <a:lnTo>
                    <a:pt x="9241" y="19377"/>
                  </a:lnTo>
                  <a:close/>
                  <a:moveTo>
                    <a:pt x="15955" y="19531"/>
                  </a:moveTo>
                  <a:lnTo>
                    <a:pt x="15955" y="19531"/>
                  </a:lnTo>
                  <a:cubicBezTo>
                    <a:pt x="16273" y="19574"/>
                    <a:pt x="16522" y="19617"/>
                    <a:pt x="16685" y="19652"/>
                  </a:cubicBezTo>
                  <a:lnTo>
                    <a:pt x="15989" y="19652"/>
                  </a:lnTo>
                  <a:cubicBezTo>
                    <a:pt x="15972" y="19626"/>
                    <a:pt x="15963" y="19574"/>
                    <a:pt x="15955" y="19531"/>
                  </a:cubicBezTo>
                  <a:close/>
                  <a:moveTo>
                    <a:pt x="16247" y="15758"/>
                  </a:moveTo>
                  <a:lnTo>
                    <a:pt x="17450" y="19652"/>
                  </a:lnTo>
                  <a:lnTo>
                    <a:pt x="16857" y="19652"/>
                  </a:lnTo>
                  <a:cubicBezTo>
                    <a:pt x="16445" y="18956"/>
                    <a:pt x="16299" y="16996"/>
                    <a:pt x="16247" y="15758"/>
                  </a:cubicBezTo>
                  <a:close/>
                  <a:moveTo>
                    <a:pt x="8596" y="19385"/>
                  </a:moveTo>
                  <a:lnTo>
                    <a:pt x="8596" y="19669"/>
                  </a:lnTo>
                  <a:lnTo>
                    <a:pt x="4083" y="19652"/>
                  </a:lnTo>
                  <a:cubicBezTo>
                    <a:pt x="5295" y="19523"/>
                    <a:pt x="6877" y="19394"/>
                    <a:pt x="8596" y="19385"/>
                  </a:cubicBezTo>
                  <a:close/>
                  <a:moveTo>
                    <a:pt x="3181" y="19996"/>
                  </a:moveTo>
                  <a:cubicBezTo>
                    <a:pt x="2803" y="20193"/>
                    <a:pt x="2459" y="20340"/>
                    <a:pt x="2166" y="20460"/>
                  </a:cubicBezTo>
                  <a:lnTo>
                    <a:pt x="1427" y="20460"/>
                  </a:lnTo>
                  <a:lnTo>
                    <a:pt x="1952" y="19996"/>
                  </a:lnTo>
                  <a:close/>
                  <a:moveTo>
                    <a:pt x="8596" y="19996"/>
                  </a:moveTo>
                  <a:lnTo>
                    <a:pt x="8596" y="20460"/>
                  </a:lnTo>
                  <a:lnTo>
                    <a:pt x="2493" y="20460"/>
                  </a:lnTo>
                  <a:cubicBezTo>
                    <a:pt x="2768" y="20331"/>
                    <a:pt x="3086" y="20176"/>
                    <a:pt x="3447" y="19996"/>
                  </a:cubicBezTo>
                  <a:close/>
                  <a:moveTo>
                    <a:pt x="14425" y="20013"/>
                  </a:moveTo>
                  <a:cubicBezTo>
                    <a:pt x="14786" y="20193"/>
                    <a:pt x="15104" y="20357"/>
                    <a:pt x="15387" y="20468"/>
                  </a:cubicBezTo>
                  <a:lnTo>
                    <a:pt x="9241" y="20468"/>
                  </a:lnTo>
                  <a:lnTo>
                    <a:pt x="9241" y="20013"/>
                  </a:lnTo>
                  <a:close/>
                  <a:moveTo>
                    <a:pt x="15886" y="20013"/>
                  </a:moveTo>
                  <a:lnTo>
                    <a:pt x="16419" y="20468"/>
                  </a:lnTo>
                  <a:lnTo>
                    <a:pt x="15705" y="20468"/>
                  </a:lnTo>
                  <a:cubicBezTo>
                    <a:pt x="15413" y="20357"/>
                    <a:pt x="15087" y="20202"/>
                    <a:pt x="14700" y="20013"/>
                  </a:cubicBezTo>
                  <a:close/>
                  <a:moveTo>
                    <a:pt x="11476" y="21053"/>
                  </a:moveTo>
                  <a:cubicBezTo>
                    <a:pt x="11450" y="21724"/>
                    <a:pt x="11407" y="22420"/>
                    <a:pt x="11364" y="23108"/>
                  </a:cubicBezTo>
                  <a:cubicBezTo>
                    <a:pt x="11330" y="23580"/>
                    <a:pt x="11287" y="24036"/>
                    <a:pt x="11244" y="24509"/>
                  </a:cubicBezTo>
                  <a:cubicBezTo>
                    <a:pt x="10419" y="23598"/>
                    <a:pt x="9611" y="22446"/>
                    <a:pt x="9095" y="21053"/>
                  </a:cubicBezTo>
                  <a:close/>
                  <a:moveTo>
                    <a:pt x="8751" y="21036"/>
                  </a:moveTo>
                  <a:lnTo>
                    <a:pt x="8751" y="21053"/>
                  </a:lnTo>
                  <a:lnTo>
                    <a:pt x="8751" y="21113"/>
                  </a:lnTo>
                  <a:cubicBezTo>
                    <a:pt x="8227" y="22514"/>
                    <a:pt x="7419" y="23666"/>
                    <a:pt x="6585" y="24552"/>
                  </a:cubicBezTo>
                  <a:cubicBezTo>
                    <a:pt x="6542" y="24070"/>
                    <a:pt x="6499" y="23580"/>
                    <a:pt x="6465" y="23090"/>
                  </a:cubicBezTo>
                  <a:cubicBezTo>
                    <a:pt x="6422" y="22420"/>
                    <a:pt x="6379" y="21724"/>
                    <a:pt x="6361" y="21036"/>
                  </a:cubicBezTo>
                  <a:close/>
                  <a:moveTo>
                    <a:pt x="1780" y="19996"/>
                  </a:moveTo>
                  <a:lnTo>
                    <a:pt x="1255" y="20460"/>
                  </a:lnTo>
                  <a:lnTo>
                    <a:pt x="868" y="20460"/>
                  </a:lnTo>
                  <a:cubicBezTo>
                    <a:pt x="739" y="20460"/>
                    <a:pt x="645" y="20563"/>
                    <a:pt x="645" y="20692"/>
                  </a:cubicBezTo>
                  <a:cubicBezTo>
                    <a:pt x="645" y="20821"/>
                    <a:pt x="739" y="20933"/>
                    <a:pt x="868" y="20933"/>
                  </a:cubicBezTo>
                  <a:lnTo>
                    <a:pt x="886" y="20933"/>
                  </a:lnTo>
                  <a:cubicBezTo>
                    <a:pt x="1032" y="21741"/>
                    <a:pt x="1513" y="24449"/>
                    <a:pt x="2063" y="25764"/>
                  </a:cubicBezTo>
                  <a:cubicBezTo>
                    <a:pt x="1952" y="25669"/>
                    <a:pt x="1866" y="25540"/>
                    <a:pt x="1788" y="25394"/>
                  </a:cubicBezTo>
                  <a:cubicBezTo>
                    <a:pt x="1186" y="24199"/>
                    <a:pt x="611" y="21113"/>
                    <a:pt x="413" y="19996"/>
                  </a:cubicBezTo>
                  <a:close/>
                  <a:moveTo>
                    <a:pt x="17416" y="20004"/>
                  </a:moveTo>
                  <a:cubicBezTo>
                    <a:pt x="17218" y="21113"/>
                    <a:pt x="16651" y="24208"/>
                    <a:pt x="16041" y="25403"/>
                  </a:cubicBezTo>
                  <a:cubicBezTo>
                    <a:pt x="15955" y="25540"/>
                    <a:pt x="15869" y="25669"/>
                    <a:pt x="15757" y="25781"/>
                  </a:cubicBezTo>
                  <a:cubicBezTo>
                    <a:pt x="16307" y="24457"/>
                    <a:pt x="16789" y="21749"/>
                    <a:pt x="16935" y="20941"/>
                  </a:cubicBezTo>
                  <a:lnTo>
                    <a:pt x="16952" y="20941"/>
                  </a:lnTo>
                  <a:cubicBezTo>
                    <a:pt x="17081" y="20941"/>
                    <a:pt x="17175" y="20838"/>
                    <a:pt x="17175" y="20709"/>
                  </a:cubicBezTo>
                  <a:cubicBezTo>
                    <a:pt x="17175" y="20580"/>
                    <a:pt x="17081" y="20468"/>
                    <a:pt x="16952" y="20468"/>
                  </a:cubicBezTo>
                  <a:lnTo>
                    <a:pt x="16608" y="20468"/>
                  </a:lnTo>
                  <a:lnTo>
                    <a:pt x="16084" y="20004"/>
                  </a:lnTo>
                  <a:close/>
                  <a:moveTo>
                    <a:pt x="8914" y="24302"/>
                  </a:moveTo>
                  <a:lnTo>
                    <a:pt x="9241" y="26572"/>
                  </a:lnTo>
                  <a:cubicBezTo>
                    <a:pt x="9181" y="26546"/>
                    <a:pt x="9121" y="26529"/>
                    <a:pt x="9069" y="26520"/>
                  </a:cubicBezTo>
                  <a:lnTo>
                    <a:pt x="8914" y="25162"/>
                  </a:lnTo>
                  <a:lnTo>
                    <a:pt x="8768" y="26520"/>
                  </a:lnTo>
                  <a:cubicBezTo>
                    <a:pt x="8700" y="26529"/>
                    <a:pt x="8648" y="26555"/>
                    <a:pt x="8596" y="26572"/>
                  </a:cubicBezTo>
                  <a:lnTo>
                    <a:pt x="8914" y="24302"/>
                  </a:lnTo>
                  <a:close/>
                  <a:moveTo>
                    <a:pt x="16574" y="21036"/>
                  </a:moveTo>
                  <a:cubicBezTo>
                    <a:pt x="16393" y="22085"/>
                    <a:pt x="15886" y="24827"/>
                    <a:pt x="15336" y="25884"/>
                  </a:cubicBezTo>
                  <a:cubicBezTo>
                    <a:pt x="15095" y="26374"/>
                    <a:pt x="14708" y="26606"/>
                    <a:pt x="13857" y="26701"/>
                  </a:cubicBezTo>
                  <a:cubicBezTo>
                    <a:pt x="13307" y="26357"/>
                    <a:pt x="12301" y="25643"/>
                    <a:pt x="11287" y="24569"/>
                  </a:cubicBezTo>
                  <a:cubicBezTo>
                    <a:pt x="11364" y="24079"/>
                    <a:pt x="11450" y="23598"/>
                    <a:pt x="11519" y="23116"/>
                  </a:cubicBezTo>
                  <a:cubicBezTo>
                    <a:pt x="11614" y="22428"/>
                    <a:pt x="11708" y="21741"/>
                    <a:pt x="11786" y="21053"/>
                  </a:cubicBezTo>
                  <a:lnTo>
                    <a:pt x="14227" y="21053"/>
                  </a:lnTo>
                  <a:cubicBezTo>
                    <a:pt x="14201" y="21388"/>
                    <a:pt x="14167" y="21724"/>
                    <a:pt x="14124" y="22059"/>
                  </a:cubicBezTo>
                  <a:cubicBezTo>
                    <a:pt x="14072" y="22480"/>
                    <a:pt x="14012" y="22901"/>
                    <a:pt x="13935" y="23305"/>
                  </a:cubicBezTo>
                  <a:cubicBezTo>
                    <a:pt x="13857" y="23726"/>
                    <a:pt x="13771" y="24139"/>
                    <a:pt x="13660" y="24543"/>
                  </a:cubicBezTo>
                  <a:cubicBezTo>
                    <a:pt x="13565" y="24947"/>
                    <a:pt x="13445" y="25360"/>
                    <a:pt x="13333" y="25764"/>
                  </a:cubicBezTo>
                  <a:cubicBezTo>
                    <a:pt x="13479" y="25368"/>
                    <a:pt x="13617" y="24973"/>
                    <a:pt x="13746" y="24560"/>
                  </a:cubicBezTo>
                  <a:cubicBezTo>
                    <a:pt x="13874" y="24156"/>
                    <a:pt x="13986" y="23744"/>
                    <a:pt x="14089" y="23340"/>
                  </a:cubicBezTo>
                  <a:cubicBezTo>
                    <a:pt x="14201" y="22936"/>
                    <a:pt x="14287" y="22514"/>
                    <a:pt x="14373" y="22093"/>
                  </a:cubicBezTo>
                  <a:cubicBezTo>
                    <a:pt x="14433" y="21749"/>
                    <a:pt x="14493" y="21397"/>
                    <a:pt x="14545" y="21036"/>
                  </a:cubicBezTo>
                  <a:close/>
                  <a:moveTo>
                    <a:pt x="3284" y="21053"/>
                  </a:moveTo>
                  <a:cubicBezTo>
                    <a:pt x="3327" y="21405"/>
                    <a:pt x="3396" y="21749"/>
                    <a:pt x="3456" y="22102"/>
                  </a:cubicBezTo>
                  <a:cubicBezTo>
                    <a:pt x="3533" y="22523"/>
                    <a:pt x="3628" y="22944"/>
                    <a:pt x="3731" y="23348"/>
                  </a:cubicBezTo>
                  <a:cubicBezTo>
                    <a:pt x="3843" y="23761"/>
                    <a:pt x="3946" y="24165"/>
                    <a:pt x="4083" y="24577"/>
                  </a:cubicBezTo>
                  <a:cubicBezTo>
                    <a:pt x="4212" y="24981"/>
                    <a:pt x="4350" y="25377"/>
                    <a:pt x="4496" y="25781"/>
                  </a:cubicBezTo>
                  <a:cubicBezTo>
                    <a:pt x="4384" y="25368"/>
                    <a:pt x="4264" y="24964"/>
                    <a:pt x="4169" y="24552"/>
                  </a:cubicBezTo>
                  <a:cubicBezTo>
                    <a:pt x="4066" y="24148"/>
                    <a:pt x="3980" y="23726"/>
                    <a:pt x="3894" y="23322"/>
                  </a:cubicBezTo>
                  <a:cubicBezTo>
                    <a:pt x="3826" y="22901"/>
                    <a:pt x="3757" y="22480"/>
                    <a:pt x="3705" y="22076"/>
                  </a:cubicBezTo>
                  <a:cubicBezTo>
                    <a:pt x="3662" y="21741"/>
                    <a:pt x="3628" y="21397"/>
                    <a:pt x="3611" y="21062"/>
                  </a:cubicBezTo>
                  <a:lnTo>
                    <a:pt x="6043" y="21062"/>
                  </a:lnTo>
                  <a:cubicBezTo>
                    <a:pt x="6121" y="21749"/>
                    <a:pt x="6207" y="22437"/>
                    <a:pt x="6310" y="23125"/>
                  </a:cubicBezTo>
                  <a:cubicBezTo>
                    <a:pt x="6387" y="23632"/>
                    <a:pt x="6465" y="24122"/>
                    <a:pt x="6551" y="24620"/>
                  </a:cubicBezTo>
                  <a:cubicBezTo>
                    <a:pt x="5562" y="25686"/>
                    <a:pt x="4548" y="26383"/>
                    <a:pt x="4023" y="26727"/>
                  </a:cubicBezTo>
                  <a:cubicBezTo>
                    <a:pt x="3121" y="26615"/>
                    <a:pt x="2734" y="26383"/>
                    <a:pt x="2476" y="25901"/>
                  </a:cubicBezTo>
                  <a:cubicBezTo>
                    <a:pt x="1943" y="24835"/>
                    <a:pt x="1427" y="22093"/>
                    <a:pt x="1247" y="21053"/>
                  </a:cubicBezTo>
                  <a:close/>
                  <a:moveTo>
                    <a:pt x="9061" y="21294"/>
                  </a:moveTo>
                  <a:cubicBezTo>
                    <a:pt x="9602" y="22661"/>
                    <a:pt x="10410" y="23795"/>
                    <a:pt x="11227" y="24672"/>
                  </a:cubicBezTo>
                  <a:cubicBezTo>
                    <a:pt x="11201" y="24904"/>
                    <a:pt x="11184" y="25145"/>
                    <a:pt x="11158" y="25394"/>
                  </a:cubicBezTo>
                  <a:cubicBezTo>
                    <a:pt x="11192" y="25171"/>
                    <a:pt x="11235" y="24939"/>
                    <a:pt x="11270" y="24715"/>
                  </a:cubicBezTo>
                  <a:cubicBezTo>
                    <a:pt x="12181" y="25686"/>
                    <a:pt x="13092" y="26357"/>
                    <a:pt x="13651" y="26727"/>
                  </a:cubicBezTo>
                  <a:cubicBezTo>
                    <a:pt x="13341" y="26744"/>
                    <a:pt x="12980" y="26770"/>
                    <a:pt x="12533" y="26770"/>
                  </a:cubicBezTo>
                  <a:cubicBezTo>
                    <a:pt x="12129" y="26770"/>
                    <a:pt x="11674" y="26761"/>
                    <a:pt x="11158" y="26744"/>
                  </a:cubicBezTo>
                  <a:cubicBezTo>
                    <a:pt x="10685" y="26735"/>
                    <a:pt x="10169" y="26727"/>
                    <a:pt x="9611" y="26727"/>
                  </a:cubicBezTo>
                  <a:lnTo>
                    <a:pt x="9009" y="22540"/>
                  </a:lnTo>
                  <a:lnTo>
                    <a:pt x="9061" y="21294"/>
                  </a:lnTo>
                  <a:close/>
                  <a:moveTo>
                    <a:pt x="8768" y="21431"/>
                  </a:moveTo>
                  <a:lnTo>
                    <a:pt x="8811" y="22557"/>
                  </a:lnTo>
                  <a:lnTo>
                    <a:pt x="8210" y="26735"/>
                  </a:lnTo>
                  <a:cubicBezTo>
                    <a:pt x="7634" y="26735"/>
                    <a:pt x="7118" y="26744"/>
                    <a:pt x="6662" y="26761"/>
                  </a:cubicBezTo>
                  <a:cubicBezTo>
                    <a:pt x="6129" y="26770"/>
                    <a:pt x="5691" y="26778"/>
                    <a:pt x="5287" y="26778"/>
                  </a:cubicBezTo>
                  <a:cubicBezTo>
                    <a:pt x="4866" y="26778"/>
                    <a:pt x="4522" y="26770"/>
                    <a:pt x="4212" y="26744"/>
                  </a:cubicBezTo>
                  <a:cubicBezTo>
                    <a:pt x="4754" y="26383"/>
                    <a:pt x="5656" y="25729"/>
                    <a:pt x="6559" y="24784"/>
                  </a:cubicBezTo>
                  <a:cubicBezTo>
                    <a:pt x="6593" y="24981"/>
                    <a:pt x="6628" y="25196"/>
                    <a:pt x="6671" y="25403"/>
                  </a:cubicBezTo>
                  <a:cubicBezTo>
                    <a:pt x="6645" y="25171"/>
                    <a:pt x="6628" y="24939"/>
                    <a:pt x="6602" y="24724"/>
                  </a:cubicBezTo>
                  <a:cubicBezTo>
                    <a:pt x="7410" y="23864"/>
                    <a:pt x="8218" y="22764"/>
                    <a:pt x="8768" y="21431"/>
                  </a:cubicBezTo>
                  <a:close/>
                  <a:moveTo>
                    <a:pt x="11912" y="26973"/>
                  </a:moveTo>
                  <a:cubicBezTo>
                    <a:pt x="12053" y="26973"/>
                    <a:pt x="12195" y="26984"/>
                    <a:pt x="12336" y="27010"/>
                  </a:cubicBezTo>
                  <a:cubicBezTo>
                    <a:pt x="12164" y="27036"/>
                    <a:pt x="12009" y="27053"/>
                    <a:pt x="11846" y="27079"/>
                  </a:cubicBezTo>
                  <a:cubicBezTo>
                    <a:pt x="11691" y="27105"/>
                    <a:pt x="11528" y="27122"/>
                    <a:pt x="11373" y="27156"/>
                  </a:cubicBezTo>
                  <a:cubicBezTo>
                    <a:pt x="11218" y="27191"/>
                    <a:pt x="11063" y="27208"/>
                    <a:pt x="10900" y="27242"/>
                  </a:cubicBezTo>
                  <a:cubicBezTo>
                    <a:pt x="10737" y="27268"/>
                    <a:pt x="10582" y="27302"/>
                    <a:pt x="10419" y="27328"/>
                  </a:cubicBezTo>
                  <a:cubicBezTo>
                    <a:pt x="10574" y="27251"/>
                    <a:pt x="10720" y="27191"/>
                    <a:pt x="10883" y="27139"/>
                  </a:cubicBezTo>
                  <a:cubicBezTo>
                    <a:pt x="11046" y="27088"/>
                    <a:pt x="11192" y="27053"/>
                    <a:pt x="11356" y="27027"/>
                  </a:cubicBezTo>
                  <a:cubicBezTo>
                    <a:pt x="11537" y="26993"/>
                    <a:pt x="11724" y="26973"/>
                    <a:pt x="11912" y="26973"/>
                  </a:cubicBezTo>
                  <a:close/>
                  <a:moveTo>
                    <a:pt x="5920" y="26986"/>
                  </a:moveTo>
                  <a:cubicBezTo>
                    <a:pt x="6106" y="26986"/>
                    <a:pt x="6292" y="27007"/>
                    <a:pt x="6473" y="27036"/>
                  </a:cubicBezTo>
                  <a:cubicBezTo>
                    <a:pt x="6636" y="27070"/>
                    <a:pt x="6800" y="27105"/>
                    <a:pt x="6946" y="27156"/>
                  </a:cubicBezTo>
                  <a:cubicBezTo>
                    <a:pt x="7109" y="27199"/>
                    <a:pt x="7264" y="27259"/>
                    <a:pt x="7410" y="27337"/>
                  </a:cubicBezTo>
                  <a:cubicBezTo>
                    <a:pt x="7247" y="27302"/>
                    <a:pt x="7092" y="27277"/>
                    <a:pt x="6929" y="27251"/>
                  </a:cubicBezTo>
                  <a:cubicBezTo>
                    <a:pt x="6765" y="27217"/>
                    <a:pt x="6619" y="27191"/>
                    <a:pt x="6456" y="27165"/>
                  </a:cubicBezTo>
                  <a:cubicBezTo>
                    <a:pt x="6293" y="27122"/>
                    <a:pt x="6146" y="27105"/>
                    <a:pt x="5983" y="27079"/>
                  </a:cubicBezTo>
                  <a:cubicBezTo>
                    <a:pt x="5820" y="27053"/>
                    <a:pt x="5656" y="27036"/>
                    <a:pt x="5502" y="27027"/>
                  </a:cubicBezTo>
                  <a:cubicBezTo>
                    <a:pt x="5639" y="26998"/>
                    <a:pt x="5779" y="26986"/>
                    <a:pt x="5920" y="26986"/>
                  </a:cubicBezTo>
                  <a:close/>
                  <a:moveTo>
                    <a:pt x="5095" y="27144"/>
                  </a:moveTo>
                  <a:cubicBezTo>
                    <a:pt x="5201" y="27144"/>
                    <a:pt x="5308" y="27149"/>
                    <a:pt x="5416" y="27156"/>
                  </a:cubicBezTo>
                  <a:cubicBezTo>
                    <a:pt x="5648" y="27165"/>
                    <a:pt x="5880" y="27182"/>
                    <a:pt x="6112" y="27234"/>
                  </a:cubicBezTo>
                  <a:cubicBezTo>
                    <a:pt x="6344" y="27259"/>
                    <a:pt x="6576" y="27328"/>
                    <a:pt x="6800" y="27388"/>
                  </a:cubicBezTo>
                  <a:lnTo>
                    <a:pt x="6103" y="27328"/>
                  </a:lnTo>
                  <a:cubicBezTo>
                    <a:pt x="5863" y="27302"/>
                    <a:pt x="5639" y="27294"/>
                    <a:pt x="5399" y="27268"/>
                  </a:cubicBezTo>
                  <a:cubicBezTo>
                    <a:pt x="5167" y="27259"/>
                    <a:pt x="4943" y="27251"/>
                    <a:pt x="4702" y="27251"/>
                  </a:cubicBezTo>
                  <a:cubicBezTo>
                    <a:pt x="4470" y="27251"/>
                    <a:pt x="4238" y="27251"/>
                    <a:pt x="4006" y="27268"/>
                  </a:cubicBezTo>
                  <a:cubicBezTo>
                    <a:pt x="4238" y="27208"/>
                    <a:pt x="4470" y="27174"/>
                    <a:pt x="4702" y="27165"/>
                  </a:cubicBezTo>
                  <a:cubicBezTo>
                    <a:pt x="4835" y="27151"/>
                    <a:pt x="4965" y="27144"/>
                    <a:pt x="5095" y="27144"/>
                  </a:cubicBezTo>
                  <a:close/>
                  <a:moveTo>
                    <a:pt x="12725" y="27144"/>
                  </a:moveTo>
                  <a:cubicBezTo>
                    <a:pt x="12856" y="27144"/>
                    <a:pt x="12985" y="27151"/>
                    <a:pt x="13118" y="27165"/>
                  </a:cubicBezTo>
                  <a:cubicBezTo>
                    <a:pt x="13350" y="27191"/>
                    <a:pt x="13591" y="27217"/>
                    <a:pt x="13814" y="27285"/>
                  </a:cubicBezTo>
                  <a:cubicBezTo>
                    <a:pt x="13582" y="27259"/>
                    <a:pt x="13350" y="27259"/>
                    <a:pt x="13118" y="27259"/>
                  </a:cubicBezTo>
                  <a:cubicBezTo>
                    <a:pt x="13047" y="27257"/>
                    <a:pt x="12978" y="27256"/>
                    <a:pt x="12910" y="27256"/>
                  </a:cubicBezTo>
                  <a:cubicBezTo>
                    <a:pt x="12746" y="27256"/>
                    <a:pt x="12586" y="27262"/>
                    <a:pt x="12422" y="27268"/>
                  </a:cubicBezTo>
                  <a:cubicBezTo>
                    <a:pt x="12181" y="27285"/>
                    <a:pt x="11958" y="27302"/>
                    <a:pt x="11717" y="27328"/>
                  </a:cubicBezTo>
                  <a:lnTo>
                    <a:pt x="11021" y="27388"/>
                  </a:lnTo>
                  <a:cubicBezTo>
                    <a:pt x="11244" y="27328"/>
                    <a:pt x="11476" y="27259"/>
                    <a:pt x="11708" y="27234"/>
                  </a:cubicBezTo>
                  <a:cubicBezTo>
                    <a:pt x="11949" y="27191"/>
                    <a:pt x="12172" y="27165"/>
                    <a:pt x="12405" y="27156"/>
                  </a:cubicBezTo>
                  <a:cubicBezTo>
                    <a:pt x="12513" y="27149"/>
                    <a:pt x="12619" y="27144"/>
                    <a:pt x="12725" y="27144"/>
                  </a:cubicBezTo>
                  <a:close/>
                  <a:moveTo>
                    <a:pt x="9052" y="29237"/>
                  </a:moveTo>
                  <a:cubicBezTo>
                    <a:pt x="9233" y="29254"/>
                    <a:pt x="9602" y="29297"/>
                    <a:pt x="10075" y="29340"/>
                  </a:cubicBezTo>
                  <a:cubicBezTo>
                    <a:pt x="10058" y="29383"/>
                    <a:pt x="10041" y="29434"/>
                    <a:pt x="10032" y="29477"/>
                  </a:cubicBezTo>
                  <a:cubicBezTo>
                    <a:pt x="9998" y="29598"/>
                    <a:pt x="9980" y="29718"/>
                    <a:pt x="9972" y="29830"/>
                  </a:cubicBezTo>
                  <a:cubicBezTo>
                    <a:pt x="9662" y="29795"/>
                    <a:pt x="9353" y="29761"/>
                    <a:pt x="9052" y="29752"/>
                  </a:cubicBezTo>
                  <a:cubicBezTo>
                    <a:pt x="9069" y="29580"/>
                    <a:pt x="9069" y="29400"/>
                    <a:pt x="9052" y="29237"/>
                  </a:cubicBezTo>
                  <a:close/>
                  <a:moveTo>
                    <a:pt x="6980" y="29434"/>
                  </a:moveTo>
                  <a:cubicBezTo>
                    <a:pt x="6989" y="29529"/>
                    <a:pt x="7015" y="29615"/>
                    <a:pt x="7032" y="29727"/>
                  </a:cubicBezTo>
                  <a:cubicBezTo>
                    <a:pt x="7058" y="29813"/>
                    <a:pt x="7092" y="29881"/>
                    <a:pt x="7118" y="29959"/>
                  </a:cubicBezTo>
                  <a:cubicBezTo>
                    <a:pt x="5571" y="30217"/>
                    <a:pt x="4212" y="30655"/>
                    <a:pt x="3877" y="30741"/>
                  </a:cubicBezTo>
                  <a:lnTo>
                    <a:pt x="3808" y="30260"/>
                  </a:lnTo>
                  <a:cubicBezTo>
                    <a:pt x="3791" y="30122"/>
                    <a:pt x="3783" y="29993"/>
                    <a:pt x="3765" y="29873"/>
                  </a:cubicBezTo>
                  <a:cubicBezTo>
                    <a:pt x="4917" y="29684"/>
                    <a:pt x="6069" y="29537"/>
                    <a:pt x="6980" y="29434"/>
                  </a:cubicBezTo>
                  <a:close/>
                  <a:moveTo>
                    <a:pt x="10849" y="29434"/>
                  </a:moveTo>
                  <a:cubicBezTo>
                    <a:pt x="11760" y="29537"/>
                    <a:pt x="12903" y="29675"/>
                    <a:pt x="14064" y="29864"/>
                  </a:cubicBezTo>
                  <a:cubicBezTo>
                    <a:pt x="14055" y="29984"/>
                    <a:pt x="14029" y="30113"/>
                    <a:pt x="14021" y="30251"/>
                  </a:cubicBezTo>
                  <a:cubicBezTo>
                    <a:pt x="13995" y="30423"/>
                    <a:pt x="13978" y="30586"/>
                    <a:pt x="13952" y="30741"/>
                  </a:cubicBezTo>
                  <a:cubicBezTo>
                    <a:pt x="13625" y="30655"/>
                    <a:pt x="12250" y="30217"/>
                    <a:pt x="10711" y="29959"/>
                  </a:cubicBezTo>
                  <a:cubicBezTo>
                    <a:pt x="10745" y="29881"/>
                    <a:pt x="10763" y="29813"/>
                    <a:pt x="10797" y="29727"/>
                  </a:cubicBezTo>
                  <a:cubicBezTo>
                    <a:pt x="10831" y="29623"/>
                    <a:pt x="10840" y="29529"/>
                    <a:pt x="10849" y="29434"/>
                  </a:cubicBezTo>
                  <a:close/>
                  <a:moveTo>
                    <a:pt x="9043" y="30758"/>
                  </a:moveTo>
                  <a:cubicBezTo>
                    <a:pt x="9594" y="30801"/>
                    <a:pt x="11708" y="31016"/>
                    <a:pt x="13883" y="31248"/>
                  </a:cubicBezTo>
                  <a:cubicBezTo>
                    <a:pt x="13857" y="31472"/>
                    <a:pt x="13823" y="31669"/>
                    <a:pt x="13806" y="31815"/>
                  </a:cubicBezTo>
                  <a:cubicBezTo>
                    <a:pt x="13771" y="31833"/>
                    <a:pt x="13737" y="31833"/>
                    <a:pt x="13694" y="31841"/>
                  </a:cubicBezTo>
                  <a:cubicBezTo>
                    <a:pt x="13032" y="31721"/>
                    <a:pt x="10926" y="31317"/>
                    <a:pt x="9026" y="31248"/>
                  </a:cubicBezTo>
                  <a:cubicBezTo>
                    <a:pt x="9035" y="31111"/>
                    <a:pt x="9035" y="30939"/>
                    <a:pt x="9043" y="30758"/>
                  </a:cubicBezTo>
                  <a:close/>
                  <a:moveTo>
                    <a:pt x="8923" y="27079"/>
                  </a:moveTo>
                  <a:cubicBezTo>
                    <a:pt x="9253" y="27460"/>
                    <a:pt x="9866" y="27973"/>
                    <a:pt x="10770" y="27973"/>
                  </a:cubicBezTo>
                  <a:cubicBezTo>
                    <a:pt x="10785" y="27973"/>
                    <a:pt x="10799" y="27973"/>
                    <a:pt x="10814" y="27973"/>
                  </a:cubicBezTo>
                  <a:cubicBezTo>
                    <a:pt x="11158" y="27964"/>
                    <a:pt x="11562" y="27939"/>
                    <a:pt x="11932" y="27904"/>
                  </a:cubicBezTo>
                  <a:cubicBezTo>
                    <a:pt x="12310" y="27878"/>
                    <a:pt x="12705" y="27844"/>
                    <a:pt x="13066" y="27835"/>
                  </a:cubicBezTo>
                  <a:cubicBezTo>
                    <a:pt x="13163" y="27831"/>
                    <a:pt x="13250" y="27829"/>
                    <a:pt x="13330" y="27829"/>
                  </a:cubicBezTo>
                  <a:cubicBezTo>
                    <a:pt x="13905" y="27829"/>
                    <a:pt x="14070" y="27928"/>
                    <a:pt x="14115" y="27973"/>
                  </a:cubicBezTo>
                  <a:cubicBezTo>
                    <a:pt x="14124" y="27990"/>
                    <a:pt x="14150" y="28050"/>
                    <a:pt x="14158" y="28188"/>
                  </a:cubicBezTo>
                  <a:cubicBezTo>
                    <a:pt x="13892" y="28162"/>
                    <a:pt x="13608" y="28145"/>
                    <a:pt x="13341" y="28136"/>
                  </a:cubicBezTo>
                  <a:cubicBezTo>
                    <a:pt x="12989" y="28111"/>
                    <a:pt x="12619" y="28093"/>
                    <a:pt x="12267" y="28068"/>
                  </a:cubicBezTo>
                  <a:lnTo>
                    <a:pt x="12267" y="28068"/>
                  </a:lnTo>
                  <a:cubicBezTo>
                    <a:pt x="12611" y="28154"/>
                    <a:pt x="12955" y="28231"/>
                    <a:pt x="13299" y="28317"/>
                  </a:cubicBezTo>
                  <a:cubicBezTo>
                    <a:pt x="13599" y="28394"/>
                    <a:pt x="13892" y="28463"/>
                    <a:pt x="14184" y="28532"/>
                  </a:cubicBezTo>
                  <a:cubicBezTo>
                    <a:pt x="14184" y="28721"/>
                    <a:pt x="14167" y="28970"/>
                    <a:pt x="14150" y="29297"/>
                  </a:cubicBezTo>
                  <a:cubicBezTo>
                    <a:pt x="13668" y="29151"/>
                    <a:pt x="11235" y="28334"/>
                    <a:pt x="9052" y="28265"/>
                  </a:cubicBezTo>
                  <a:cubicBezTo>
                    <a:pt x="9009" y="27500"/>
                    <a:pt x="8940" y="27328"/>
                    <a:pt x="8940" y="27328"/>
                  </a:cubicBezTo>
                  <a:lnTo>
                    <a:pt x="8940" y="28265"/>
                  </a:lnTo>
                  <a:lnTo>
                    <a:pt x="8940" y="29262"/>
                  </a:lnTo>
                  <a:lnTo>
                    <a:pt x="8940" y="29787"/>
                  </a:lnTo>
                  <a:lnTo>
                    <a:pt x="8940" y="30767"/>
                  </a:lnTo>
                  <a:lnTo>
                    <a:pt x="8940" y="31257"/>
                  </a:lnTo>
                  <a:lnTo>
                    <a:pt x="8940" y="32228"/>
                  </a:lnTo>
                  <a:cubicBezTo>
                    <a:pt x="8940" y="32228"/>
                    <a:pt x="8863" y="32065"/>
                    <a:pt x="8820" y="31274"/>
                  </a:cubicBezTo>
                  <a:cubicBezTo>
                    <a:pt x="6929" y="31334"/>
                    <a:pt x="4814" y="31747"/>
                    <a:pt x="4144" y="31858"/>
                  </a:cubicBezTo>
                  <a:cubicBezTo>
                    <a:pt x="4109" y="31850"/>
                    <a:pt x="4083" y="31850"/>
                    <a:pt x="4040" y="31841"/>
                  </a:cubicBezTo>
                  <a:cubicBezTo>
                    <a:pt x="4015" y="31687"/>
                    <a:pt x="3980" y="31489"/>
                    <a:pt x="3954" y="31257"/>
                  </a:cubicBezTo>
                  <a:cubicBezTo>
                    <a:pt x="6112" y="31016"/>
                    <a:pt x="8227" y="30801"/>
                    <a:pt x="8777" y="30758"/>
                  </a:cubicBezTo>
                  <a:cubicBezTo>
                    <a:pt x="8768" y="30509"/>
                    <a:pt x="8768" y="30217"/>
                    <a:pt x="8768" y="29881"/>
                  </a:cubicBezTo>
                  <a:lnTo>
                    <a:pt x="8768" y="29778"/>
                  </a:lnTo>
                  <a:cubicBezTo>
                    <a:pt x="8459" y="29787"/>
                    <a:pt x="8149" y="29821"/>
                    <a:pt x="7849" y="29856"/>
                  </a:cubicBezTo>
                  <a:cubicBezTo>
                    <a:pt x="7840" y="29744"/>
                    <a:pt x="7814" y="29615"/>
                    <a:pt x="7788" y="29495"/>
                  </a:cubicBezTo>
                  <a:cubicBezTo>
                    <a:pt x="7780" y="29443"/>
                    <a:pt x="7754" y="29400"/>
                    <a:pt x="7745" y="29357"/>
                  </a:cubicBezTo>
                  <a:cubicBezTo>
                    <a:pt x="8227" y="29305"/>
                    <a:pt x="8579" y="29271"/>
                    <a:pt x="8768" y="29262"/>
                  </a:cubicBezTo>
                  <a:cubicBezTo>
                    <a:pt x="8777" y="28850"/>
                    <a:pt x="8786" y="28523"/>
                    <a:pt x="8794" y="28265"/>
                  </a:cubicBezTo>
                  <a:lnTo>
                    <a:pt x="8794" y="28265"/>
                  </a:lnTo>
                  <a:cubicBezTo>
                    <a:pt x="6619" y="28334"/>
                    <a:pt x="4187" y="29151"/>
                    <a:pt x="3705" y="29297"/>
                  </a:cubicBezTo>
                  <a:cubicBezTo>
                    <a:pt x="3679" y="28962"/>
                    <a:pt x="3671" y="28712"/>
                    <a:pt x="3671" y="28532"/>
                  </a:cubicBezTo>
                  <a:cubicBezTo>
                    <a:pt x="3963" y="28454"/>
                    <a:pt x="4255" y="28377"/>
                    <a:pt x="4556" y="28317"/>
                  </a:cubicBezTo>
                  <a:cubicBezTo>
                    <a:pt x="4900" y="28231"/>
                    <a:pt x="5244" y="28145"/>
                    <a:pt x="5588" y="28068"/>
                  </a:cubicBezTo>
                  <a:lnTo>
                    <a:pt x="5588" y="28068"/>
                  </a:lnTo>
                  <a:cubicBezTo>
                    <a:pt x="5218" y="28093"/>
                    <a:pt x="4866" y="28102"/>
                    <a:pt x="4513" y="28136"/>
                  </a:cubicBezTo>
                  <a:cubicBezTo>
                    <a:pt x="4238" y="28154"/>
                    <a:pt x="3963" y="28179"/>
                    <a:pt x="3697" y="28188"/>
                  </a:cubicBezTo>
                  <a:cubicBezTo>
                    <a:pt x="3705" y="28050"/>
                    <a:pt x="3722" y="27990"/>
                    <a:pt x="3740" y="27973"/>
                  </a:cubicBezTo>
                  <a:cubicBezTo>
                    <a:pt x="3786" y="27927"/>
                    <a:pt x="3957" y="27832"/>
                    <a:pt x="4566" y="27832"/>
                  </a:cubicBezTo>
                  <a:cubicBezTo>
                    <a:pt x="4634" y="27832"/>
                    <a:pt x="4708" y="27833"/>
                    <a:pt x="4788" y="27835"/>
                  </a:cubicBezTo>
                  <a:cubicBezTo>
                    <a:pt x="5132" y="27844"/>
                    <a:pt x="5528" y="27878"/>
                    <a:pt x="5914" y="27904"/>
                  </a:cubicBezTo>
                  <a:cubicBezTo>
                    <a:pt x="6293" y="27939"/>
                    <a:pt x="6688" y="27973"/>
                    <a:pt x="7032" y="27973"/>
                  </a:cubicBezTo>
                  <a:cubicBezTo>
                    <a:pt x="7047" y="27973"/>
                    <a:pt x="7062" y="27973"/>
                    <a:pt x="7077" y="27973"/>
                  </a:cubicBezTo>
                  <a:cubicBezTo>
                    <a:pt x="7988" y="27973"/>
                    <a:pt x="8585" y="27460"/>
                    <a:pt x="8923" y="27079"/>
                  </a:cubicBezTo>
                  <a:close/>
                  <a:moveTo>
                    <a:pt x="8906" y="1"/>
                  </a:moveTo>
                  <a:cubicBezTo>
                    <a:pt x="8837" y="285"/>
                    <a:pt x="8811" y="560"/>
                    <a:pt x="8777" y="843"/>
                  </a:cubicBezTo>
                  <a:cubicBezTo>
                    <a:pt x="8751" y="1101"/>
                    <a:pt x="8743" y="1368"/>
                    <a:pt x="8734" y="1626"/>
                  </a:cubicBezTo>
                  <a:lnTo>
                    <a:pt x="6318" y="1626"/>
                  </a:lnTo>
                  <a:cubicBezTo>
                    <a:pt x="6318" y="1626"/>
                    <a:pt x="5373" y="4196"/>
                    <a:pt x="5003" y="5245"/>
                  </a:cubicBezTo>
                  <a:lnTo>
                    <a:pt x="4685" y="5245"/>
                  </a:lnTo>
                  <a:cubicBezTo>
                    <a:pt x="4685" y="5245"/>
                    <a:pt x="4582" y="5709"/>
                    <a:pt x="4436" y="6353"/>
                  </a:cubicBezTo>
                  <a:lnTo>
                    <a:pt x="3293" y="9715"/>
                  </a:lnTo>
                  <a:lnTo>
                    <a:pt x="3267" y="9783"/>
                  </a:lnTo>
                  <a:lnTo>
                    <a:pt x="3275" y="9783"/>
                  </a:lnTo>
                  <a:lnTo>
                    <a:pt x="3181" y="10058"/>
                  </a:lnTo>
                  <a:lnTo>
                    <a:pt x="3078" y="10058"/>
                  </a:lnTo>
                  <a:cubicBezTo>
                    <a:pt x="3078" y="10058"/>
                    <a:pt x="3060" y="10342"/>
                    <a:pt x="3017" y="10746"/>
                  </a:cubicBezTo>
                  <a:lnTo>
                    <a:pt x="1805" y="14666"/>
                  </a:lnTo>
                  <a:lnTo>
                    <a:pt x="1599" y="14666"/>
                  </a:lnTo>
                  <a:cubicBezTo>
                    <a:pt x="1599" y="14666"/>
                    <a:pt x="1599" y="14950"/>
                    <a:pt x="1573" y="15371"/>
                  </a:cubicBezTo>
                  <a:lnTo>
                    <a:pt x="241" y="19652"/>
                  </a:lnTo>
                  <a:lnTo>
                    <a:pt x="0" y="19652"/>
                  </a:lnTo>
                  <a:cubicBezTo>
                    <a:pt x="0" y="19652"/>
                    <a:pt x="696" y="24036"/>
                    <a:pt x="1470" y="25557"/>
                  </a:cubicBezTo>
                  <a:cubicBezTo>
                    <a:pt x="1685" y="25987"/>
                    <a:pt x="1986" y="26254"/>
                    <a:pt x="2416" y="26434"/>
                  </a:cubicBezTo>
                  <a:cubicBezTo>
                    <a:pt x="2648" y="26692"/>
                    <a:pt x="2949" y="26864"/>
                    <a:pt x="3370" y="26959"/>
                  </a:cubicBezTo>
                  <a:lnTo>
                    <a:pt x="3370" y="27775"/>
                  </a:lnTo>
                  <a:cubicBezTo>
                    <a:pt x="3112" y="28575"/>
                    <a:pt x="3740" y="32056"/>
                    <a:pt x="3740" y="32065"/>
                  </a:cubicBezTo>
                  <a:cubicBezTo>
                    <a:pt x="5467" y="32409"/>
                    <a:pt x="7187" y="32581"/>
                    <a:pt x="8880" y="32581"/>
                  </a:cubicBezTo>
                  <a:cubicBezTo>
                    <a:pt x="10591" y="32581"/>
                    <a:pt x="12310" y="32409"/>
                    <a:pt x="14029" y="32065"/>
                  </a:cubicBezTo>
                  <a:cubicBezTo>
                    <a:pt x="14029" y="32056"/>
                    <a:pt x="14657" y="28575"/>
                    <a:pt x="14399" y="27775"/>
                  </a:cubicBezTo>
                  <a:lnTo>
                    <a:pt x="14399" y="26959"/>
                  </a:lnTo>
                  <a:cubicBezTo>
                    <a:pt x="14803" y="26864"/>
                    <a:pt x="15112" y="26692"/>
                    <a:pt x="15344" y="26434"/>
                  </a:cubicBezTo>
                  <a:cubicBezTo>
                    <a:pt x="15774" y="26262"/>
                    <a:pt x="16075" y="25987"/>
                    <a:pt x="16290" y="25557"/>
                  </a:cubicBezTo>
                  <a:cubicBezTo>
                    <a:pt x="17064" y="24036"/>
                    <a:pt x="17760" y="19652"/>
                    <a:pt x="17760" y="19652"/>
                  </a:cubicBezTo>
                  <a:lnTo>
                    <a:pt x="17545" y="19652"/>
                  </a:lnTo>
                  <a:lnTo>
                    <a:pt x="16221" y="15285"/>
                  </a:lnTo>
                  <a:cubicBezTo>
                    <a:pt x="16213" y="14907"/>
                    <a:pt x="16213" y="14657"/>
                    <a:pt x="16213" y="14657"/>
                  </a:cubicBezTo>
                  <a:lnTo>
                    <a:pt x="16032" y="14657"/>
                  </a:lnTo>
                  <a:lnTo>
                    <a:pt x="14786" y="10626"/>
                  </a:lnTo>
                  <a:cubicBezTo>
                    <a:pt x="14751" y="10273"/>
                    <a:pt x="14725" y="10050"/>
                    <a:pt x="14725" y="10050"/>
                  </a:cubicBezTo>
                  <a:lnTo>
                    <a:pt x="14657" y="10050"/>
                  </a:lnTo>
                  <a:lnTo>
                    <a:pt x="13324" y="6130"/>
                  </a:lnTo>
                  <a:cubicBezTo>
                    <a:pt x="13195" y="5597"/>
                    <a:pt x="13127" y="5245"/>
                    <a:pt x="13127" y="5245"/>
                  </a:cubicBezTo>
                  <a:lnTo>
                    <a:pt x="12809" y="5245"/>
                  </a:lnTo>
                  <a:cubicBezTo>
                    <a:pt x="12447" y="4196"/>
                    <a:pt x="11493" y="1626"/>
                    <a:pt x="11493" y="1626"/>
                  </a:cubicBezTo>
                  <a:lnTo>
                    <a:pt x="9078" y="1626"/>
                  </a:lnTo>
                  <a:cubicBezTo>
                    <a:pt x="9078" y="1548"/>
                    <a:pt x="9078" y="1462"/>
                    <a:pt x="9069" y="1385"/>
                  </a:cubicBezTo>
                  <a:lnTo>
                    <a:pt x="9215" y="1385"/>
                  </a:lnTo>
                  <a:cubicBezTo>
                    <a:pt x="9250" y="1385"/>
                    <a:pt x="9267" y="1368"/>
                    <a:pt x="9267" y="1333"/>
                  </a:cubicBezTo>
                  <a:cubicBezTo>
                    <a:pt x="9267" y="1316"/>
                    <a:pt x="9258" y="1299"/>
                    <a:pt x="9250" y="1290"/>
                  </a:cubicBezTo>
                  <a:cubicBezTo>
                    <a:pt x="9351" y="1231"/>
                    <a:pt x="9558" y="1135"/>
                    <a:pt x="9762" y="1135"/>
                  </a:cubicBezTo>
                  <a:cubicBezTo>
                    <a:pt x="9853" y="1135"/>
                    <a:pt x="9944" y="1154"/>
                    <a:pt x="10023" y="1204"/>
                  </a:cubicBezTo>
                  <a:cubicBezTo>
                    <a:pt x="10238" y="1343"/>
                    <a:pt x="10421" y="1463"/>
                    <a:pt x="10625" y="1463"/>
                  </a:cubicBezTo>
                  <a:cubicBezTo>
                    <a:pt x="10724" y="1463"/>
                    <a:pt x="10828" y="1435"/>
                    <a:pt x="10943" y="1368"/>
                  </a:cubicBezTo>
                  <a:cubicBezTo>
                    <a:pt x="11035" y="1315"/>
                    <a:pt x="11110" y="1296"/>
                    <a:pt x="11176" y="1296"/>
                  </a:cubicBezTo>
                  <a:cubicBezTo>
                    <a:pt x="11352" y="1296"/>
                    <a:pt x="11463" y="1432"/>
                    <a:pt x="11651" y="1432"/>
                  </a:cubicBezTo>
                  <a:cubicBezTo>
                    <a:pt x="11669" y="1432"/>
                    <a:pt x="11688" y="1431"/>
                    <a:pt x="11708" y="1428"/>
                  </a:cubicBezTo>
                  <a:cubicBezTo>
                    <a:pt x="12009" y="1385"/>
                    <a:pt x="12396" y="1204"/>
                    <a:pt x="12396" y="1204"/>
                  </a:cubicBezTo>
                  <a:cubicBezTo>
                    <a:pt x="12396" y="1204"/>
                    <a:pt x="11648" y="1187"/>
                    <a:pt x="11330" y="903"/>
                  </a:cubicBezTo>
                  <a:cubicBezTo>
                    <a:pt x="11260" y="841"/>
                    <a:pt x="11196" y="819"/>
                    <a:pt x="11134" y="819"/>
                  </a:cubicBezTo>
                  <a:cubicBezTo>
                    <a:pt x="10994" y="819"/>
                    <a:pt x="10862" y="930"/>
                    <a:pt x="10679" y="930"/>
                  </a:cubicBezTo>
                  <a:cubicBezTo>
                    <a:pt x="10588" y="930"/>
                    <a:pt x="10483" y="902"/>
                    <a:pt x="10359" y="818"/>
                  </a:cubicBezTo>
                  <a:cubicBezTo>
                    <a:pt x="10010" y="585"/>
                    <a:pt x="9972" y="284"/>
                    <a:pt x="9668" y="284"/>
                  </a:cubicBezTo>
                  <a:cubicBezTo>
                    <a:pt x="9567" y="284"/>
                    <a:pt x="9438" y="317"/>
                    <a:pt x="9258" y="396"/>
                  </a:cubicBezTo>
                  <a:cubicBezTo>
                    <a:pt x="9250" y="388"/>
                    <a:pt x="9241" y="388"/>
                    <a:pt x="9224" y="388"/>
                  </a:cubicBezTo>
                  <a:lnTo>
                    <a:pt x="8983" y="388"/>
                  </a:lnTo>
                  <a:cubicBezTo>
                    <a:pt x="8957" y="259"/>
                    <a:pt x="8940" y="130"/>
                    <a:pt x="8906" y="1"/>
                  </a:cubicBezTo>
                  <a:close/>
                </a:path>
              </a:pathLst>
            </a:custGeom>
            <a:solidFill>
              <a:srgbClr val="252B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9" name="Google Shape;239;p26"/>
          <p:cNvSpPr/>
          <p:nvPr/>
        </p:nvSpPr>
        <p:spPr>
          <a:xfrm rot="3729871">
            <a:off x="1442281" y="3993678"/>
            <a:ext cx="2360253" cy="3528371"/>
          </a:xfrm>
          <a:custGeom>
            <a:avLst/>
            <a:gdLst/>
            <a:ahLst/>
            <a:cxnLst/>
            <a:rect l="l" t="t" r="r" b="b"/>
            <a:pathLst>
              <a:path w="70703" h="141142" extrusionOk="0">
                <a:moveTo>
                  <a:pt x="18792" y="27249"/>
                </a:moveTo>
                <a:cubicBezTo>
                  <a:pt x="9394" y="44331"/>
                  <a:pt x="2282" y="84209"/>
                  <a:pt x="504" y="102687"/>
                </a:cubicBezTo>
                <a:cubicBezTo>
                  <a:pt x="-1274" y="121166"/>
                  <a:pt x="3108" y="132532"/>
                  <a:pt x="8124" y="138120"/>
                </a:cubicBezTo>
                <a:cubicBezTo>
                  <a:pt x="13141" y="143708"/>
                  <a:pt x="22856" y="140597"/>
                  <a:pt x="30603" y="136215"/>
                </a:cubicBezTo>
                <a:cubicBezTo>
                  <a:pt x="38350" y="131834"/>
                  <a:pt x="47939" y="128405"/>
                  <a:pt x="54606" y="111831"/>
                </a:cubicBezTo>
                <a:cubicBezTo>
                  <a:pt x="61274" y="95258"/>
                  <a:pt x="70227" y="55380"/>
                  <a:pt x="70608" y="36774"/>
                </a:cubicBezTo>
                <a:cubicBezTo>
                  <a:pt x="70989" y="18169"/>
                  <a:pt x="65528" y="1786"/>
                  <a:pt x="56892" y="198"/>
                </a:cubicBezTo>
                <a:cubicBezTo>
                  <a:pt x="48256" y="-1389"/>
                  <a:pt x="28190" y="10168"/>
                  <a:pt x="18792" y="27249"/>
                </a:cubicBezTo>
                <a:close/>
              </a:path>
            </a:pathLst>
          </a:cu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40" name="Google Shape;240;p26"/>
          <p:cNvSpPr txBox="1">
            <a:spLocks noGrp="1"/>
          </p:cNvSpPr>
          <p:nvPr>
            <p:ph type="title"/>
          </p:nvPr>
        </p:nvSpPr>
        <p:spPr>
          <a:xfrm>
            <a:off x="1336500" y="521225"/>
            <a:ext cx="6471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6"/>
          <p:cNvSpPr txBox="1">
            <a:spLocks noGrp="1"/>
          </p:cNvSpPr>
          <p:nvPr>
            <p:ph type="subTitle" idx="1"/>
          </p:nvPr>
        </p:nvSpPr>
        <p:spPr>
          <a:xfrm>
            <a:off x="1336500" y="2870325"/>
            <a:ext cx="6471000" cy="14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6"/>
          <p:cNvSpPr txBox="1">
            <a:spLocks noGrp="1"/>
          </p:cNvSpPr>
          <p:nvPr>
            <p:ph type="subTitle" idx="2"/>
          </p:nvPr>
        </p:nvSpPr>
        <p:spPr>
          <a:xfrm>
            <a:off x="1336500" y="1439025"/>
            <a:ext cx="6471000" cy="14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_AND_TWO_COLUMNS_1_1_1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7"/>
          <p:cNvPicPr preferRelativeResize="0"/>
          <p:nvPr/>
        </p:nvPicPr>
        <p:blipFill>
          <a:blip r:embed="rId2">
            <a:alphaModFix amt="73000"/>
          </a:blip>
          <a:stretch>
            <a:fillRect/>
          </a:stretch>
        </p:blipFill>
        <p:spPr>
          <a:xfrm rot="-8987621">
            <a:off x="-480881" y="-1313807"/>
            <a:ext cx="5527667" cy="5723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7"/>
          <p:cNvPicPr preferRelativeResize="0"/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 rot="-5400000">
            <a:off x="5530467" y="3130185"/>
            <a:ext cx="4658999" cy="59821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6" name="Google Shape;246;p27"/>
          <p:cNvCxnSpPr/>
          <p:nvPr/>
        </p:nvCxnSpPr>
        <p:spPr>
          <a:xfrm rot="10800000" flipH="1">
            <a:off x="-417500" y="-139775"/>
            <a:ext cx="4629300" cy="1076400"/>
          </a:xfrm>
          <a:prstGeom prst="curvedConnector3">
            <a:avLst>
              <a:gd name="adj1" fmla="val 94853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47" name="Google Shape;247;p27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27"/>
          <p:cNvSpPr txBox="1">
            <a:spLocks noGrp="1"/>
          </p:cNvSpPr>
          <p:nvPr>
            <p:ph type="subTitle" idx="1"/>
          </p:nvPr>
        </p:nvSpPr>
        <p:spPr>
          <a:xfrm>
            <a:off x="721200" y="1286625"/>
            <a:ext cx="3850800" cy="3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9" name="Google Shape;249;p27"/>
          <p:cNvSpPr txBox="1">
            <a:spLocks noGrp="1"/>
          </p:cNvSpPr>
          <p:nvPr>
            <p:ph type="subTitle" idx="2"/>
          </p:nvPr>
        </p:nvSpPr>
        <p:spPr>
          <a:xfrm>
            <a:off x="4572000" y="1286625"/>
            <a:ext cx="3850800" cy="3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u="sng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250" name="Google Shape;250;p27"/>
          <p:cNvCxnSpPr/>
          <p:nvPr/>
        </p:nvCxnSpPr>
        <p:spPr>
          <a:xfrm rot="10800000" flipH="1">
            <a:off x="5049850" y="4603675"/>
            <a:ext cx="4629300" cy="1076400"/>
          </a:xfrm>
          <a:prstGeom prst="curvedConnector3">
            <a:avLst>
              <a:gd name="adj1" fmla="val 3292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8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8100000" flipH="1">
            <a:off x="7353577" y="2539101"/>
            <a:ext cx="6564526" cy="65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8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4323582">
            <a:off x="-1427334" y="383385"/>
            <a:ext cx="6471801" cy="6700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8"/>
          <p:cNvPicPr preferRelativeResize="0"/>
          <p:nvPr/>
        </p:nvPicPr>
        <p:blipFill>
          <a:blip r:embed="rId4">
            <a:alphaModFix amt="62000"/>
          </a:blip>
          <a:stretch>
            <a:fillRect/>
          </a:stretch>
        </p:blipFill>
        <p:spPr>
          <a:xfrm rot="-4932590">
            <a:off x="1654987" y="-3905802"/>
            <a:ext cx="4867426" cy="57721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5" name="Google Shape;255;p28"/>
          <p:cNvCxnSpPr/>
          <p:nvPr/>
        </p:nvCxnSpPr>
        <p:spPr>
          <a:xfrm flipH="1">
            <a:off x="7023213" y="3926325"/>
            <a:ext cx="2244600" cy="17283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256" name="Google Shape;256;p28"/>
          <p:cNvGrpSpPr/>
          <p:nvPr/>
        </p:nvGrpSpPr>
        <p:grpSpPr>
          <a:xfrm>
            <a:off x="-680609" y="3542707"/>
            <a:ext cx="1911306" cy="2094003"/>
            <a:chOff x="-680609" y="3542707"/>
            <a:chExt cx="1911306" cy="2094003"/>
          </a:xfrm>
        </p:grpSpPr>
        <p:sp>
          <p:nvSpPr>
            <p:cNvPr id="257" name="Google Shape;257;p28"/>
            <p:cNvSpPr/>
            <p:nvPr/>
          </p:nvSpPr>
          <p:spPr>
            <a:xfrm rot="-1557015">
              <a:off x="-374696" y="3741703"/>
              <a:ext cx="1299480" cy="1696010"/>
            </a:xfrm>
            <a:custGeom>
              <a:avLst/>
              <a:gdLst/>
              <a:ahLst/>
              <a:cxnLst/>
              <a:rect l="l" t="t" r="r" b="b"/>
              <a:pathLst>
                <a:path w="14847" h="19377" extrusionOk="0">
                  <a:moveTo>
                    <a:pt x="7419" y="1"/>
                  </a:moveTo>
                  <a:cubicBezTo>
                    <a:pt x="6861" y="1"/>
                    <a:pt x="6336" y="216"/>
                    <a:pt x="5941" y="611"/>
                  </a:cubicBezTo>
                  <a:cubicBezTo>
                    <a:pt x="5545" y="1007"/>
                    <a:pt x="5330" y="1540"/>
                    <a:pt x="5330" y="2098"/>
                  </a:cubicBezTo>
                  <a:cubicBezTo>
                    <a:pt x="5330" y="2631"/>
                    <a:pt x="5528" y="3138"/>
                    <a:pt x="5898" y="3525"/>
                  </a:cubicBezTo>
                  <a:cubicBezTo>
                    <a:pt x="5726" y="3603"/>
                    <a:pt x="5605" y="3783"/>
                    <a:pt x="5605" y="3989"/>
                  </a:cubicBezTo>
                  <a:lnTo>
                    <a:pt x="5605" y="4144"/>
                  </a:lnTo>
                  <a:cubicBezTo>
                    <a:pt x="5605" y="4428"/>
                    <a:pt x="5829" y="4651"/>
                    <a:pt x="6113" y="4651"/>
                  </a:cubicBezTo>
                  <a:lnTo>
                    <a:pt x="6121" y="4651"/>
                  </a:lnTo>
                  <a:cubicBezTo>
                    <a:pt x="6156" y="4694"/>
                    <a:pt x="6199" y="4729"/>
                    <a:pt x="6250" y="4763"/>
                  </a:cubicBezTo>
                  <a:cubicBezTo>
                    <a:pt x="6173" y="4952"/>
                    <a:pt x="6113" y="5193"/>
                    <a:pt x="6113" y="5511"/>
                  </a:cubicBezTo>
                  <a:cubicBezTo>
                    <a:pt x="6113" y="5924"/>
                    <a:pt x="6207" y="6078"/>
                    <a:pt x="6293" y="6233"/>
                  </a:cubicBezTo>
                  <a:cubicBezTo>
                    <a:pt x="6336" y="6293"/>
                    <a:pt x="6371" y="6362"/>
                    <a:pt x="6388" y="6448"/>
                  </a:cubicBezTo>
                  <a:lnTo>
                    <a:pt x="3671" y="6448"/>
                  </a:lnTo>
                  <a:cubicBezTo>
                    <a:pt x="3654" y="6276"/>
                    <a:pt x="3499" y="6139"/>
                    <a:pt x="3319" y="6139"/>
                  </a:cubicBezTo>
                  <a:lnTo>
                    <a:pt x="2898" y="6139"/>
                  </a:lnTo>
                  <a:cubicBezTo>
                    <a:pt x="2717" y="6139"/>
                    <a:pt x="2562" y="6276"/>
                    <a:pt x="2545" y="6448"/>
                  </a:cubicBezTo>
                  <a:cubicBezTo>
                    <a:pt x="2219" y="6448"/>
                    <a:pt x="1961" y="6465"/>
                    <a:pt x="1961" y="6800"/>
                  </a:cubicBezTo>
                  <a:lnTo>
                    <a:pt x="1961" y="7187"/>
                  </a:lnTo>
                  <a:lnTo>
                    <a:pt x="1961" y="7574"/>
                  </a:lnTo>
                  <a:cubicBezTo>
                    <a:pt x="1961" y="7901"/>
                    <a:pt x="2219" y="7927"/>
                    <a:pt x="2545" y="7927"/>
                  </a:cubicBezTo>
                  <a:cubicBezTo>
                    <a:pt x="2562" y="8098"/>
                    <a:pt x="2717" y="8245"/>
                    <a:pt x="2898" y="8245"/>
                  </a:cubicBezTo>
                  <a:lnTo>
                    <a:pt x="3319" y="8245"/>
                  </a:lnTo>
                  <a:cubicBezTo>
                    <a:pt x="3499" y="8245"/>
                    <a:pt x="3654" y="8098"/>
                    <a:pt x="3671" y="7927"/>
                  </a:cubicBezTo>
                  <a:lnTo>
                    <a:pt x="6422" y="7927"/>
                  </a:lnTo>
                  <a:lnTo>
                    <a:pt x="6422" y="12852"/>
                  </a:lnTo>
                  <a:cubicBezTo>
                    <a:pt x="6422" y="15904"/>
                    <a:pt x="5958" y="15904"/>
                    <a:pt x="5468" y="15904"/>
                  </a:cubicBezTo>
                  <a:cubicBezTo>
                    <a:pt x="4952" y="15904"/>
                    <a:pt x="3783" y="15268"/>
                    <a:pt x="3156" y="14907"/>
                  </a:cubicBezTo>
                  <a:cubicBezTo>
                    <a:pt x="3164" y="14881"/>
                    <a:pt x="3164" y="14864"/>
                    <a:pt x="3164" y="14829"/>
                  </a:cubicBezTo>
                  <a:cubicBezTo>
                    <a:pt x="3190" y="14709"/>
                    <a:pt x="3164" y="14528"/>
                    <a:pt x="2975" y="14331"/>
                  </a:cubicBezTo>
                  <a:cubicBezTo>
                    <a:pt x="2863" y="14228"/>
                    <a:pt x="2279" y="13643"/>
                    <a:pt x="1729" y="13127"/>
                  </a:cubicBezTo>
                  <a:cubicBezTo>
                    <a:pt x="542" y="12010"/>
                    <a:pt x="482" y="12010"/>
                    <a:pt x="362" y="12010"/>
                  </a:cubicBezTo>
                  <a:cubicBezTo>
                    <a:pt x="284" y="12010"/>
                    <a:pt x="224" y="12044"/>
                    <a:pt x="181" y="12096"/>
                  </a:cubicBezTo>
                  <a:cubicBezTo>
                    <a:pt x="1" y="12302"/>
                    <a:pt x="78" y="12947"/>
                    <a:pt x="173" y="13299"/>
                  </a:cubicBezTo>
                  <a:cubicBezTo>
                    <a:pt x="310" y="13918"/>
                    <a:pt x="671" y="14846"/>
                    <a:pt x="1574" y="15852"/>
                  </a:cubicBezTo>
                  <a:cubicBezTo>
                    <a:pt x="2562" y="16935"/>
                    <a:pt x="3964" y="17829"/>
                    <a:pt x="5734" y="18500"/>
                  </a:cubicBezTo>
                  <a:cubicBezTo>
                    <a:pt x="6714" y="18878"/>
                    <a:pt x="7247" y="19308"/>
                    <a:pt x="7265" y="19317"/>
                  </a:cubicBezTo>
                  <a:cubicBezTo>
                    <a:pt x="7308" y="19359"/>
                    <a:pt x="7368" y="19377"/>
                    <a:pt x="7419" y="19377"/>
                  </a:cubicBezTo>
                  <a:cubicBezTo>
                    <a:pt x="7479" y="19377"/>
                    <a:pt x="7531" y="19351"/>
                    <a:pt x="7583" y="19317"/>
                  </a:cubicBezTo>
                  <a:cubicBezTo>
                    <a:pt x="7583" y="19317"/>
                    <a:pt x="8133" y="18878"/>
                    <a:pt x="9113" y="18500"/>
                  </a:cubicBezTo>
                  <a:cubicBezTo>
                    <a:pt x="10884" y="17829"/>
                    <a:pt x="12293" y="16935"/>
                    <a:pt x="13265" y="15852"/>
                  </a:cubicBezTo>
                  <a:cubicBezTo>
                    <a:pt x="14167" y="14864"/>
                    <a:pt x="14528" y="13918"/>
                    <a:pt x="14674" y="13299"/>
                  </a:cubicBezTo>
                  <a:cubicBezTo>
                    <a:pt x="14760" y="12947"/>
                    <a:pt x="14846" y="12302"/>
                    <a:pt x="14666" y="12096"/>
                  </a:cubicBezTo>
                  <a:cubicBezTo>
                    <a:pt x="14623" y="12044"/>
                    <a:pt x="14546" y="12010"/>
                    <a:pt x="14485" y="12010"/>
                  </a:cubicBezTo>
                  <a:cubicBezTo>
                    <a:pt x="14365" y="12010"/>
                    <a:pt x="14296" y="12010"/>
                    <a:pt x="13119" y="13127"/>
                  </a:cubicBezTo>
                  <a:cubicBezTo>
                    <a:pt x="12568" y="13643"/>
                    <a:pt x="11975" y="14228"/>
                    <a:pt x="11872" y="14331"/>
                  </a:cubicBezTo>
                  <a:cubicBezTo>
                    <a:pt x="11674" y="14537"/>
                    <a:pt x="11657" y="14709"/>
                    <a:pt x="11674" y="14829"/>
                  </a:cubicBezTo>
                  <a:cubicBezTo>
                    <a:pt x="11674" y="14846"/>
                    <a:pt x="11692" y="14881"/>
                    <a:pt x="11692" y="14907"/>
                  </a:cubicBezTo>
                  <a:cubicBezTo>
                    <a:pt x="11064" y="15268"/>
                    <a:pt x="9895" y="15904"/>
                    <a:pt x="9379" y="15904"/>
                  </a:cubicBezTo>
                  <a:cubicBezTo>
                    <a:pt x="8881" y="15904"/>
                    <a:pt x="8425" y="15904"/>
                    <a:pt x="8425" y="12852"/>
                  </a:cubicBezTo>
                  <a:lnTo>
                    <a:pt x="8425" y="7927"/>
                  </a:lnTo>
                  <a:lnTo>
                    <a:pt x="11176" y="7927"/>
                  </a:lnTo>
                  <a:cubicBezTo>
                    <a:pt x="11193" y="8098"/>
                    <a:pt x="11348" y="8245"/>
                    <a:pt x="11528" y="8245"/>
                  </a:cubicBezTo>
                  <a:lnTo>
                    <a:pt x="11949" y="8245"/>
                  </a:lnTo>
                  <a:cubicBezTo>
                    <a:pt x="12130" y="8245"/>
                    <a:pt x="12276" y="8098"/>
                    <a:pt x="12302" y="7927"/>
                  </a:cubicBezTo>
                  <a:cubicBezTo>
                    <a:pt x="12620" y="7927"/>
                    <a:pt x="12878" y="7909"/>
                    <a:pt x="12878" y="7574"/>
                  </a:cubicBezTo>
                  <a:lnTo>
                    <a:pt x="12878" y="7187"/>
                  </a:lnTo>
                  <a:lnTo>
                    <a:pt x="12878" y="6800"/>
                  </a:lnTo>
                  <a:cubicBezTo>
                    <a:pt x="12878" y="6482"/>
                    <a:pt x="12620" y="6448"/>
                    <a:pt x="12302" y="6448"/>
                  </a:cubicBezTo>
                  <a:cubicBezTo>
                    <a:pt x="12276" y="6276"/>
                    <a:pt x="12130" y="6139"/>
                    <a:pt x="11949" y="6139"/>
                  </a:cubicBezTo>
                  <a:lnTo>
                    <a:pt x="11528" y="6139"/>
                  </a:lnTo>
                  <a:cubicBezTo>
                    <a:pt x="11348" y="6139"/>
                    <a:pt x="11193" y="6276"/>
                    <a:pt x="11176" y="6448"/>
                  </a:cubicBezTo>
                  <a:lnTo>
                    <a:pt x="8451" y="6448"/>
                  </a:lnTo>
                  <a:cubicBezTo>
                    <a:pt x="8477" y="6362"/>
                    <a:pt x="8511" y="6310"/>
                    <a:pt x="8554" y="6233"/>
                  </a:cubicBezTo>
                  <a:cubicBezTo>
                    <a:pt x="8640" y="6078"/>
                    <a:pt x="8734" y="5906"/>
                    <a:pt x="8734" y="5511"/>
                  </a:cubicBezTo>
                  <a:cubicBezTo>
                    <a:pt x="8734" y="5193"/>
                    <a:pt x="8666" y="4961"/>
                    <a:pt x="8597" y="4763"/>
                  </a:cubicBezTo>
                  <a:cubicBezTo>
                    <a:pt x="8640" y="4729"/>
                    <a:pt x="8683" y="4694"/>
                    <a:pt x="8726" y="4651"/>
                  </a:cubicBezTo>
                  <a:lnTo>
                    <a:pt x="8734" y="4651"/>
                  </a:lnTo>
                  <a:cubicBezTo>
                    <a:pt x="9010" y="4651"/>
                    <a:pt x="9242" y="4428"/>
                    <a:pt x="9242" y="4144"/>
                  </a:cubicBezTo>
                  <a:lnTo>
                    <a:pt x="9242" y="3989"/>
                  </a:lnTo>
                  <a:cubicBezTo>
                    <a:pt x="9242" y="3783"/>
                    <a:pt x="9121" y="3611"/>
                    <a:pt x="8949" y="3525"/>
                  </a:cubicBezTo>
                  <a:cubicBezTo>
                    <a:pt x="9310" y="3138"/>
                    <a:pt x="9517" y="2631"/>
                    <a:pt x="9517" y="2098"/>
                  </a:cubicBezTo>
                  <a:cubicBezTo>
                    <a:pt x="9517" y="1540"/>
                    <a:pt x="9302" y="1007"/>
                    <a:pt x="8906" y="611"/>
                  </a:cubicBezTo>
                  <a:cubicBezTo>
                    <a:pt x="8511" y="216"/>
                    <a:pt x="7978" y="1"/>
                    <a:pt x="7419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48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8" name="Google Shape;258;p28"/>
            <p:cNvGrpSpPr/>
            <p:nvPr/>
          </p:nvGrpSpPr>
          <p:grpSpPr>
            <a:xfrm rot="-1557015">
              <a:off x="-375090" y="3741703"/>
              <a:ext cx="1300268" cy="1696010"/>
              <a:chOff x="1683175" y="1172100"/>
              <a:chExt cx="371400" cy="484425"/>
            </a:xfrm>
          </p:grpSpPr>
          <p:sp>
            <p:nvSpPr>
              <p:cNvPr id="259" name="Google Shape;259;p28"/>
              <p:cNvSpPr/>
              <p:nvPr/>
            </p:nvSpPr>
            <p:spPr>
              <a:xfrm>
                <a:off x="1683175" y="1172100"/>
                <a:ext cx="371400" cy="484425"/>
              </a:xfrm>
              <a:custGeom>
                <a:avLst/>
                <a:gdLst/>
                <a:ahLst/>
                <a:cxnLst/>
                <a:rect l="l" t="t" r="r" b="b"/>
                <a:pathLst>
                  <a:path w="14856" h="19377" extrusionOk="0">
                    <a:moveTo>
                      <a:pt x="7437" y="1006"/>
                    </a:moveTo>
                    <a:cubicBezTo>
                      <a:pt x="7729" y="1006"/>
                      <a:pt x="8004" y="1118"/>
                      <a:pt x="8210" y="1324"/>
                    </a:cubicBezTo>
                    <a:cubicBezTo>
                      <a:pt x="8417" y="1530"/>
                      <a:pt x="8537" y="1805"/>
                      <a:pt x="8537" y="2098"/>
                    </a:cubicBezTo>
                    <a:cubicBezTo>
                      <a:pt x="8537" y="2390"/>
                      <a:pt x="8417" y="2665"/>
                      <a:pt x="8210" y="2871"/>
                    </a:cubicBezTo>
                    <a:cubicBezTo>
                      <a:pt x="8167" y="2914"/>
                      <a:pt x="8133" y="2957"/>
                      <a:pt x="8107" y="3000"/>
                    </a:cubicBezTo>
                    <a:cubicBezTo>
                      <a:pt x="7952" y="2914"/>
                      <a:pt x="7746" y="2871"/>
                      <a:pt x="7437" y="2871"/>
                    </a:cubicBezTo>
                    <a:cubicBezTo>
                      <a:pt x="7136" y="2871"/>
                      <a:pt x="6921" y="2914"/>
                      <a:pt x="6775" y="3000"/>
                    </a:cubicBezTo>
                    <a:cubicBezTo>
                      <a:pt x="6740" y="2957"/>
                      <a:pt x="6706" y="2914"/>
                      <a:pt x="6663" y="2871"/>
                    </a:cubicBezTo>
                    <a:cubicBezTo>
                      <a:pt x="6457" y="2665"/>
                      <a:pt x="6345" y="2390"/>
                      <a:pt x="6345" y="2098"/>
                    </a:cubicBezTo>
                    <a:cubicBezTo>
                      <a:pt x="6345" y="1805"/>
                      <a:pt x="6457" y="1530"/>
                      <a:pt x="6663" y="1324"/>
                    </a:cubicBezTo>
                    <a:cubicBezTo>
                      <a:pt x="6869" y="1118"/>
                      <a:pt x="7144" y="1006"/>
                      <a:pt x="7437" y="1006"/>
                    </a:cubicBezTo>
                    <a:close/>
                    <a:moveTo>
                      <a:pt x="6018" y="3714"/>
                    </a:moveTo>
                    <a:cubicBezTo>
                      <a:pt x="6027" y="3774"/>
                      <a:pt x="6027" y="3886"/>
                      <a:pt x="6018" y="4066"/>
                    </a:cubicBezTo>
                    <a:lnTo>
                      <a:pt x="5855" y="4066"/>
                    </a:lnTo>
                    <a:cubicBezTo>
                      <a:pt x="5855" y="4230"/>
                      <a:pt x="5924" y="4315"/>
                      <a:pt x="6018" y="4367"/>
                    </a:cubicBezTo>
                    <a:cubicBezTo>
                      <a:pt x="6018" y="4384"/>
                      <a:pt x="6018" y="4410"/>
                      <a:pt x="6027" y="4419"/>
                    </a:cubicBezTo>
                    <a:cubicBezTo>
                      <a:pt x="5915" y="4376"/>
                      <a:pt x="5829" y="4272"/>
                      <a:pt x="5829" y="4144"/>
                    </a:cubicBezTo>
                    <a:lnTo>
                      <a:pt x="5829" y="3989"/>
                    </a:lnTo>
                    <a:lnTo>
                      <a:pt x="5820" y="3989"/>
                    </a:lnTo>
                    <a:cubicBezTo>
                      <a:pt x="5820" y="3860"/>
                      <a:pt x="5898" y="3757"/>
                      <a:pt x="6018" y="3714"/>
                    </a:cubicBezTo>
                    <a:close/>
                    <a:moveTo>
                      <a:pt x="8864" y="3722"/>
                    </a:moveTo>
                    <a:cubicBezTo>
                      <a:pt x="8975" y="3765"/>
                      <a:pt x="9061" y="3868"/>
                      <a:pt x="9061" y="3997"/>
                    </a:cubicBezTo>
                    <a:lnTo>
                      <a:pt x="9061" y="4152"/>
                    </a:lnTo>
                    <a:cubicBezTo>
                      <a:pt x="9061" y="4281"/>
                      <a:pt x="8975" y="4401"/>
                      <a:pt x="8855" y="4427"/>
                    </a:cubicBezTo>
                    <a:cubicBezTo>
                      <a:pt x="8855" y="4410"/>
                      <a:pt x="8864" y="4384"/>
                      <a:pt x="8864" y="4376"/>
                    </a:cubicBezTo>
                    <a:cubicBezTo>
                      <a:pt x="8967" y="4324"/>
                      <a:pt x="9027" y="4238"/>
                      <a:pt x="9027" y="4075"/>
                    </a:cubicBezTo>
                    <a:lnTo>
                      <a:pt x="8864" y="4075"/>
                    </a:lnTo>
                    <a:lnTo>
                      <a:pt x="8864" y="3722"/>
                    </a:lnTo>
                    <a:close/>
                    <a:moveTo>
                      <a:pt x="7437" y="215"/>
                    </a:moveTo>
                    <a:cubicBezTo>
                      <a:pt x="7944" y="215"/>
                      <a:pt x="8417" y="413"/>
                      <a:pt x="8769" y="765"/>
                    </a:cubicBezTo>
                    <a:cubicBezTo>
                      <a:pt x="8821" y="817"/>
                      <a:pt x="8872" y="886"/>
                      <a:pt x="8932" y="946"/>
                    </a:cubicBezTo>
                    <a:cubicBezTo>
                      <a:pt x="8872" y="894"/>
                      <a:pt x="8812" y="851"/>
                      <a:pt x="8752" y="808"/>
                    </a:cubicBezTo>
                    <a:lnTo>
                      <a:pt x="8752" y="808"/>
                    </a:lnTo>
                    <a:cubicBezTo>
                      <a:pt x="8872" y="1015"/>
                      <a:pt x="8984" y="1221"/>
                      <a:pt x="9053" y="1436"/>
                    </a:cubicBezTo>
                    <a:cubicBezTo>
                      <a:pt x="9113" y="1651"/>
                      <a:pt x="9156" y="1866"/>
                      <a:pt x="9156" y="2089"/>
                    </a:cubicBezTo>
                    <a:cubicBezTo>
                      <a:pt x="9156" y="2313"/>
                      <a:pt x="9121" y="2527"/>
                      <a:pt x="9053" y="2742"/>
                    </a:cubicBezTo>
                    <a:cubicBezTo>
                      <a:pt x="8984" y="2957"/>
                      <a:pt x="8872" y="3164"/>
                      <a:pt x="8752" y="3370"/>
                    </a:cubicBezTo>
                    <a:cubicBezTo>
                      <a:pt x="8846" y="3301"/>
                      <a:pt x="8932" y="3224"/>
                      <a:pt x="9001" y="3138"/>
                    </a:cubicBezTo>
                    <a:lnTo>
                      <a:pt x="9001" y="3138"/>
                    </a:lnTo>
                    <a:cubicBezTo>
                      <a:pt x="8941" y="3250"/>
                      <a:pt x="8855" y="3344"/>
                      <a:pt x="8769" y="3430"/>
                    </a:cubicBezTo>
                    <a:cubicBezTo>
                      <a:pt x="8683" y="3516"/>
                      <a:pt x="8657" y="3559"/>
                      <a:pt x="8649" y="3774"/>
                    </a:cubicBezTo>
                    <a:cubicBezTo>
                      <a:pt x="8588" y="3636"/>
                      <a:pt x="8511" y="3464"/>
                      <a:pt x="8468" y="3370"/>
                    </a:cubicBezTo>
                    <a:cubicBezTo>
                      <a:pt x="8417" y="3241"/>
                      <a:pt x="8382" y="3129"/>
                      <a:pt x="8296" y="3095"/>
                    </a:cubicBezTo>
                    <a:cubicBezTo>
                      <a:pt x="8313" y="3078"/>
                      <a:pt x="8339" y="3043"/>
                      <a:pt x="8356" y="3026"/>
                    </a:cubicBezTo>
                    <a:cubicBezTo>
                      <a:pt x="8606" y="2777"/>
                      <a:pt x="8752" y="2450"/>
                      <a:pt x="8752" y="2098"/>
                    </a:cubicBezTo>
                    <a:lnTo>
                      <a:pt x="8752" y="2020"/>
                    </a:lnTo>
                    <a:cubicBezTo>
                      <a:pt x="8760" y="2141"/>
                      <a:pt x="8769" y="2261"/>
                      <a:pt x="8752" y="2381"/>
                    </a:cubicBezTo>
                    <a:cubicBezTo>
                      <a:pt x="8717" y="2639"/>
                      <a:pt x="8606" y="2897"/>
                      <a:pt x="8434" y="3121"/>
                    </a:cubicBezTo>
                    <a:cubicBezTo>
                      <a:pt x="8666" y="2949"/>
                      <a:pt x="8821" y="2699"/>
                      <a:pt x="8898" y="2407"/>
                    </a:cubicBezTo>
                    <a:cubicBezTo>
                      <a:pt x="8975" y="2132"/>
                      <a:pt x="8967" y="1823"/>
                      <a:pt x="8855" y="1530"/>
                    </a:cubicBezTo>
                    <a:cubicBezTo>
                      <a:pt x="8760" y="1238"/>
                      <a:pt x="8554" y="989"/>
                      <a:pt x="8305" y="817"/>
                    </a:cubicBezTo>
                    <a:cubicBezTo>
                      <a:pt x="8064" y="636"/>
                      <a:pt x="7746" y="550"/>
                      <a:pt x="7437" y="550"/>
                    </a:cubicBezTo>
                    <a:cubicBezTo>
                      <a:pt x="7127" y="550"/>
                      <a:pt x="6809" y="645"/>
                      <a:pt x="6568" y="817"/>
                    </a:cubicBezTo>
                    <a:cubicBezTo>
                      <a:pt x="6319" y="997"/>
                      <a:pt x="6113" y="1247"/>
                      <a:pt x="6018" y="1530"/>
                    </a:cubicBezTo>
                    <a:cubicBezTo>
                      <a:pt x="5906" y="1805"/>
                      <a:pt x="5898" y="2123"/>
                      <a:pt x="5975" y="2407"/>
                    </a:cubicBezTo>
                    <a:cubicBezTo>
                      <a:pt x="6053" y="2691"/>
                      <a:pt x="6224" y="2949"/>
                      <a:pt x="6439" y="3121"/>
                    </a:cubicBezTo>
                    <a:cubicBezTo>
                      <a:pt x="6267" y="2897"/>
                      <a:pt x="6156" y="2648"/>
                      <a:pt x="6130" y="2381"/>
                    </a:cubicBezTo>
                    <a:cubicBezTo>
                      <a:pt x="6113" y="2261"/>
                      <a:pt x="6113" y="2141"/>
                      <a:pt x="6130" y="2020"/>
                    </a:cubicBezTo>
                    <a:lnTo>
                      <a:pt x="6130" y="2106"/>
                    </a:lnTo>
                    <a:cubicBezTo>
                      <a:pt x="6130" y="2450"/>
                      <a:pt x="6267" y="2785"/>
                      <a:pt x="6517" y="3035"/>
                    </a:cubicBezTo>
                    <a:cubicBezTo>
                      <a:pt x="6560" y="3078"/>
                      <a:pt x="6586" y="3112"/>
                      <a:pt x="6611" y="3155"/>
                    </a:cubicBezTo>
                    <a:cubicBezTo>
                      <a:pt x="6457" y="3344"/>
                      <a:pt x="6457" y="3585"/>
                      <a:pt x="6457" y="3868"/>
                    </a:cubicBezTo>
                    <a:lnTo>
                      <a:pt x="6457" y="4023"/>
                    </a:lnTo>
                    <a:cubicBezTo>
                      <a:pt x="6457" y="4247"/>
                      <a:pt x="6405" y="4410"/>
                      <a:pt x="6328" y="4582"/>
                    </a:cubicBezTo>
                    <a:cubicBezTo>
                      <a:pt x="6259" y="4530"/>
                      <a:pt x="6216" y="4444"/>
                      <a:pt x="6216" y="4341"/>
                    </a:cubicBezTo>
                    <a:lnTo>
                      <a:pt x="6216" y="4109"/>
                    </a:lnTo>
                    <a:cubicBezTo>
                      <a:pt x="6216" y="3602"/>
                      <a:pt x="6216" y="3568"/>
                      <a:pt x="6096" y="3456"/>
                    </a:cubicBezTo>
                    <a:cubicBezTo>
                      <a:pt x="5734" y="3095"/>
                      <a:pt x="5545" y="2622"/>
                      <a:pt x="5545" y="2123"/>
                    </a:cubicBezTo>
                    <a:cubicBezTo>
                      <a:pt x="5545" y="1616"/>
                      <a:pt x="5734" y="1143"/>
                      <a:pt x="6096" y="791"/>
                    </a:cubicBezTo>
                    <a:cubicBezTo>
                      <a:pt x="6457" y="413"/>
                      <a:pt x="6929" y="215"/>
                      <a:pt x="7437" y="215"/>
                    </a:cubicBezTo>
                    <a:close/>
                    <a:moveTo>
                      <a:pt x="6431" y="6662"/>
                    </a:moveTo>
                    <a:lnTo>
                      <a:pt x="6431" y="6774"/>
                    </a:lnTo>
                    <a:lnTo>
                      <a:pt x="6431" y="6963"/>
                    </a:lnTo>
                    <a:cubicBezTo>
                      <a:pt x="6156" y="6963"/>
                      <a:pt x="5898" y="6980"/>
                      <a:pt x="5631" y="6980"/>
                    </a:cubicBezTo>
                    <a:cubicBezTo>
                      <a:pt x="5030" y="6989"/>
                      <a:pt x="4428" y="7006"/>
                      <a:pt x="3826" y="7040"/>
                    </a:cubicBezTo>
                    <a:cubicBezTo>
                      <a:pt x="4428" y="7075"/>
                      <a:pt x="5030" y="7092"/>
                      <a:pt x="5631" y="7109"/>
                    </a:cubicBezTo>
                    <a:cubicBezTo>
                      <a:pt x="5898" y="7118"/>
                      <a:pt x="6156" y="7118"/>
                      <a:pt x="6431" y="7118"/>
                    </a:cubicBezTo>
                    <a:lnTo>
                      <a:pt x="6431" y="7195"/>
                    </a:lnTo>
                    <a:lnTo>
                      <a:pt x="3689" y="7195"/>
                    </a:lnTo>
                    <a:lnTo>
                      <a:pt x="3689" y="6662"/>
                    </a:lnTo>
                    <a:close/>
                    <a:moveTo>
                      <a:pt x="11184" y="6654"/>
                    </a:moveTo>
                    <a:lnTo>
                      <a:pt x="11184" y="7195"/>
                    </a:lnTo>
                    <a:lnTo>
                      <a:pt x="8709" y="7195"/>
                    </a:lnTo>
                    <a:cubicBezTo>
                      <a:pt x="8709" y="7169"/>
                      <a:pt x="8709" y="7135"/>
                      <a:pt x="8717" y="7118"/>
                    </a:cubicBezTo>
                    <a:cubicBezTo>
                      <a:pt x="8889" y="7118"/>
                      <a:pt x="9070" y="7118"/>
                      <a:pt x="9242" y="7109"/>
                    </a:cubicBezTo>
                    <a:cubicBezTo>
                      <a:pt x="9843" y="7092"/>
                      <a:pt x="10445" y="7075"/>
                      <a:pt x="11047" y="7040"/>
                    </a:cubicBezTo>
                    <a:cubicBezTo>
                      <a:pt x="10445" y="7006"/>
                      <a:pt x="9843" y="6989"/>
                      <a:pt x="9242" y="6980"/>
                    </a:cubicBezTo>
                    <a:cubicBezTo>
                      <a:pt x="9070" y="6980"/>
                      <a:pt x="8898" y="6980"/>
                      <a:pt x="8726" y="6963"/>
                    </a:cubicBezTo>
                    <a:cubicBezTo>
                      <a:pt x="8735" y="6834"/>
                      <a:pt x="8752" y="6731"/>
                      <a:pt x="8760" y="6654"/>
                    </a:cubicBezTo>
                    <a:close/>
                    <a:moveTo>
                      <a:pt x="2545" y="6654"/>
                    </a:moveTo>
                    <a:lnTo>
                      <a:pt x="2545" y="7178"/>
                    </a:lnTo>
                    <a:lnTo>
                      <a:pt x="2244" y="7178"/>
                    </a:lnTo>
                    <a:lnTo>
                      <a:pt x="2244" y="7505"/>
                    </a:lnTo>
                    <a:cubicBezTo>
                      <a:pt x="2244" y="7591"/>
                      <a:pt x="2279" y="7625"/>
                      <a:pt x="2545" y="7625"/>
                    </a:cubicBezTo>
                    <a:lnTo>
                      <a:pt x="2545" y="7711"/>
                    </a:lnTo>
                    <a:cubicBezTo>
                      <a:pt x="2210" y="7711"/>
                      <a:pt x="2184" y="7677"/>
                      <a:pt x="2184" y="7556"/>
                    </a:cubicBezTo>
                    <a:lnTo>
                      <a:pt x="2184" y="7195"/>
                    </a:lnTo>
                    <a:lnTo>
                      <a:pt x="2184" y="6808"/>
                    </a:lnTo>
                    <a:cubicBezTo>
                      <a:pt x="2184" y="6688"/>
                      <a:pt x="2219" y="6662"/>
                      <a:pt x="2545" y="6654"/>
                    </a:cubicBezTo>
                    <a:close/>
                    <a:moveTo>
                      <a:pt x="6431" y="7634"/>
                    </a:moveTo>
                    <a:lnTo>
                      <a:pt x="6431" y="7720"/>
                    </a:lnTo>
                    <a:lnTo>
                      <a:pt x="3689" y="7720"/>
                    </a:lnTo>
                    <a:lnTo>
                      <a:pt x="3689" y="7634"/>
                    </a:lnTo>
                    <a:close/>
                    <a:moveTo>
                      <a:pt x="11184" y="7634"/>
                    </a:moveTo>
                    <a:lnTo>
                      <a:pt x="11184" y="7720"/>
                    </a:lnTo>
                    <a:lnTo>
                      <a:pt x="8674" y="7720"/>
                    </a:lnTo>
                    <a:cubicBezTo>
                      <a:pt x="8674" y="7694"/>
                      <a:pt x="8683" y="7668"/>
                      <a:pt x="8683" y="7634"/>
                    </a:cubicBezTo>
                    <a:close/>
                    <a:moveTo>
                      <a:pt x="12336" y="6679"/>
                    </a:moveTo>
                    <a:cubicBezTo>
                      <a:pt x="12672" y="6679"/>
                      <a:pt x="12706" y="6705"/>
                      <a:pt x="12706" y="6826"/>
                    </a:cubicBezTo>
                    <a:lnTo>
                      <a:pt x="12706" y="7195"/>
                    </a:lnTo>
                    <a:lnTo>
                      <a:pt x="12706" y="7582"/>
                    </a:lnTo>
                    <a:cubicBezTo>
                      <a:pt x="12706" y="7694"/>
                      <a:pt x="12672" y="7720"/>
                      <a:pt x="12336" y="7728"/>
                    </a:cubicBezTo>
                    <a:lnTo>
                      <a:pt x="12336" y="7642"/>
                    </a:lnTo>
                    <a:cubicBezTo>
                      <a:pt x="12603" y="7642"/>
                      <a:pt x="12637" y="7608"/>
                      <a:pt x="12637" y="7522"/>
                    </a:cubicBezTo>
                    <a:lnTo>
                      <a:pt x="12637" y="7204"/>
                    </a:lnTo>
                    <a:lnTo>
                      <a:pt x="12336" y="7204"/>
                    </a:lnTo>
                    <a:lnTo>
                      <a:pt x="12336" y="6679"/>
                    </a:lnTo>
                    <a:close/>
                    <a:moveTo>
                      <a:pt x="3336" y="6353"/>
                    </a:moveTo>
                    <a:cubicBezTo>
                      <a:pt x="3422" y="6353"/>
                      <a:pt x="3482" y="6422"/>
                      <a:pt x="3482" y="6508"/>
                    </a:cubicBezTo>
                    <a:lnTo>
                      <a:pt x="3482" y="7883"/>
                    </a:lnTo>
                    <a:cubicBezTo>
                      <a:pt x="3482" y="7969"/>
                      <a:pt x="3422" y="8029"/>
                      <a:pt x="3336" y="8029"/>
                    </a:cubicBezTo>
                    <a:lnTo>
                      <a:pt x="2915" y="8029"/>
                    </a:lnTo>
                    <a:cubicBezTo>
                      <a:pt x="2829" y="8029"/>
                      <a:pt x="2760" y="7960"/>
                      <a:pt x="2760" y="7883"/>
                    </a:cubicBezTo>
                    <a:lnTo>
                      <a:pt x="2760" y="6508"/>
                    </a:lnTo>
                    <a:cubicBezTo>
                      <a:pt x="2760" y="6422"/>
                      <a:pt x="2829" y="6353"/>
                      <a:pt x="2915" y="6353"/>
                    </a:cubicBezTo>
                    <a:close/>
                    <a:moveTo>
                      <a:pt x="11975" y="6344"/>
                    </a:moveTo>
                    <a:cubicBezTo>
                      <a:pt x="12061" y="6344"/>
                      <a:pt x="12121" y="6404"/>
                      <a:pt x="12121" y="6490"/>
                    </a:cubicBezTo>
                    <a:lnTo>
                      <a:pt x="12121" y="7883"/>
                    </a:lnTo>
                    <a:cubicBezTo>
                      <a:pt x="12121" y="7969"/>
                      <a:pt x="12053" y="8029"/>
                      <a:pt x="11975" y="8029"/>
                    </a:cubicBezTo>
                    <a:lnTo>
                      <a:pt x="11554" y="8029"/>
                    </a:lnTo>
                    <a:cubicBezTo>
                      <a:pt x="11468" y="8029"/>
                      <a:pt x="11399" y="7960"/>
                      <a:pt x="11399" y="7883"/>
                    </a:cubicBezTo>
                    <a:lnTo>
                      <a:pt x="11399" y="6508"/>
                    </a:lnTo>
                    <a:cubicBezTo>
                      <a:pt x="11391" y="6422"/>
                      <a:pt x="11468" y="6344"/>
                      <a:pt x="11554" y="6344"/>
                    </a:cubicBezTo>
                    <a:close/>
                    <a:moveTo>
                      <a:pt x="7394" y="3112"/>
                    </a:moveTo>
                    <a:cubicBezTo>
                      <a:pt x="8202" y="3112"/>
                      <a:pt x="8116" y="3396"/>
                      <a:pt x="8116" y="3989"/>
                    </a:cubicBezTo>
                    <a:cubicBezTo>
                      <a:pt x="8116" y="4169"/>
                      <a:pt x="8150" y="4324"/>
                      <a:pt x="8193" y="4462"/>
                    </a:cubicBezTo>
                    <a:cubicBezTo>
                      <a:pt x="8176" y="4453"/>
                      <a:pt x="8176" y="4444"/>
                      <a:pt x="8167" y="4427"/>
                    </a:cubicBezTo>
                    <a:cubicBezTo>
                      <a:pt x="8116" y="4333"/>
                      <a:pt x="8081" y="4238"/>
                      <a:pt x="8047" y="4126"/>
                    </a:cubicBezTo>
                    <a:cubicBezTo>
                      <a:pt x="8012" y="4238"/>
                      <a:pt x="8012" y="4358"/>
                      <a:pt x="8038" y="4470"/>
                    </a:cubicBezTo>
                    <a:cubicBezTo>
                      <a:pt x="8055" y="4591"/>
                      <a:pt x="8107" y="4702"/>
                      <a:pt x="8133" y="4805"/>
                    </a:cubicBezTo>
                    <a:cubicBezTo>
                      <a:pt x="8219" y="5012"/>
                      <a:pt x="8288" y="5192"/>
                      <a:pt x="8296" y="5390"/>
                    </a:cubicBezTo>
                    <a:cubicBezTo>
                      <a:pt x="8305" y="5485"/>
                      <a:pt x="8305" y="5588"/>
                      <a:pt x="8296" y="5674"/>
                    </a:cubicBezTo>
                    <a:cubicBezTo>
                      <a:pt x="8288" y="5777"/>
                      <a:pt x="8253" y="5846"/>
                      <a:pt x="8202" y="5932"/>
                    </a:cubicBezTo>
                    <a:cubicBezTo>
                      <a:pt x="8141" y="6018"/>
                      <a:pt x="8081" y="6146"/>
                      <a:pt x="8073" y="6267"/>
                    </a:cubicBezTo>
                    <a:cubicBezTo>
                      <a:pt x="8055" y="6387"/>
                      <a:pt x="8073" y="6508"/>
                      <a:pt x="8090" y="6611"/>
                    </a:cubicBezTo>
                    <a:cubicBezTo>
                      <a:pt x="8124" y="6508"/>
                      <a:pt x="8141" y="6396"/>
                      <a:pt x="8202" y="6301"/>
                    </a:cubicBezTo>
                    <a:cubicBezTo>
                      <a:pt x="8202" y="6298"/>
                      <a:pt x="8203" y="6296"/>
                      <a:pt x="8205" y="6293"/>
                    </a:cubicBezTo>
                    <a:lnTo>
                      <a:pt x="8205" y="6293"/>
                    </a:lnTo>
                    <a:cubicBezTo>
                      <a:pt x="8172" y="6402"/>
                      <a:pt x="8141" y="6536"/>
                      <a:pt x="8141" y="6740"/>
                    </a:cubicBezTo>
                    <a:cubicBezTo>
                      <a:pt x="8167" y="7281"/>
                      <a:pt x="8167" y="7814"/>
                      <a:pt x="8184" y="8356"/>
                    </a:cubicBezTo>
                    <a:lnTo>
                      <a:pt x="8210" y="9963"/>
                    </a:lnTo>
                    <a:cubicBezTo>
                      <a:pt x="8219" y="11038"/>
                      <a:pt x="8219" y="12121"/>
                      <a:pt x="8227" y="13195"/>
                    </a:cubicBezTo>
                    <a:cubicBezTo>
                      <a:pt x="8245" y="13737"/>
                      <a:pt x="8253" y="14270"/>
                      <a:pt x="8331" y="14803"/>
                    </a:cubicBezTo>
                    <a:cubicBezTo>
                      <a:pt x="8374" y="15061"/>
                      <a:pt x="8425" y="15327"/>
                      <a:pt x="8520" y="15559"/>
                    </a:cubicBezTo>
                    <a:lnTo>
                      <a:pt x="8563" y="15645"/>
                    </a:lnTo>
                    <a:cubicBezTo>
                      <a:pt x="8571" y="15662"/>
                      <a:pt x="8571" y="15680"/>
                      <a:pt x="8588" y="15688"/>
                    </a:cubicBezTo>
                    <a:lnTo>
                      <a:pt x="8614" y="15731"/>
                    </a:lnTo>
                    <a:lnTo>
                      <a:pt x="8674" y="15809"/>
                    </a:lnTo>
                    <a:lnTo>
                      <a:pt x="8735" y="15877"/>
                    </a:lnTo>
                    <a:cubicBezTo>
                      <a:pt x="8821" y="15963"/>
                      <a:pt x="8941" y="16015"/>
                      <a:pt x="9061" y="16032"/>
                    </a:cubicBezTo>
                    <a:cubicBezTo>
                      <a:pt x="9087" y="16049"/>
                      <a:pt x="9121" y="16049"/>
                      <a:pt x="9156" y="16049"/>
                    </a:cubicBezTo>
                    <a:cubicBezTo>
                      <a:pt x="9190" y="16049"/>
                      <a:pt x="9216" y="16058"/>
                      <a:pt x="9250" y="16058"/>
                    </a:cubicBezTo>
                    <a:lnTo>
                      <a:pt x="9345" y="16058"/>
                    </a:lnTo>
                    <a:lnTo>
                      <a:pt x="9448" y="16049"/>
                    </a:lnTo>
                    <a:cubicBezTo>
                      <a:pt x="9577" y="16032"/>
                      <a:pt x="9706" y="16006"/>
                      <a:pt x="9835" y="15963"/>
                    </a:cubicBezTo>
                    <a:cubicBezTo>
                      <a:pt x="10093" y="15886"/>
                      <a:pt x="10333" y="15774"/>
                      <a:pt x="10574" y="15671"/>
                    </a:cubicBezTo>
                    <a:cubicBezTo>
                      <a:pt x="10918" y="15516"/>
                      <a:pt x="11253" y="15344"/>
                      <a:pt x="11580" y="15164"/>
                    </a:cubicBezTo>
                    <a:cubicBezTo>
                      <a:pt x="11606" y="15190"/>
                      <a:pt x="11640" y="15207"/>
                      <a:pt x="11666" y="15233"/>
                    </a:cubicBezTo>
                    <a:cubicBezTo>
                      <a:pt x="11735" y="15258"/>
                      <a:pt x="11795" y="15258"/>
                      <a:pt x="11864" y="15258"/>
                    </a:cubicBezTo>
                    <a:cubicBezTo>
                      <a:pt x="11984" y="15250"/>
                      <a:pt x="12053" y="15207"/>
                      <a:pt x="12139" y="15172"/>
                    </a:cubicBezTo>
                    <a:cubicBezTo>
                      <a:pt x="12293" y="15087"/>
                      <a:pt x="12422" y="14992"/>
                      <a:pt x="12543" y="14889"/>
                    </a:cubicBezTo>
                    <a:cubicBezTo>
                      <a:pt x="12775" y="14674"/>
                      <a:pt x="12981" y="14442"/>
                      <a:pt x="13187" y="14218"/>
                    </a:cubicBezTo>
                    <a:cubicBezTo>
                      <a:pt x="13591" y="13754"/>
                      <a:pt x="13961" y="13264"/>
                      <a:pt x="14313" y="12766"/>
                    </a:cubicBezTo>
                    <a:lnTo>
                      <a:pt x="14313" y="12766"/>
                    </a:lnTo>
                    <a:cubicBezTo>
                      <a:pt x="13918" y="13230"/>
                      <a:pt x="13497" y="13685"/>
                      <a:pt x="13058" y="14115"/>
                    </a:cubicBezTo>
                    <a:cubicBezTo>
                      <a:pt x="12844" y="14330"/>
                      <a:pt x="12611" y="14528"/>
                      <a:pt x="12371" y="14700"/>
                    </a:cubicBezTo>
                    <a:cubicBezTo>
                      <a:pt x="12250" y="14786"/>
                      <a:pt x="12121" y="14872"/>
                      <a:pt x="12001" y="14932"/>
                    </a:cubicBezTo>
                    <a:cubicBezTo>
                      <a:pt x="11993" y="14932"/>
                      <a:pt x="11993" y="14940"/>
                      <a:pt x="11984" y="14940"/>
                    </a:cubicBezTo>
                    <a:cubicBezTo>
                      <a:pt x="11915" y="14897"/>
                      <a:pt x="11752" y="14734"/>
                      <a:pt x="12001" y="14485"/>
                    </a:cubicBezTo>
                    <a:cubicBezTo>
                      <a:pt x="12130" y="14347"/>
                      <a:pt x="13205" y="13307"/>
                      <a:pt x="13884" y="12697"/>
                    </a:cubicBezTo>
                    <a:lnTo>
                      <a:pt x="13884" y="12697"/>
                    </a:lnTo>
                    <a:cubicBezTo>
                      <a:pt x="13875" y="12714"/>
                      <a:pt x="13849" y="12723"/>
                      <a:pt x="13841" y="12748"/>
                    </a:cubicBezTo>
                    <a:cubicBezTo>
                      <a:pt x="13660" y="12972"/>
                      <a:pt x="13462" y="13187"/>
                      <a:pt x="13273" y="13410"/>
                    </a:cubicBezTo>
                    <a:cubicBezTo>
                      <a:pt x="13076" y="13625"/>
                      <a:pt x="12887" y="13840"/>
                      <a:pt x="12680" y="14055"/>
                    </a:cubicBezTo>
                    <a:cubicBezTo>
                      <a:pt x="12474" y="14270"/>
                      <a:pt x="12268" y="14468"/>
                      <a:pt x="12053" y="14674"/>
                    </a:cubicBezTo>
                    <a:cubicBezTo>
                      <a:pt x="12285" y="14485"/>
                      <a:pt x="12508" y="14304"/>
                      <a:pt x="12723" y="14098"/>
                    </a:cubicBezTo>
                    <a:cubicBezTo>
                      <a:pt x="12938" y="13909"/>
                      <a:pt x="13153" y="13703"/>
                      <a:pt x="13359" y="13496"/>
                    </a:cubicBezTo>
                    <a:cubicBezTo>
                      <a:pt x="13557" y="13299"/>
                      <a:pt x="13763" y="13092"/>
                      <a:pt x="13970" y="12877"/>
                    </a:cubicBezTo>
                    <a:cubicBezTo>
                      <a:pt x="14133" y="12705"/>
                      <a:pt x="14288" y="12525"/>
                      <a:pt x="14451" y="12353"/>
                    </a:cubicBezTo>
                    <a:cubicBezTo>
                      <a:pt x="14528" y="12370"/>
                      <a:pt x="14537" y="12379"/>
                      <a:pt x="14537" y="12396"/>
                    </a:cubicBezTo>
                    <a:cubicBezTo>
                      <a:pt x="14554" y="12439"/>
                      <a:pt x="14554" y="12482"/>
                      <a:pt x="14554" y="12533"/>
                    </a:cubicBezTo>
                    <a:lnTo>
                      <a:pt x="14554" y="12800"/>
                    </a:lnTo>
                    <a:cubicBezTo>
                      <a:pt x="14537" y="12980"/>
                      <a:pt x="14511" y="13170"/>
                      <a:pt x="14468" y="13341"/>
                    </a:cubicBezTo>
                    <a:cubicBezTo>
                      <a:pt x="14382" y="13694"/>
                      <a:pt x="14262" y="14038"/>
                      <a:pt x="14090" y="14373"/>
                    </a:cubicBezTo>
                    <a:cubicBezTo>
                      <a:pt x="13927" y="14700"/>
                      <a:pt x="13738" y="15001"/>
                      <a:pt x="13505" y="15301"/>
                    </a:cubicBezTo>
                    <a:cubicBezTo>
                      <a:pt x="13282" y="15594"/>
                      <a:pt x="13033" y="15860"/>
                      <a:pt x="12775" y="16118"/>
                    </a:cubicBezTo>
                    <a:cubicBezTo>
                      <a:pt x="12250" y="16625"/>
                      <a:pt x="11649" y="17046"/>
                      <a:pt x="11013" y="17408"/>
                    </a:cubicBezTo>
                    <a:cubicBezTo>
                      <a:pt x="10385" y="17769"/>
                      <a:pt x="9715" y="18052"/>
                      <a:pt x="9027" y="18284"/>
                    </a:cubicBezTo>
                    <a:cubicBezTo>
                      <a:pt x="9697" y="17992"/>
                      <a:pt x="10342" y="17665"/>
                      <a:pt x="10952" y="17304"/>
                    </a:cubicBezTo>
                    <a:cubicBezTo>
                      <a:pt x="11563" y="16926"/>
                      <a:pt x="12156" y="16505"/>
                      <a:pt x="12663" y="16015"/>
                    </a:cubicBezTo>
                    <a:cubicBezTo>
                      <a:pt x="12835" y="15852"/>
                      <a:pt x="13007" y="15680"/>
                      <a:pt x="13153" y="15499"/>
                    </a:cubicBezTo>
                    <a:lnTo>
                      <a:pt x="13153" y="15499"/>
                    </a:lnTo>
                    <a:cubicBezTo>
                      <a:pt x="12207" y="16290"/>
                      <a:pt x="10918" y="16797"/>
                      <a:pt x="9654" y="17150"/>
                    </a:cubicBezTo>
                    <a:cubicBezTo>
                      <a:pt x="10170" y="16660"/>
                      <a:pt x="10359" y="16144"/>
                      <a:pt x="10437" y="15903"/>
                    </a:cubicBezTo>
                    <a:lnTo>
                      <a:pt x="10437" y="15903"/>
                    </a:lnTo>
                    <a:cubicBezTo>
                      <a:pt x="10265" y="15981"/>
                      <a:pt x="10084" y="16058"/>
                      <a:pt x="9895" y="16118"/>
                    </a:cubicBezTo>
                    <a:cubicBezTo>
                      <a:pt x="9766" y="16161"/>
                      <a:pt x="9637" y="16195"/>
                      <a:pt x="9500" y="16221"/>
                    </a:cubicBezTo>
                    <a:lnTo>
                      <a:pt x="9396" y="16230"/>
                    </a:lnTo>
                    <a:lnTo>
                      <a:pt x="9285" y="16230"/>
                    </a:lnTo>
                    <a:cubicBezTo>
                      <a:pt x="9250" y="16230"/>
                      <a:pt x="9225" y="16230"/>
                      <a:pt x="9182" y="16221"/>
                    </a:cubicBezTo>
                    <a:cubicBezTo>
                      <a:pt x="9147" y="16221"/>
                      <a:pt x="9104" y="16204"/>
                      <a:pt x="9070" y="16204"/>
                    </a:cubicBezTo>
                    <a:cubicBezTo>
                      <a:pt x="8932" y="16187"/>
                      <a:pt x="8795" y="16118"/>
                      <a:pt x="8683" y="16024"/>
                    </a:cubicBezTo>
                    <a:lnTo>
                      <a:pt x="8606" y="15946"/>
                    </a:lnTo>
                    <a:lnTo>
                      <a:pt x="8545" y="15860"/>
                    </a:lnTo>
                    <a:lnTo>
                      <a:pt x="8511" y="15817"/>
                    </a:lnTo>
                    <a:cubicBezTo>
                      <a:pt x="8502" y="15809"/>
                      <a:pt x="8494" y="15791"/>
                      <a:pt x="8494" y="15774"/>
                    </a:cubicBezTo>
                    <a:lnTo>
                      <a:pt x="8434" y="15680"/>
                    </a:lnTo>
                    <a:cubicBezTo>
                      <a:pt x="8322" y="15422"/>
                      <a:pt x="8262" y="15155"/>
                      <a:pt x="8219" y="14889"/>
                    </a:cubicBezTo>
                    <a:cubicBezTo>
                      <a:pt x="8133" y="14347"/>
                      <a:pt x="8116" y="13797"/>
                      <a:pt x="8107" y="13264"/>
                    </a:cubicBezTo>
                    <a:lnTo>
                      <a:pt x="8107" y="11648"/>
                    </a:lnTo>
                    <a:cubicBezTo>
                      <a:pt x="8107" y="11115"/>
                      <a:pt x="8107" y="10574"/>
                      <a:pt x="8116" y="10041"/>
                    </a:cubicBezTo>
                    <a:lnTo>
                      <a:pt x="8124" y="9052"/>
                    </a:lnTo>
                    <a:cubicBezTo>
                      <a:pt x="7634" y="8029"/>
                      <a:pt x="7419" y="6765"/>
                      <a:pt x="7419" y="6765"/>
                    </a:cubicBezTo>
                    <a:lnTo>
                      <a:pt x="7419" y="7934"/>
                    </a:lnTo>
                    <a:lnTo>
                      <a:pt x="7419" y="11081"/>
                    </a:lnTo>
                    <a:lnTo>
                      <a:pt x="7419" y="19281"/>
                    </a:lnTo>
                    <a:cubicBezTo>
                      <a:pt x="7419" y="19281"/>
                      <a:pt x="7239" y="18688"/>
                      <a:pt x="7204" y="15473"/>
                    </a:cubicBezTo>
                    <a:lnTo>
                      <a:pt x="7110" y="13109"/>
                    </a:lnTo>
                    <a:lnTo>
                      <a:pt x="6955" y="17579"/>
                    </a:lnTo>
                    <a:cubicBezTo>
                      <a:pt x="5236" y="17253"/>
                      <a:pt x="3070" y="16694"/>
                      <a:pt x="1686" y="15516"/>
                    </a:cubicBezTo>
                    <a:lnTo>
                      <a:pt x="1686" y="15516"/>
                    </a:lnTo>
                    <a:cubicBezTo>
                      <a:pt x="1849" y="15705"/>
                      <a:pt x="2012" y="15877"/>
                      <a:pt x="2184" y="16032"/>
                    </a:cubicBezTo>
                    <a:cubicBezTo>
                      <a:pt x="2700" y="16531"/>
                      <a:pt x="3276" y="16952"/>
                      <a:pt x="3886" y="17322"/>
                    </a:cubicBezTo>
                    <a:cubicBezTo>
                      <a:pt x="4505" y="17700"/>
                      <a:pt x="5150" y="18026"/>
                      <a:pt x="5812" y="18302"/>
                    </a:cubicBezTo>
                    <a:cubicBezTo>
                      <a:pt x="5124" y="18078"/>
                      <a:pt x="4462" y="17786"/>
                      <a:pt x="3826" y="17433"/>
                    </a:cubicBezTo>
                    <a:cubicBezTo>
                      <a:pt x="3190" y="17081"/>
                      <a:pt x="2588" y="16660"/>
                      <a:pt x="2064" y="16144"/>
                    </a:cubicBezTo>
                    <a:cubicBezTo>
                      <a:pt x="1806" y="15886"/>
                      <a:pt x="1548" y="15619"/>
                      <a:pt x="1333" y="15327"/>
                    </a:cubicBezTo>
                    <a:cubicBezTo>
                      <a:pt x="1118" y="15035"/>
                      <a:pt x="912" y="14725"/>
                      <a:pt x="757" y="14390"/>
                    </a:cubicBezTo>
                    <a:cubicBezTo>
                      <a:pt x="594" y="14072"/>
                      <a:pt x="465" y="13711"/>
                      <a:pt x="379" y="13359"/>
                    </a:cubicBezTo>
                    <a:cubicBezTo>
                      <a:pt x="336" y="13178"/>
                      <a:pt x="310" y="13006"/>
                      <a:pt x="293" y="12826"/>
                    </a:cubicBezTo>
                    <a:cubicBezTo>
                      <a:pt x="276" y="12740"/>
                      <a:pt x="276" y="12637"/>
                      <a:pt x="293" y="12551"/>
                    </a:cubicBezTo>
                    <a:cubicBezTo>
                      <a:pt x="293" y="12508"/>
                      <a:pt x="302" y="12465"/>
                      <a:pt x="302" y="12413"/>
                    </a:cubicBezTo>
                    <a:cubicBezTo>
                      <a:pt x="302" y="12405"/>
                      <a:pt x="302" y="12396"/>
                      <a:pt x="310" y="12370"/>
                    </a:cubicBezTo>
                    <a:cubicBezTo>
                      <a:pt x="474" y="12551"/>
                      <a:pt x="637" y="12723"/>
                      <a:pt x="800" y="12894"/>
                    </a:cubicBezTo>
                    <a:cubicBezTo>
                      <a:pt x="998" y="13109"/>
                      <a:pt x="1204" y="13316"/>
                      <a:pt x="1411" y="13522"/>
                    </a:cubicBezTo>
                    <a:cubicBezTo>
                      <a:pt x="1617" y="13728"/>
                      <a:pt x="1832" y="13926"/>
                      <a:pt x="2047" y="14124"/>
                    </a:cubicBezTo>
                    <a:cubicBezTo>
                      <a:pt x="2262" y="14313"/>
                      <a:pt x="2485" y="14511"/>
                      <a:pt x="2709" y="14691"/>
                    </a:cubicBezTo>
                    <a:cubicBezTo>
                      <a:pt x="2494" y="14485"/>
                      <a:pt x="2287" y="14296"/>
                      <a:pt x="2081" y="14081"/>
                    </a:cubicBezTo>
                    <a:cubicBezTo>
                      <a:pt x="1883" y="13874"/>
                      <a:pt x="1686" y="13660"/>
                      <a:pt x="1497" y="13436"/>
                    </a:cubicBezTo>
                    <a:cubicBezTo>
                      <a:pt x="1299" y="13221"/>
                      <a:pt x="1118" y="12998"/>
                      <a:pt x="921" y="12766"/>
                    </a:cubicBezTo>
                    <a:cubicBezTo>
                      <a:pt x="912" y="12748"/>
                      <a:pt x="895" y="12740"/>
                      <a:pt x="878" y="12714"/>
                    </a:cubicBezTo>
                    <a:lnTo>
                      <a:pt x="878" y="12714"/>
                    </a:lnTo>
                    <a:cubicBezTo>
                      <a:pt x="1557" y="13324"/>
                      <a:pt x="2631" y="14373"/>
                      <a:pt x="2760" y="14511"/>
                    </a:cubicBezTo>
                    <a:cubicBezTo>
                      <a:pt x="3010" y="14768"/>
                      <a:pt x="2838" y="14915"/>
                      <a:pt x="2786" y="14958"/>
                    </a:cubicBezTo>
                    <a:cubicBezTo>
                      <a:pt x="2769" y="14958"/>
                      <a:pt x="2769" y="14949"/>
                      <a:pt x="2760" y="14949"/>
                    </a:cubicBezTo>
                    <a:cubicBezTo>
                      <a:pt x="2640" y="14897"/>
                      <a:pt x="2511" y="14811"/>
                      <a:pt x="2399" y="14725"/>
                    </a:cubicBezTo>
                    <a:cubicBezTo>
                      <a:pt x="2158" y="14554"/>
                      <a:pt x="1935" y="14347"/>
                      <a:pt x="1711" y="14132"/>
                    </a:cubicBezTo>
                    <a:cubicBezTo>
                      <a:pt x="1273" y="13711"/>
                      <a:pt x="860" y="13264"/>
                      <a:pt x="456" y="12791"/>
                    </a:cubicBezTo>
                    <a:lnTo>
                      <a:pt x="456" y="12791"/>
                    </a:lnTo>
                    <a:cubicBezTo>
                      <a:pt x="809" y="13281"/>
                      <a:pt x="1187" y="13780"/>
                      <a:pt x="1583" y="14244"/>
                    </a:cubicBezTo>
                    <a:cubicBezTo>
                      <a:pt x="1789" y="14476"/>
                      <a:pt x="1987" y="14700"/>
                      <a:pt x="2227" y="14906"/>
                    </a:cubicBezTo>
                    <a:cubicBezTo>
                      <a:pt x="2348" y="15018"/>
                      <a:pt x="2477" y="15112"/>
                      <a:pt x="2623" y="15198"/>
                    </a:cubicBezTo>
                    <a:cubicBezTo>
                      <a:pt x="2700" y="15241"/>
                      <a:pt x="2786" y="15276"/>
                      <a:pt x="2906" y="15284"/>
                    </a:cubicBezTo>
                    <a:cubicBezTo>
                      <a:pt x="2958" y="15284"/>
                      <a:pt x="3035" y="15284"/>
                      <a:pt x="3095" y="15250"/>
                    </a:cubicBezTo>
                    <a:cubicBezTo>
                      <a:pt x="3130" y="15241"/>
                      <a:pt x="3147" y="15215"/>
                      <a:pt x="3173" y="15198"/>
                    </a:cubicBezTo>
                    <a:cubicBezTo>
                      <a:pt x="3775" y="15542"/>
                      <a:pt x="4866" y="16118"/>
                      <a:pt x="5425" y="16118"/>
                    </a:cubicBezTo>
                    <a:cubicBezTo>
                      <a:pt x="6216" y="16118"/>
                      <a:pt x="6629" y="15748"/>
                      <a:pt x="6629" y="12826"/>
                    </a:cubicBezTo>
                    <a:lnTo>
                      <a:pt x="6629" y="6748"/>
                    </a:lnTo>
                    <a:cubicBezTo>
                      <a:pt x="6629" y="6009"/>
                      <a:pt x="6328" y="6181"/>
                      <a:pt x="6328" y="5493"/>
                    </a:cubicBezTo>
                    <a:cubicBezTo>
                      <a:pt x="6328" y="4805"/>
                      <a:pt x="6671" y="4582"/>
                      <a:pt x="6671" y="3989"/>
                    </a:cubicBezTo>
                    <a:cubicBezTo>
                      <a:pt x="6671" y="3396"/>
                      <a:pt x="6586" y="3112"/>
                      <a:pt x="7394" y="3112"/>
                    </a:cubicBezTo>
                    <a:close/>
                    <a:moveTo>
                      <a:pt x="7428" y="0"/>
                    </a:moveTo>
                    <a:cubicBezTo>
                      <a:pt x="6869" y="0"/>
                      <a:pt x="6345" y="215"/>
                      <a:pt x="5941" y="619"/>
                    </a:cubicBezTo>
                    <a:cubicBezTo>
                      <a:pt x="5545" y="1015"/>
                      <a:pt x="5330" y="1539"/>
                      <a:pt x="5330" y="2098"/>
                    </a:cubicBezTo>
                    <a:cubicBezTo>
                      <a:pt x="5330" y="2639"/>
                      <a:pt x="5537" y="3138"/>
                      <a:pt x="5898" y="3525"/>
                    </a:cubicBezTo>
                    <a:cubicBezTo>
                      <a:pt x="5726" y="3602"/>
                      <a:pt x="5614" y="3783"/>
                      <a:pt x="5614" y="3989"/>
                    </a:cubicBezTo>
                    <a:lnTo>
                      <a:pt x="5614" y="4152"/>
                    </a:lnTo>
                    <a:cubicBezTo>
                      <a:pt x="5614" y="4427"/>
                      <a:pt x="5838" y="4659"/>
                      <a:pt x="6113" y="4659"/>
                    </a:cubicBezTo>
                    <a:lnTo>
                      <a:pt x="6130" y="4659"/>
                    </a:lnTo>
                    <a:cubicBezTo>
                      <a:pt x="6156" y="4702"/>
                      <a:pt x="6199" y="4728"/>
                      <a:pt x="6259" y="4762"/>
                    </a:cubicBezTo>
                    <a:cubicBezTo>
                      <a:pt x="6181" y="4960"/>
                      <a:pt x="6113" y="5192"/>
                      <a:pt x="6113" y="5519"/>
                    </a:cubicBezTo>
                    <a:cubicBezTo>
                      <a:pt x="6113" y="5923"/>
                      <a:pt x="6216" y="6086"/>
                      <a:pt x="6302" y="6232"/>
                    </a:cubicBezTo>
                    <a:cubicBezTo>
                      <a:pt x="6345" y="6301"/>
                      <a:pt x="6371" y="6361"/>
                      <a:pt x="6396" y="6447"/>
                    </a:cubicBezTo>
                    <a:lnTo>
                      <a:pt x="3671" y="6447"/>
                    </a:lnTo>
                    <a:cubicBezTo>
                      <a:pt x="3654" y="6275"/>
                      <a:pt x="3499" y="6138"/>
                      <a:pt x="3319" y="6138"/>
                    </a:cubicBezTo>
                    <a:lnTo>
                      <a:pt x="2906" y="6138"/>
                    </a:lnTo>
                    <a:cubicBezTo>
                      <a:pt x="2717" y="6138"/>
                      <a:pt x="2571" y="6275"/>
                      <a:pt x="2545" y="6447"/>
                    </a:cubicBezTo>
                    <a:cubicBezTo>
                      <a:pt x="2227" y="6447"/>
                      <a:pt x="1969" y="6473"/>
                      <a:pt x="1969" y="6808"/>
                    </a:cubicBezTo>
                    <a:lnTo>
                      <a:pt x="1969" y="7195"/>
                    </a:lnTo>
                    <a:lnTo>
                      <a:pt x="1969" y="7582"/>
                    </a:lnTo>
                    <a:cubicBezTo>
                      <a:pt x="1969" y="7900"/>
                      <a:pt x="2227" y="7934"/>
                      <a:pt x="2545" y="7934"/>
                    </a:cubicBezTo>
                    <a:cubicBezTo>
                      <a:pt x="2571" y="8106"/>
                      <a:pt x="2717" y="8244"/>
                      <a:pt x="2906" y="8244"/>
                    </a:cubicBezTo>
                    <a:lnTo>
                      <a:pt x="3319" y="8244"/>
                    </a:lnTo>
                    <a:cubicBezTo>
                      <a:pt x="3499" y="8244"/>
                      <a:pt x="3654" y="8106"/>
                      <a:pt x="3671" y="7934"/>
                    </a:cubicBezTo>
                    <a:lnTo>
                      <a:pt x="6431" y="7934"/>
                    </a:lnTo>
                    <a:lnTo>
                      <a:pt x="6431" y="12852"/>
                    </a:lnTo>
                    <a:cubicBezTo>
                      <a:pt x="6431" y="15903"/>
                      <a:pt x="5967" y="15903"/>
                      <a:pt x="5468" y="15903"/>
                    </a:cubicBezTo>
                    <a:cubicBezTo>
                      <a:pt x="4952" y="15903"/>
                      <a:pt x="3783" y="15276"/>
                      <a:pt x="3164" y="14906"/>
                    </a:cubicBezTo>
                    <a:cubicBezTo>
                      <a:pt x="3173" y="14889"/>
                      <a:pt x="3173" y="14863"/>
                      <a:pt x="3173" y="14829"/>
                    </a:cubicBezTo>
                    <a:cubicBezTo>
                      <a:pt x="3190" y="14717"/>
                      <a:pt x="3173" y="14528"/>
                      <a:pt x="2975" y="14339"/>
                    </a:cubicBezTo>
                    <a:cubicBezTo>
                      <a:pt x="2872" y="14227"/>
                      <a:pt x="2279" y="13651"/>
                      <a:pt x="1729" y="13135"/>
                    </a:cubicBezTo>
                    <a:cubicBezTo>
                      <a:pt x="551" y="12018"/>
                      <a:pt x="482" y="12018"/>
                      <a:pt x="370" y="12018"/>
                    </a:cubicBezTo>
                    <a:cubicBezTo>
                      <a:pt x="293" y="12018"/>
                      <a:pt x="224" y="12052"/>
                      <a:pt x="181" y="12104"/>
                    </a:cubicBezTo>
                    <a:cubicBezTo>
                      <a:pt x="1" y="12310"/>
                      <a:pt x="87" y="12955"/>
                      <a:pt x="173" y="13307"/>
                    </a:cubicBezTo>
                    <a:cubicBezTo>
                      <a:pt x="310" y="13917"/>
                      <a:pt x="680" y="14854"/>
                      <a:pt x="1583" y="15852"/>
                    </a:cubicBezTo>
                    <a:cubicBezTo>
                      <a:pt x="2571" y="16935"/>
                      <a:pt x="3964" y="17829"/>
                      <a:pt x="5743" y="18508"/>
                    </a:cubicBezTo>
                    <a:cubicBezTo>
                      <a:pt x="6714" y="18886"/>
                      <a:pt x="7256" y="19316"/>
                      <a:pt x="7265" y="19324"/>
                    </a:cubicBezTo>
                    <a:cubicBezTo>
                      <a:pt x="7308" y="19367"/>
                      <a:pt x="7376" y="19376"/>
                      <a:pt x="7428" y="19376"/>
                    </a:cubicBezTo>
                    <a:cubicBezTo>
                      <a:pt x="7480" y="19376"/>
                      <a:pt x="7531" y="19359"/>
                      <a:pt x="7591" y="19324"/>
                    </a:cubicBezTo>
                    <a:cubicBezTo>
                      <a:pt x="7591" y="19324"/>
                      <a:pt x="8133" y="18886"/>
                      <a:pt x="9113" y="18508"/>
                    </a:cubicBezTo>
                    <a:cubicBezTo>
                      <a:pt x="10884" y="17829"/>
                      <a:pt x="12293" y="16935"/>
                      <a:pt x="13273" y="15852"/>
                    </a:cubicBezTo>
                    <a:cubicBezTo>
                      <a:pt x="14176" y="14863"/>
                      <a:pt x="14528" y="13917"/>
                      <a:pt x="14683" y="13307"/>
                    </a:cubicBezTo>
                    <a:cubicBezTo>
                      <a:pt x="14769" y="12955"/>
                      <a:pt x="14855" y="12310"/>
                      <a:pt x="14666" y="12104"/>
                    </a:cubicBezTo>
                    <a:cubicBezTo>
                      <a:pt x="14623" y="12035"/>
                      <a:pt x="14563" y="12018"/>
                      <a:pt x="14485" y="12018"/>
                    </a:cubicBezTo>
                    <a:cubicBezTo>
                      <a:pt x="14365" y="12018"/>
                      <a:pt x="14305" y="12018"/>
                      <a:pt x="13119" y="13135"/>
                    </a:cubicBezTo>
                    <a:cubicBezTo>
                      <a:pt x="12577" y="13651"/>
                      <a:pt x="11984" y="14227"/>
                      <a:pt x="11872" y="14339"/>
                    </a:cubicBezTo>
                    <a:cubicBezTo>
                      <a:pt x="11683" y="14536"/>
                      <a:pt x="11657" y="14717"/>
                      <a:pt x="11683" y="14829"/>
                    </a:cubicBezTo>
                    <a:cubicBezTo>
                      <a:pt x="11683" y="14854"/>
                      <a:pt x="11692" y="14889"/>
                      <a:pt x="11692" y="14906"/>
                    </a:cubicBezTo>
                    <a:cubicBezTo>
                      <a:pt x="11073" y="15267"/>
                      <a:pt x="9895" y="15903"/>
                      <a:pt x="9379" y="15903"/>
                    </a:cubicBezTo>
                    <a:cubicBezTo>
                      <a:pt x="8889" y="15903"/>
                      <a:pt x="8425" y="15903"/>
                      <a:pt x="8425" y="12852"/>
                    </a:cubicBezTo>
                    <a:lnTo>
                      <a:pt x="8425" y="7934"/>
                    </a:lnTo>
                    <a:lnTo>
                      <a:pt x="11176" y="7934"/>
                    </a:lnTo>
                    <a:cubicBezTo>
                      <a:pt x="11202" y="8106"/>
                      <a:pt x="11348" y="8244"/>
                      <a:pt x="11528" y="8244"/>
                    </a:cubicBezTo>
                    <a:lnTo>
                      <a:pt x="11950" y="8244"/>
                    </a:lnTo>
                    <a:cubicBezTo>
                      <a:pt x="12130" y="8244"/>
                      <a:pt x="12285" y="8106"/>
                      <a:pt x="12302" y="7934"/>
                    </a:cubicBezTo>
                    <a:cubicBezTo>
                      <a:pt x="12629" y="7934"/>
                      <a:pt x="12887" y="7909"/>
                      <a:pt x="12887" y="7582"/>
                    </a:cubicBezTo>
                    <a:lnTo>
                      <a:pt x="12887" y="7195"/>
                    </a:lnTo>
                    <a:lnTo>
                      <a:pt x="12887" y="6808"/>
                    </a:lnTo>
                    <a:cubicBezTo>
                      <a:pt x="12887" y="6482"/>
                      <a:pt x="12629" y="6447"/>
                      <a:pt x="12302" y="6447"/>
                    </a:cubicBezTo>
                    <a:cubicBezTo>
                      <a:pt x="12285" y="6275"/>
                      <a:pt x="12130" y="6138"/>
                      <a:pt x="11950" y="6138"/>
                    </a:cubicBezTo>
                    <a:lnTo>
                      <a:pt x="11528" y="6138"/>
                    </a:lnTo>
                    <a:cubicBezTo>
                      <a:pt x="11348" y="6138"/>
                      <a:pt x="11202" y="6275"/>
                      <a:pt x="11176" y="6447"/>
                    </a:cubicBezTo>
                    <a:lnTo>
                      <a:pt x="8459" y="6447"/>
                    </a:lnTo>
                    <a:cubicBezTo>
                      <a:pt x="8477" y="6361"/>
                      <a:pt x="8511" y="6301"/>
                      <a:pt x="8554" y="6232"/>
                    </a:cubicBezTo>
                    <a:cubicBezTo>
                      <a:pt x="8640" y="6086"/>
                      <a:pt x="8735" y="5914"/>
                      <a:pt x="8735" y="5519"/>
                    </a:cubicBezTo>
                    <a:cubicBezTo>
                      <a:pt x="8735" y="5192"/>
                      <a:pt x="8674" y="4969"/>
                      <a:pt x="8597" y="4762"/>
                    </a:cubicBezTo>
                    <a:cubicBezTo>
                      <a:pt x="8640" y="4728"/>
                      <a:pt x="8683" y="4702"/>
                      <a:pt x="8726" y="4659"/>
                    </a:cubicBezTo>
                    <a:lnTo>
                      <a:pt x="8735" y="4659"/>
                    </a:lnTo>
                    <a:cubicBezTo>
                      <a:pt x="9018" y="4659"/>
                      <a:pt x="9242" y="4427"/>
                      <a:pt x="9242" y="4152"/>
                    </a:cubicBezTo>
                    <a:lnTo>
                      <a:pt x="9242" y="3989"/>
                    </a:lnTo>
                    <a:cubicBezTo>
                      <a:pt x="9242" y="3783"/>
                      <a:pt x="9121" y="3611"/>
                      <a:pt x="8949" y="3525"/>
                    </a:cubicBezTo>
                    <a:cubicBezTo>
                      <a:pt x="9319" y="3138"/>
                      <a:pt x="9525" y="2639"/>
                      <a:pt x="9525" y="2098"/>
                    </a:cubicBezTo>
                    <a:cubicBezTo>
                      <a:pt x="9525" y="1539"/>
                      <a:pt x="9311" y="1015"/>
                      <a:pt x="8906" y="619"/>
                    </a:cubicBezTo>
                    <a:cubicBezTo>
                      <a:pt x="8511" y="215"/>
                      <a:pt x="7987" y="0"/>
                      <a:pt x="7428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8"/>
              <p:cNvSpPr/>
              <p:nvPr/>
            </p:nvSpPr>
            <p:spPr>
              <a:xfrm>
                <a:off x="1969650" y="1350250"/>
                <a:ext cx="15275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826" extrusionOk="0">
                    <a:moveTo>
                      <a:pt x="1" y="0"/>
                    </a:moveTo>
                    <a:lnTo>
                      <a:pt x="1" y="688"/>
                    </a:lnTo>
                    <a:cubicBezTo>
                      <a:pt x="1" y="765"/>
                      <a:pt x="52" y="826"/>
                      <a:pt x="130" y="826"/>
                    </a:cubicBezTo>
                    <a:lnTo>
                      <a:pt x="482" y="826"/>
                    </a:lnTo>
                    <a:cubicBezTo>
                      <a:pt x="559" y="826"/>
                      <a:pt x="611" y="765"/>
                      <a:pt x="611" y="688"/>
                    </a:cubicBezTo>
                    <a:lnTo>
                      <a:pt x="611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8"/>
              <p:cNvSpPr/>
              <p:nvPr/>
            </p:nvSpPr>
            <p:spPr>
              <a:xfrm>
                <a:off x="1969425" y="1345950"/>
                <a:ext cx="15500" cy="325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30" extrusionOk="0">
                    <a:moveTo>
                      <a:pt x="1" y="1"/>
                    </a:moveTo>
                    <a:lnTo>
                      <a:pt x="1" y="129"/>
                    </a:lnTo>
                    <a:lnTo>
                      <a:pt x="620" y="12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8"/>
              <p:cNvSpPr/>
              <p:nvPr/>
            </p:nvSpPr>
            <p:spPr>
              <a:xfrm>
                <a:off x="1753675" y="1350250"/>
                <a:ext cx="15275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826" extrusionOk="0">
                    <a:moveTo>
                      <a:pt x="0" y="0"/>
                    </a:moveTo>
                    <a:lnTo>
                      <a:pt x="0" y="688"/>
                    </a:lnTo>
                    <a:cubicBezTo>
                      <a:pt x="0" y="765"/>
                      <a:pt x="52" y="826"/>
                      <a:pt x="129" y="826"/>
                    </a:cubicBezTo>
                    <a:lnTo>
                      <a:pt x="482" y="826"/>
                    </a:lnTo>
                    <a:cubicBezTo>
                      <a:pt x="542" y="826"/>
                      <a:pt x="611" y="765"/>
                      <a:pt x="611" y="688"/>
                    </a:cubicBezTo>
                    <a:lnTo>
                      <a:pt x="611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8"/>
              <p:cNvSpPr/>
              <p:nvPr/>
            </p:nvSpPr>
            <p:spPr>
              <a:xfrm>
                <a:off x="1753250" y="1345950"/>
                <a:ext cx="15275" cy="32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130" extrusionOk="0">
                    <a:moveTo>
                      <a:pt x="0" y="1"/>
                    </a:moveTo>
                    <a:lnTo>
                      <a:pt x="0" y="129"/>
                    </a:lnTo>
                    <a:lnTo>
                      <a:pt x="611" y="129"/>
                    </a:lnTo>
                    <a:lnTo>
                      <a:pt x="611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8"/>
              <p:cNvSpPr/>
              <p:nvPr/>
            </p:nvSpPr>
            <p:spPr>
              <a:xfrm>
                <a:off x="1847800" y="1285325"/>
                <a:ext cx="3977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669" extrusionOk="0">
                    <a:moveTo>
                      <a:pt x="875" y="354"/>
                    </a:moveTo>
                    <a:cubicBezTo>
                      <a:pt x="1127" y="354"/>
                      <a:pt x="1350" y="574"/>
                      <a:pt x="1350" y="835"/>
                    </a:cubicBezTo>
                    <a:cubicBezTo>
                      <a:pt x="1350" y="1102"/>
                      <a:pt x="1135" y="1317"/>
                      <a:pt x="860" y="1317"/>
                    </a:cubicBezTo>
                    <a:cubicBezTo>
                      <a:pt x="594" y="1317"/>
                      <a:pt x="379" y="1102"/>
                      <a:pt x="379" y="835"/>
                    </a:cubicBezTo>
                    <a:cubicBezTo>
                      <a:pt x="379" y="569"/>
                      <a:pt x="594" y="354"/>
                      <a:pt x="860" y="354"/>
                    </a:cubicBezTo>
                    <a:cubicBezTo>
                      <a:pt x="865" y="354"/>
                      <a:pt x="870" y="354"/>
                      <a:pt x="875" y="354"/>
                    </a:cubicBezTo>
                    <a:close/>
                    <a:moveTo>
                      <a:pt x="793" y="1"/>
                    </a:moveTo>
                    <a:cubicBezTo>
                      <a:pt x="622" y="1"/>
                      <a:pt x="446" y="65"/>
                      <a:pt x="301" y="190"/>
                    </a:cubicBezTo>
                    <a:cubicBezTo>
                      <a:pt x="121" y="345"/>
                      <a:pt x="1" y="586"/>
                      <a:pt x="18" y="835"/>
                    </a:cubicBezTo>
                    <a:cubicBezTo>
                      <a:pt x="1" y="1084"/>
                      <a:pt x="121" y="1317"/>
                      <a:pt x="301" y="1480"/>
                    </a:cubicBezTo>
                    <a:cubicBezTo>
                      <a:pt x="449" y="1600"/>
                      <a:pt x="627" y="1669"/>
                      <a:pt x="800" y="1669"/>
                    </a:cubicBezTo>
                    <a:cubicBezTo>
                      <a:pt x="850" y="1669"/>
                      <a:pt x="899" y="1663"/>
                      <a:pt x="946" y="1652"/>
                    </a:cubicBezTo>
                    <a:cubicBezTo>
                      <a:pt x="860" y="1635"/>
                      <a:pt x="791" y="1600"/>
                      <a:pt x="714" y="1566"/>
                    </a:cubicBezTo>
                    <a:lnTo>
                      <a:pt x="714" y="1566"/>
                    </a:lnTo>
                    <a:cubicBezTo>
                      <a:pt x="757" y="1574"/>
                      <a:pt x="809" y="1574"/>
                      <a:pt x="852" y="1574"/>
                    </a:cubicBezTo>
                    <a:cubicBezTo>
                      <a:pt x="1264" y="1574"/>
                      <a:pt x="1591" y="1248"/>
                      <a:pt x="1591" y="835"/>
                    </a:cubicBezTo>
                    <a:cubicBezTo>
                      <a:pt x="1591" y="431"/>
                      <a:pt x="1264" y="96"/>
                      <a:pt x="852" y="96"/>
                    </a:cubicBezTo>
                    <a:cubicBezTo>
                      <a:pt x="809" y="96"/>
                      <a:pt x="757" y="96"/>
                      <a:pt x="714" y="105"/>
                    </a:cubicBezTo>
                    <a:cubicBezTo>
                      <a:pt x="791" y="70"/>
                      <a:pt x="860" y="44"/>
                      <a:pt x="946" y="19"/>
                    </a:cubicBezTo>
                    <a:cubicBezTo>
                      <a:pt x="896" y="7"/>
                      <a:pt x="845" y="1"/>
                      <a:pt x="793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8"/>
              <p:cNvSpPr/>
              <p:nvPr/>
            </p:nvSpPr>
            <p:spPr>
              <a:xfrm>
                <a:off x="1854025" y="1258500"/>
                <a:ext cx="31400" cy="1205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482" extrusionOk="0">
                    <a:moveTo>
                      <a:pt x="508" y="0"/>
                    </a:moveTo>
                    <a:cubicBezTo>
                      <a:pt x="337" y="0"/>
                      <a:pt x="158" y="27"/>
                      <a:pt x="1" y="103"/>
                    </a:cubicBezTo>
                    <a:lnTo>
                      <a:pt x="1" y="481"/>
                    </a:lnTo>
                    <a:cubicBezTo>
                      <a:pt x="242" y="180"/>
                      <a:pt x="1256" y="137"/>
                      <a:pt x="1256" y="137"/>
                    </a:cubicBezTo>
                    <a:cubicBezTo>
                      <a:pt x="1256" y="137"/>
                      <a:pt x="899" y="0"/>
                      <a:pt x="508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6" name="Google Shape;266;p28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28"/>
          <p:cNvSpPr txBox="1">
            <a:spLocks noGrp="1"/>
          </p:cNvSpPr>
          <p:nvPr>
            <p:ph type="subTitle" idx="1"/>
          </p:nvPr>
        </p:nvSpPr>
        <p:spPr>
          <a:xfrm>
            <a:off x="899375" y="3056927"/>
            <a:ext cx="22518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8"/>
          <p:cNvSpPr txBox="1">
            <a:spLocks noGrp="1"/>
          </p:cNvSpPr>
          <p:nvPr>
            <p:ph type="subTitle" idx="2"/>
          </p:nvPr>
        </p:nvSpPr>
        <p:spPr>
          <a:xfrm>
            <a:off x="3446102" y="3056927"/>
            <a:ext cx="22518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8"/>
          <p:cNvSpPr txBox="1">
            <a:spLocks noGrp="1"/>
          </p:cNvSpPr>
          <p:nvPr>
            <p:ph type="subTitle" idx="3"/>
          </p:nvPr>
        </p:nvSpPr>
        <p:spPr>
          <a:xfrm>
            <a:off x="5992825" y="3056927"/>
            <a:ext cx="22518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8"/>
          <p:cNvSpPr txBox="1">
            <a:spLocks noGrp="1"/>
          </p:cNvSpPr>
          <p:nvPr>
            <p:ph type="subTitle" idx="4"/>
          </p:nvPr>
        </p:nvSpPr>
        <p:spPr>
          <a:xfrm>
            <a:off x="899375" y="2678550"/>
            <a:ext cx="22518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1" name="Google Shape;271;p28"/>
          <p:cNvSpPr txBox="1">
            <a:spLocks noGrp="1"/>
          </p:cNvSpPr>
          <p:nvPr>
            <p:ph type="subTitle" idx="5"/>
          </p:nvPr>
        </p:nvSpPr>
        <p:spPr>
          <a:xfrm>
            <a:off x="3446102" y="2678550"/>
            <a:ext cx="22518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2" name="Google Shape;272;p28"/>
          <p:cNvSpPr txBox="1">
            <a:spLocks noGrp="1"/>
          </p:cNvSpPr>
          <p:nvPr>
            <p:ph type="subTitle" idx="6"/>
          </p:nvPr>
        </p:nvSpPr>
        <p:spPr>
          <a:xfrm>
            <a:off x="5992825" y="2678550"/>
            <a:ext cx="22518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816454" flipH="1">
            <a:off x="-2054240" y="-369744"/>
            <a:ext cx="6001523" cy="769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9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7083415" y="-913851"/>
            <a:ext cx="4979425" cy="59049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Google Shape;276;p29"/>
          <p:cNvCxnSpPr/>
          <p:nvPr/>
        </p:nvCxnSpPr>
        <p:spPr>
          <a:xfrm rot="-5400000" flipH="1">
            <a:off x="-898962" y="3449830"/>
            <a:ext cx="2676900" cy="879000"/>
          </a:xfrm>
          <a:prstGeom prst="curvedConnector3">
            <a:avLst>
              <a:gd name="adj1" fmla="val -17062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77" name="Google Shape;277;p29"/>
          <p:cNvCxnSpPr/>
          <p:nvPr/>
        </p:nvCxnSpPr>
        <p:spPr>
          <a:xfrm rot="-5400000" flipH="1">
            <a:off x="2428900" y="-4012922"/>
            <a:ext cx="4286100" cy="3638400"/>
          </a:xfrm>
          <a:prstGeom prst="curvedConnector3">
            <a:avLst>
              <a:gd name="adj1" fmla="val 116893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8" name="Google Shape;278;p29"/>
          <p:cNvSpPr txBox="1">
            <a:spLocks noGrp="1"/>
          </p:cNvSpPr>
          <p:nvPr>
            <p:ph type="title"/>
          </p:nvPr>
        </p:nvSpPr>
        <p:spPr>
          <a:xfrm>
            <a:off x="1525600" y="521225"/>
            <a:ext cx="6092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29"/>
          <p:cNvSpPr txBox="1">
            <a:spLocks noGrp="1"/>
          </p:cNvSpPr>
          <p:nvPr>
            <p:ph type="subTitle" idx="1"/>
          </p:nvPr>
        </p:nvSpPr>
        <p:spPr>
          <a:xfrm>
            <a:off x="4885639" y="1468931"/>
            <a:ext cx="2344200" cy="6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29"/>
          <p:cNvSpPr txBox="1">
            <a:spLocks noGrp="1"/>
          </p:cNvSpPr>
          <p:nvPr>
            <p:ph type="subTitle" idx="2"/>
          </p:nvPr>
        </p:nvSpPr>
        <p:spPr>
          <a:xfrm>
            <a:off x="4885639" y="2583300"/>
            <a:ext cx="2344200" cy="6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29"/>
          <p:cNvSpPr txBox="1">
            <a:spLocks noGrp="1"/>
          </p:cNvSpPr>
          <p:nvPr>
            <p:ph type="subTitle" idx="3"/>
          </p:nvPr>
        </p:nvSpPr>
        <p:spPr>
          <a:xfrm>
            <a:off x="4885639" y="3697719"/>
            <a:ext cx="2344200" cy="6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29"/>
          <p:cNvSpPr txBox="1">
            <a:spLocks noGrp="1"/>
          </p:cNvSpPr>
          <p:nvPr>
            <p:ph type="subTitle" idx="4"/>
          </p:nvPr>
        </p:nvSpPr>
        <p:spPr>
          <a:xfrm>
            <a:off x="3114764" y="1468931"/>
            <a:ext cx="1826400" cy="6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3" name="Google Shape;283;p29"/>
          <p:cNvSpPr txBox="1">
            <a:spLocks noGrp="1"/>
          </p:cNvSpPr>
          <p:nvPr>
            <p:ph type="subTitle" idx="5"/>
          </p:nvPr>
        </p:nvSpPr>
        <p:spPr>
          <a:xfrm>
            <a:off x="3114764" y="2583300"/>
            <a:ext cx="1826400" cy="6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4" name="Google Shape;284;p29"/>
          <p:cNvSpPr txBox="1">
            <a:spLocks noGrp="1"/>
          </p:cNvSpPr>
          <p:nvPr>
            <p:ph type="subTitle" idx="6"/>
          </p:nvPr>
        </p:nvSpPr>
        <p:spPr>
          <a:xfrm>
            <a:off x="3114764" y="3697719"/>
            <a:ext cx="1826400" cy="6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0"/>
          <p:cNvPicPr preferRelativeResize="0"/>
          <p:nvPr/>
        </p:nvPicPr>
        <p:blipFill>
          <a:blip r:embed="rId2">
            <a:alphaModFix amt="72000"/>
          </a:blip>
          <a:stretch>
            <a:fillRect/>
          </a:stretch>
        </p:blipFill>
        <p:spPr>
          <a:xfrm rot="2950279">
            <a:off x="-1797049" y="3048001"/>
            <a:ext cx="6959954" cy="622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/>
          <p:cNvPicPr preferRelativeResize="0"/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>
            <a:off x="7409161" y="-3279325"/>
            <a:ext cx="4867424" cy="5772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8" name="Google Shape;288;p30"/>
          <p:cNvGrpSpPr/>
          <p:nvPr/>
        </p:nvGrpSpPr>
        <p:grpSpPr>
          <a:xfrm>
            <a:off x="8026122" y="2711382"/>
            <a:ext cx="1627870" cy="2539405"/>
            <a:chOff x="8026122" y="2711382"/>
            <a:chExt cx="1627870" cy="2539405"/>
          </a:xfrm>
        </p:grpSpPr>
        <p:sp>
          <p:nvSpPr>
            <p:cNvPr id="289" name="Google Shape;289;p30"/>
            <p:cNvSpPr/>
            <p:nvPr/>
          </p:nvSpPr>
          <p:spPr>
            <a:xfrm rot="499385">
              <a:off x="8191269" y="2792967"/>
              <a:ext cx="1297577" cy="2376236"/>
            </a:xfrm>
            <a:custGeom>
              <a:avLst/>
              <a:gdLst/>
              <a:ahLst/>
              <a:cxnLst/>
              <a:rect l="l" t="t" r="r" b="b"/>
              <a:pathLst>
                <a:path w="17787" h="32572" extrusionOk="0">
                  <a:moveTo>
                    <a:pt x="8907" y="1"/>
                  </a:moveTo>
                  <a:cubicBezTo>
                    <a:pt x="8846" y="276"/>
                    <a:pt x="8812" y="559"/>
                    <a:pt x="8778" y="834"/>
                  </a:cubicBezTo>
                  <a:cubicBezTo>
                    <a:pt x="8760" y="1092"/>
                    <a:pt x="8743" y="1359"/>
                    <a:pt x="8735" y="1617"/>
                  </a:cubicBezTo>
                  <a:lnTo>
                    <a:pt x="6319" y="1617"/>
                  </a:lnTo>
                  <a:cubicBezTo>
                    <a:pt x="6319" y="1617"/>
                    <a:pt x="5374" y="4187"/>
                    <a:pt x="5004" y="5244"/>
                  </a:cubicBezTo>
                  <a:lnTo>
                    <a:pt x="4686" y="5244"/>
                  </a:lnTo>
                  <a:cubicBezTo>
                    <a:pt x="4686" y="5244"/>
                    <a:pt x="4591" y="5700"/>
                    <a:pt x="4437" y="6345"/>
                  </a:cubicBezTo>
                  <a:lnTo>
                    <a:pt x="3302" y="9714"/>
                  </a:lnTo>
                  <a:lnTo>
                    <a:pt x="3267" y="9774"/>
                  </a:lnTo>
                  <a:lnTo>
                    <a:pt x="3276" y="9774"/>
                  </a:lnTo>
                  <a:lnTo>
                    <a:pt x="3182" y="10058"/>
                  </a:lnTo>
                  <a:lnTo>
                    <a:pt x="3087" y="10058"/>
                  </a:lnTo>
                  <a:cubicBezTo>
                    <a:pt x="3087" y="10058"/>
                    <a:pt x="3061" y="10333"/>
                    <a:pt x="3018" y="10746"/>
                  </a:cubicBezTo>
                  <a:lnTo>
                    <a:pt x="1806" y="14666"/>
                  </a:lnTo>
                  <a:lnTo>
                    <a:pt x="1600" y="14666"/>
                  </a:lnTo>
                  <a:cubicBezTo>
                    <a:pt x="1600" y="14666"/>
                    <a:pt x="1600" y="14941"/>
                    <a:pt x="1583" y="15362"/>
                  </a:cubicBezTo>
                  <a:lnTo>
                    <a:pt x="250" y="19651"/>
                  </a:lnTo>
                  <a:lnTo>
                    <a:pt x="1" y="19651"/>
                  </a:lnTo>
                  <a:cubicBezTo>
                    <a:pt x="1" y="19651"/>
                    <a:pt x="697" y="24036"/>
                    <a:pt x="1471" y="25548"/>
                  </a:cubicBezTo>
                  <a:cubicBezTo>
                    <a:pt x="1712" y="25987"/>
                    <a:pt x="2004" y="26253"/>
                    <a:pt x="2434" y="26434"/>
                  </a:cubicBezTo>
                  <a:cubicBezTo>
                    <a:pt x="2674" y="26683"/>
                    <a:pt x="2975" y="26864"/>
                    <a:pt x="3396" y="26958"/>
                  </a:cubicBezTo>
                  <a:lnTo>
                    <a:pt x="3396" y="27775"/>
                  </a:lnTo>
                  <a:cubicBezTo>
                    <a:pt x="3139" y="28566"/>
                    <a:pt x="3757" y="32047"/>
                    <a:pt x="3757" y="32064"/>
                  </a:cubicBezTo>
                  <a:cubicBezTo>
                    <a:pt x="5494" y="32408"/>
                    <a:pt x="7213" y="32572"/>
                    <a:pt x="8907" y="32572"/>
                  </a:cubicBezTo>
                  <a:cubicBezTo>
                    <a:pt x="10617" y="32572"/>
                    <a:pt x="12336" y="32400"/>
                    <a:pt x="14056" y="32064"/>
                  </a:cubicBezTo>
                  <a:cubicBezTo>
                    <a:pt x="14056" y="32047"/>
                    <a:pt x="14675" y="28566"/>
                    <a:pt x="14417" y="27775"/>
                  </a:cubicBezTo>
                  <a:lnTo>
                    <a:pt x="14417" y="26958"/>
                  </a:lnTo>
                  <a:cubicBezTo>
                    <a:pt x="14829" y="26864"/>
                    <a:pt x="15139" y="26683"/>
                    <a:pt x="15362" y="26434"/>
                  </a:cubicBezTo>
                  <a:cubicBezTo>
                    <a:pt x="15792" y="26253"/>
                    <a:pt x="16093" y="25978"/>
                    <a:pt x="16308" y="25548"/>
                  </a:cubicBezTo>
                  <a:cubicBezTo>
                    <a:pt x="17082" y="24036"/>
                    <a:pt x="17786" y="19651"/>
                    <a:pt x="17786" y="19651"/>
                  </a:cubicBezTo>
                  <a:lnTo>
                    <a:pt x="17572" y="19651"/>
                  </a:lnTo>
                  <a:lnTo>
                    <a:pt x="16213" y="15276"/>
                  </a:lnTo>
                  <a:cubicBezTo>
                    <a:pt x="16205" y="14898"/>
                    <a:pt x="16205" y="14648"/>
                    <a:pt x="16205" y="14648"/>
                  </a:cubicBezTo>
                  <a:lnTo>
                    <a:pt x="16024" y="14648"/>
                  </a:lnTo>
                  <a:lnTo>
                    <a:pt x="14778" y="10625"/>
                  </a:lnTo>
                  <a:cubicBezTo>
                    <a:pt x="14743" y="10264"/>
                    <a:pt x="14718" y="10041"/>
                    <a:pt x="14718" y="10041"/>
                  </a:cubicBezTo>
                  <a:lnTo>
                    <a:pt x="14649" y="10041"/>
                  </a:lnTo>
                  <a:lnTo>
                    <a:pt x="13316" y="6121"/>
                  </a:lnTo>
                  <a:cubicBezTo>
                    <a:pt x="13187" y="5597"/>
                    <a:pt x="13119" y="5244"/>
                    <a:pt x="13119" y="5244"/>
                  </a:cubicBezTo>
                  <a:lnTo>
                    <a:pt x="12801" y="5244"/>
                  </a:lnTo>
                  <a:cubicBezTo>
                    <a:pt x="12440" y="4187"/>
                    <a:pt x="11485" y="1617"/>
                    <a:pt x="11485" y="1617"/>
                  </a:cubicBezTo>
                  <a:lnTo>
                    <a:pt x="9070" y="1617"/>
                  </a:lnTo>
                  <a:cubicBezTo>
                    <a:pt x="9070" y="1548"/>
                    <a:pt x="9070" y="1462"/>
                    <a:pt x="9061" y="1385"/>
                  </a:cubicBezTo>
                  <a:lnTo>
                    <a:pt x="9207" y="1385"/>
                  </a:lnTo>
                  <a:cubicBezTo>
                    <a:pt x="9242" y="1385"/>
                    <a:pt x="9259" y="1359"/>
                    <a:pt x="9259" y="1333"/>
                  </a:cubicBezTo>
                  <a:cubicBezTo>
                    <a:pt x="9259" y="1307"/>
                    <a:pt x="9250" y="1299"/>
                    <a:pt x="9242" y="1290"/>
                  </a:cubicBezTo>
                  <a:cubicBezTo>
                    <a:pt x="9343" y="1231"/>
                    <a:pt x="9550" y="1134"/>
                    <a:pt x="9754" y="1134"/>
                  </a:cubicBezTo>
                  <a:cubicBezTo>
                    <a:pt x="9845" y="1134"/>
                    <a:pt x="9936" y="1154"/>
                    <a:pt x="10015" y="1204"/>
                  </a:cubicBezTo>
                  <a:cubicBezTo>
                    <a:pt x="10229" y="1337"/>
                    <a:pt x="10412" y="1454"/>
                    <a:pt x="10616" y="1454"/>
                  </a:cubicBezTo>
                  <a:cubicBezTo>
                    <a:pt x="10715" y="1454"/>
                    <a:pt x="10820" y="1426"/>
                    <a:pt x="10935" y="1359"/>
                  </a:cubicBezTo>
                  <a:cubicBezTo>
                    <a:pt x="11024" y="1310"/>
                    <a:pt x="11098" y="1292"/>
                    <a:pt x="11162" y="1292"/>
                  </a:cubicBezTo>
                  <a:cubicBezTo>
                    <a:pt x="11342" y="1292"/>
                    <a:pt x="11453" y="1432"/>
                    <a:pt x="11643" y="1432"/>
                  </a:cubicBezTo>
                  <a:cubicBezTo>
                    <a:pt x="11661" y="1432"/>
                    <a:pt x="11680" y="1430"/>
                    <a:pt x="11700" y="1427"/>
                  </a:cubicBezTo>
                  <a:cubicBezTo>
                    <a:pt x="12001" y="1385"/>
                    <a:pt x="12388" y="1204"/>
                    <a:pt x="12388" y="1204"/>
                  </a:cubicBezTo>
                  <a:cubicBezTo>
                    <a:pt x="12388" y="1204"/>
                    <a:pt x="11640" y="1178"/>
                    <a:pt x="11322" y="903"/>
                  </a:cubicBezTo>
                  <a:cubicBezTo>
                    <a:pt x="11250" y="837"/>
                    <a:pt x="11185" y="814"/>
                    <a:pt x="11122" y="814"/>
                  </a:cubicBezTo>
                  <a:cubicBezTo>
                    <a:pt x="10982" y="814"/>
                    <a:pt x="10849" y="925"/>
                    <a:pt x="10666" y="925"/>
                  </a:cubicBezTo>
                  <a:cubicBezTo>
                    <a:pt x="10576" y="925"/>
                    <a:pt x="10473" y="898"/>
                    <a:pt x="10351" y="817"/>
                  </a:cubicBezTo>
                  <a:cubicBezTo>
                    <a:pt x="10004" y="579"/>
                    <a:pt x="9964" y="279"/>
                    <a:pt x="9665" y="279"/>
                  </a:cubicBezTo>
                  <a:cubicBezTo>
                    <a:pt x="9564" y="279"/>
                    <a:pt x="9433" y="313"/>
                    <a:pt x="9250" y="396"/>
                  </a:cubicBezTo>
                  <a:cubicBezTo>
                    <a:pt x="9242" y="387"/>
                    <a:pt x="9233" y="387"/>
                    <a:pt x="9216" y="387"/>
                  </a:cubicBezTo>
                  <a:lnTo>
                    <a:pt x="8984" y="387"/>
                  </a:lnTo>
                  <a:cubicBezTo>
                    <a:pt x="8958" y="258"/>
                    <a:pt x="8941" y="129"/>
                    <a:pt x="8907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48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0"/>
            <p:cNvSpPr/>
            <p:nvPr/>
          </p:nvSpPr>
          <p:spPr>
            <a:xfrm rot="499385">
              <a:off x="8192253" y="2792639"/>
              <a:ext cx="1295607" cy="2376892"/>
            </a:xfrm>
            <a:custGeom>
              <a:avLst/>
              <a:gdLst/>
              <a:ahLst/>
              <a:cxnLst/>
              <a:rect l="l" t="t" r="r" b="b"/>
              <a:pathLst>
                <a:path w="17760" h="32581" extrusionOk="0">
                  <a:moveTo>
                    <a:pt x="9172" y="482"/>
                  </a:moveTo>
                  <a:lnTo>
                    <a:pt x="9181" y="1273"/>
                  </a:lnTo>
                  <a:lnTo>
                    <a:pt x="9069" y="1273"/>
                  </a:lnTo>
                  <a:cubicBezTo>
                    <a:pt x="9052" y="1118"/>
                    <a:pt x="9052" y="981"/>
                    <a:pt x="9035" y="826"/>
                  </a:cubicBezTo>
                  <a:cubicBezTo>
                    <a:pt x="9026" y="714"/>
                    <a:pt x="9009" y="603"/>
                    <a:pt x="8992" y="482"/>
                  </a:cubicBezTo>
                  <a:close/>
                  <a:moveTo>
                    <a:pt x="9722" y="2752"/>
                  </a:moveTo>
                  <a:cubicBezTo>
                    <a:pt x="9757" y="3087"/>
                    <a:pt x="9800" y="3405"/>
                    <a:pt x="9817" y="3740"/>
                  </a:cubicBezTo>
                  <a:lnTo>
                    <a:pt x="9817" y="3809"/>
                  </a:lnTo>
                  <a:cubicBezTo>
                    <a:pt x="9585" y="3482"/>
                    <a:pt x="9370" y="3139"/>
                    <a:pt x="9181" y="2760"/>
                  </a:cubicBezTo>
                  <a:lnTo>
                    <a:pt x="9722" y="2760"/>
                  </a:lnTo>
                  <a:lnTo>
                    <a:pt x="9722" y="2752"/>
                  </a:lnTo>
                  <a:close/>
                  <a:moveTo>
                    <a:pt x="8700" y="2752"/>
                  </a:moveTo>
                  <a:cubicBezTo>
                    <a:pt x="8510" y="3147"/>
                    <a:pt x="8270" y="3525"/>
                    <a:pt x="8012" y="3869"/>
                  </a:cubicBezTo>
                  <a:cubicBezTo>
                    <a:pt x="8012" y="3826"/>
                    <a:pt x="8020" y="3783"/>
                    <a:pt x="8020" y="3740"/>
                  </a:cubicBezTo>
                  <a:cubicBezTo>
                    <a:pt x="8046" y="3405"/>
                    <a:pt x="8081" y="3078"/>
                    <a:pt x="8124" y="2752"/>
                  </a:cubicBezTo>
                  <a:close/>
                  <a:moveTo>
                    <a:pt x="11278" y="1944"/>
                  </a:moveTo>
                  <a:cubicBezTo>
                    <a:pt x="11485" y="2520"/>
                    <a:pt x="12043" y="4041"/>
                    <a:pt x="12379" y="4987"/>
                  </a:cubicBezTo>
                  <a:cubicBezTo>
                    <a:pt x="12319" y="4987"/>
                    <a:pt x="12267" y="4987"/>
                    <a:pt x="12215" y="4978"/>
                  </a:cubicBezTo>
                  <a:cubicBezTo>
                    <a:pt x="11889" y="4075"/>
                    <a:pt x="11476" y="2924"/>
                    <a:pt x="11321" y="2528"/>
                  </a:cubicBezTo>
                  <a:cubicBezTo>
                    <a:pt x="11339" y="2485"/>
                    <a:pt x="11364" y="2442"/>
                    <a:pt x="11364" y="2391"/>
                  </a:cubicBezTo>
                  <a:cubicBezTo>
                    <a:pt x="11364" y="2262"/>
                    <a:pt x="11270" y="2150"/>
                    <a:pt x="11141" y="2150"/>
                  </a:cubicBezTo>
                  <a:lnTo>
                    <a:pt x="9086" y="2150"/>
                  </a:lnTo>
                  <a:lnTo>
                    <a:pt x="9086" y="1944"/>
                  </a:lnTo>
                  <a:close/>
                  <a:moveTo>
                    <a:pt x="8743" y="1961"/>
                  </a:moveTo>
                  <a:lnTo>
                    <a:pt x="8743" y="2159"/>
                  </a:lnTo>
                  <a:lnTo>
                    <a:pt x="6679" y="2159"/>
                  </a:lnTo>
                  <a:cubicBezTo>
                    <a:pt x="6551" y="2159"/>
                    <a:pt x="6456" y="2270"/>
                    <a:pt x="6456" y="2399"/>
                  </a:cubicBezTo>
                  <a:cubicBezTo>
                    <a:pt x="6456" y="2451"/>
                    <a:pt x="6465" y="2494"/>
                    <a:pt x="6499" y="2537"/>
                  </a:cubicBezTo>
                  <a:cubicBezTo>
                    <a:pt x="6361" y="2924"/>
                    <a:pt x="5932" y="4084"/>
                    <a:pt x="5605" y="4987"/>
                  </a:cubicBezTo>
                  <a:cubicBezTo>
                    <a:pt x="5553" y="4987"/>
                    <a:pt x="5502" y="4995"/>
                    <a:pt x="5459" y="4995"/>
                  </a:cubicBezTo>
                  <a:cubicBezTo>
                    <a:pt x="5785" y="4050"/>
                    <a:pt x="6344" y="2528"/>
                    <a:pt x="6551" y="1961"/>
                  </a:cubicBezTo>
                  <a:close/>
                  <a:moveTo>
                    <a:pt x="10642" y="2760"/>
                  </a:moveTo>
                  <a:cubicBezTo>
                    <a:pt x="10711" y="3096"/>
                    <a:pt x="10763" y="3439"/>
                    <a:pt x="10806" y="3783"/>
                  </a:cubicBezTo>
                  <a:cubicBezTo>
                    <a:pt x="10831" y="3990"/>
                    <a:pt x="10857" y="4196"/>
                    <a:pt x="10874" y="4411"/>
                  </a:cubicBezTo>
                  <a:cubicBezTo>
                    <a:pt x="10883" y="4600"/>
                    <a:pt x="10900" y="4806"/>
                    <a:pt x="10892" y="4995"/>
                  </a:cubicBezTo>
                  <a:cubicBezTo>
                    <a:pt x="10574" y="4694"/>
                    <a:pt x="10238" y="4342"/>
                    <a:pt x="9937" y="3947"/>
                  </a:cubicBezTo>
                  <a:lnTo>
                    <a:pt x="9937" y="3740"/>
                  </a:lnTo>
                  <a:lnTo>
                    <a:pt x="9937" y="2760"/>
                  </a:lnTo>
                  <a:close/>
                  <a:moveTo>
                    <a:pt x="9052" y="2752"/>
                  </a:moveTo>
                  <a:cubicBezTo>
                    <a:pt x="9284" y="3216"/>
                    <a:pt x="9551" y="3646"/>
                    <a:pt x="9851" y="4033"/>
                  </a:cubicBezTo>
                  <a:cubicBezTo>
                    <a:pt x="9869" y="4333"/>
                    <a:pt x="9894" y="4634"/>
                    <a:pt x="9903" y="4935"/>
                  </a:cubicBezTo>
                  <a:cubicBezTo>
                    <a:pt x="9929" y="4677"/>
                    <a:pt x="9937" y="4411"/>
                    <a:pt x="9937" y="4136"/>
                  </a:cubicBezTo>
                  <a:cubicBezTo>
                    <a:pt x="10324" y="4634"/>
                    <a:pt x="10754" y="5055"/>
                    <a:pt x="11141" y="5382"/>
                  </a:cubicBezTo>
                  <a:cubicBezTo>
                    <a:pt x="10539" y="5339"/>
                    <a:pt x="9783" y="5313"/>
                    <a:pt x="8906" y="5313"/>
                  </a:cubicBezTo>
                  <a:cubicBezTo>
                    <a:pt x="8063" y="5313"/>
                    <a:pt x="7324" y="5339"/>
                    <a:pt x="6748" y="5382"/>
                  </a:cubicBezTo>
                  <a:cubicBezTo>
                    <a:pt x="7118" y="5064"/>
                    <a:pt x="7530" y="4651"/>
                    <a:pt x="7909" y="4196"/>
                  </a:cubicBezTo>
                  <a:cubicBezTo>
                    <a:pt x="7917" y="4437"/>
                    <a:pt x="7926" y="4686"/>
                    <a:pt x="7952" y="4927"/>
                  </a:cubicBezTo>
                  <a:cubicBezTo>
                    <a:pt x="7952" y="4643"/>
                    <a:pt x="7969" y="4368"/>
                    <a:pt x="7995" y="4084"/>
                  </a:cubicBezTo>
                  <a:cubicBezTo>
                    <a:pt x="8278" y="3723"/>
                    <a:pt x="8553" y="3302"/>
                    <a:pt x="8777" y="2863"/>
                  </a:cubicBezTo>
                  <a:lnTo>
                    <a:pt x="8914" y="4806"/>
                  </a:lnTo>
                  <a:lnTo>
                    <a:pt x="9052" y="2752"/>
                  </a:lnTo>
                  <a:close/>
                  <a:moveTo>
                    <a:pt x="7909" y="2743"/>
                  </a:moveTo>
                  <a:cubicBezTo>
                    <a:pt x="7909" y="3061"/>
                    <a:pt x="7892" y="3396"/>
                    <a:pt x="7909" y="3723"/>
                  </a:cubicBezTo>
                  <a:lnTo>
                    <a:pt x="7909" y="3990"/>
                  </a:lnTo>
                  <a:cubicBezTo>
                    <a:pt x="7462" y="4548"/>
                    <a:pt x="6980" y="5021"/>
                    <a:pt x="6542" y="5382"/>
                  </a:cubicBezTo>
                  <a:cubicBezTo>
                    <a:pt x="6241" y="5408"/>
                    <a:pt x="5992" y="5425"/>
                    <a:pt x="5785" y="5451"/>
                  </a:cubicBezTo>
                  <a:cubicBezTo>
                    <a:pt x="6086" y="4600"/>
                    <a:pt x="6585" y="3267"/>
                    <a:pt x="6774" y="2752"/>
                  </a:cubicBezTo>
                  <a:lnTo>
                    <a:pt x="6972" y="2752"/>
                  </a:lnTo>
                  <a:cubicBezTo>
                    <a:pt x="6937" y="3096"/>
                    <a:pt x="6920" y="3439"/>
                    <a:pt x="6903" y="3783"/>
                  </a:cubicBezTo>
                  <a:cubicBezTo>
                    <a:pt x="6894" y="3990"/>
                    <a:pt x="6894" y="4204"/>
                    <a:pt x="6894" y="4411"/>
                  </a:cubicBezTo>
                  <a:cubicBezTo>
                    <a:pt x="6894" y="4608"/>
                    <a:pt x="6903" y="4823"/>
                    <a:pt x="6929" y="5030"/>
                  </a:cubicBezTo>
                  <a:cubicBezTo>
                    <a:pt x="6920" y="4823"/>
                    <a:pt x="6937" y="4608"/>
                    <a:pt x="6946" y="4411"/>
                  </a:cubicBezTo>
                  <a:cubicBezTo>
                    <a:pt x="6972" y="4204"/>
                    <a:pt x="6989" y="3998"/>
                    <a:pt x="7015" y="3783"/>
                  </a:cubicBezTo>
                  <a:cubicBezTo>
                    <a:pt x="7058" y="3439"/>
                    <a:pt x="7109" y="3087"/>
                    <a:pt x="7178" y="2743"/>
                  </a:cubicBezTo>
                  <a:close/>
                  <a:moveTo>
                    <a:pt x="11055" y="2752"/>
                  </a:moveTo>
                  <a:cubicBezTo>
                    <a:pt x="11244" y="3267"/>
                    <a:pt x="11734" y="4600"/>
                    <a:pt x="12035" y="5459"/>
                  </a:cubicBezTo>
                  <a:cubicBezTo>
                    <a:pt x="11846" y="5442"/>
                    <a:pt x="11622" y="5417"/>
                    <a:pt x="11356" y="5399"/>
                  </a:cubicBezTo>
                  <a:cubicBezTo>
                    <a:pt x="11201" y="5279"/>
                    <a:pt x="11055" y="5141"/>
                    <a:pt x="10900" y="4995"/>
                  </a:cubicBezTo>
                  <a:cubicBezTo>
                    <a:pt x="10926" y="4806"/>
                    <a:pt x="10935" y="4600"/>
                    <a:pt x="10935" y="4411"/>
                  </a:cubicBezTo>
                  <a:cubicBezTo>
                    <a:pt x="10935" y="4204"/>
                    <a:pt x="10935" y="3990"/>
                    <a:pt x="10926" y="3783"/>
                  </a:cubicBezTo>
                  <a:cubicBezTo>
                    <a:pt x="10917" y="3439"/>
                    <a:pt x="10892" y="3096"/>
                    <a:pt x="10857" y="2752"/>
                  </a:cubicBezTo>
                  <a:close/>
                  <a:moveTo>
                    <a:pt x="8700" y="5657"/>
                  </a:moveTo>
                  <a:lnTo>
                    <a:pt x="8700" y="6061"/>
                  </a:lnTo>
                  <a:cubicBezTo>
                    <a:pt x="8691" y="6096"/>
                    <a:pt x="8665" y="6113"/>
                    <a:pt x="8657" y="6147"/>
                  </a:cubicBezTo>
                  <a:lnTo>
                    <a:pt x="5760" y="6147"/>
                  </a:lnTo>
                  <a:cubicBezTo>
                    <a:pt x="5906" y="6044"/>
                    <a:pt x="6086" y="5915"/>
                    <a:pt x="6284" y="5760"/>
                  </a:cubicBezTo>
                  <a:cubicBezTo>
                    <a:pt x="6877" y="5717"/>
                    <a:pt x="7711" y="5666"/>
                    <a:pt x="8700" y="5657"/>
                  </a:cubicBezTo>
                  <a:close/>
                  <a:moveTo>
                    <a:pt x="9121" y="5657"/>
                  </a:moveTo>
                  <a:cubicBezTo>
                    <a:pt x="10152" y="5666"/>
                    <a:pt x="11012" y="5717"/>
                    <a:pt x="11614" y="5769"/>
                  </a:cubicBezTo>
                  <a:cubicBezTo>
                    <a:pt x="11803" y="5924"/>
                    <a:pt x="11992" y="6053"/>
                    <a:pt x="12138" y="6147"/>
                  </a:cubicBezTo>
                  <a:lnTo>
                    <a:pt x="9172" y="6147"/>
                  </a:lnTo>
                  <a:cubicBezTo>
                    <a:pt x="9155" y="6113"/>
                    <a:pt x="9138" y="6070"/>
                    <a:pt x="9121" y="6044"/>
                  </a:cubicBezTo>
                  <a:lnTo>
                    <a:pt x="9121" y="5657"/>
                  </a:lnTo>
                  <a:close/>
                  <a:moveTo>
                    <a:pt x="11846" y="5795"/>
                  </a:moveTo>
                  <a:cubicBezTo>
                    <a:pt x="12129" y="5812"/>
                    <a:pt x="12319" y="5846"/>
                    <a:pt x="12430" y="5855"/>
                  </a:cubicBezTo>
                  <a:lnTo>
                    <a:pt x="12602" y="6147"/>
                  </a:lnTo>
                  <a:lnTo>
                    <a:pt x="12362" y="6147"/>
                  </a:lnTo>
                  <a:cubicBezTo>
                    <a:pt x="12224" y="6061"/>
                    <a:pt x="12052" y="5941"/>
                    <a:pt x="11846" y="5795"/>
                  </a:cubicBezTo>
                  <a:close/>
                  <a:moveTo>
                    <a:pt x="6043" y="5795"/>
                  </a:moveTo>
                  <a:lnTo>
                    <a:pt x="6043" y="5795"/>
                  </a:lnTo>
                  <a:cubicBezTo>
                    <a:pt x="5846" y="5941"/>
                    <a:pt x="5656" y="6070"/>
                    <a:pt x="5519" y="6156"/>
                  </a:cubicBezTo>
                  <a:lnTo>
                    <a:pt x="5252" y="6156"/>
                  </a:lnTo>
                  <a:lnTo>
                    <a:pt x="5424" y="5855"/>
                  </a:lnTo>
                  <a:cubicBezTo>
                    <a:pt x="5545" y="5846"/>
                    <a:pt x="5760" y="5812"/>
                    <a:pt x="6043" y="5795"/>
                  </a:cubicBezTo>
                  <a:close/>
                  <a:moveTo>
                    <a:pt x="8339" y="6732"/>
                  </a:moveTo>
                  <a:cubicBezTo>
                    <a:pt x="8055" y="7205"/>
                    <a:pt x="7754" y="7634"/>
                    <a:pt x="7453" y="8004"/>
                  </a:cubicBezTo>
                  <a:cubicBezTo>
                    <a:pt x="7496" y="7574"/>
                    <a:pt x="7548" y="7144"/>
                    <a:pt x="7616" y="6732"/>
                  </a:cubicBezTo>
                  <a:close/>
                  <a:moveTo>
                    <a:pt x="10247" y="6732"/>
                  </a:moveTo>
                  <a:cubicBezTo>
                    <a:pt x="10316" y="7170"/>
                    <a:pt x="10367" y="7609"/>
                    <a:pt x="10410" y="8038"/>
                  </a:cubicBezTo>
                  <a:cubicBezTo>
                    <a:pt x="10101" y="7643"/>
                    <a:pt x="9783" y="7213"/>
                    <a:pt x="9508" y="6732"/>
                  </a:cubicBezTo>
                  <a:close/>
                  <a:moveTo>
                    <a:pt x="12852" y="5580"/>
                  </a:moveTo>
                  <a:cubicBezTo>
                    <a:pt x="12998" y="6268"/>
                    <a:pt x="13419" y="8090"/>
                    <a:pt x="13952" y="9336"/>
                  </a:cubicBezTo>
                  <a:cubicBezTo>
                    <a:pt x="13823" y="9328"/>
                    <a:pt x="13677" y="9311"/>
                    <a:pt x="13505" y="9293"/>
                  </a:cubicBezTo>
                  <a:cubicBezTo>
                    <a:pt x="13152" y="8253"/>
                    <a:pt x="12869" y="7033"/>
                    <a:pt x="12774" y="6568"/>
                  </a:cubicBezTo>
                  <a:cubicBezTo>
                    <a:pt x="12826" y="6525"/>
                    <a:pt x="12860" y="6457"/>
                    <a:pt x="12860" y="6388"/>
                  </a:cubicBezTo>
                  <a:cubicBezTo>
                    <a:pt x="12860" y="6302"/>
                    <a:pt x="12817" y="6225"/>
                    <a:pt x="12748" y="6182"/>
                  </a:cubicBezTo>
                  <a:lnTo>
                    <a:pt x="12465" y="5666"/>
                  </a:lnTo>
                  <a:cubicBezTo>
                    <a:pt x="12447" y="5640"/>
                    <a:pt x="12439" y="5614"/>
                    <a:pt x="12430" y="5580"/>
                  </a:cubicBezTo>
                  <a:close/>
                  <a:moveTo>
                    <a:pt x="5399" y="5597"/>
                  </a:moveTo>
                  <a:cubicBezTo>
                    <a:pt x="5373" y="5666"/>
                    <a:pt x="5347" y="5743"/>
                    <a:pt x="5330" y="5803"/>
                  </a:cubicBezTo>
                  <a:lnTo>
                    <a:pt x="5124" y="6173"/>
                  </a:lnTo>
                  <a:cubicBezTo>
                    <a:pt x="5038" y="6199"/>
                    <a:pt x="4969" y="6285"/>
                    <a:pt x="4969" y="6396"/>
                  </a:cubicBezTo>
                  <a:cubicBezTo>
                    <a:pt x="4969" y="6474"/>
                    <a:pt x="5003" y="6534"/>
                    <a:pt x="5055" y="6577"/>
                  </a:cubicBezTo>
                  <a:cubicBezTo>
                    <a:pt x="4960" y="7041"/>
                    <a:pt x="4677" y="8262"/>
                    <a:pt x="4315" y="9319"/>
                  </a:cubicBezTo>
                  <a:cubicBezTo>
                    <a:pt x="4144" y="9328"/>
                    <a:pt x="3989" y="9354"/>
                    <a:pt x="3860" y="9362"/>
                  </a:cubicBezTo>
                  <a:cubicBezTo>
                    <a:pt x="4401" y="8116"/>
                    <a:pt x="4823" y="6285"/>
                    <a:pt x="4969" y="5597"/>
                  </a:cubicBezTo>
                  <a:close/>
                  <a:moveTo>
                    <a:pt x="9336" y="6732"/>
                  </a:moveTo>
                  <a:cubicBezTo>
                    <a:pt x="9671" y="7308"/>
                    <a:pt x="10032" y="7815"/>
                    <a:pt x="10410" y="8262"/>
                  </a:cubicBezTo>
                  <a:cubicBezTo>
                    <a:pt x="10427" y="8468"/>
                    <a:pt x="10453" y="8666"/>
                    <a:pt x="10462" y="8864"/>
                  </a:cubicBezTo>
                  <a:cubicBezTo>
                    <a:pt x="10488" y="9121"/>
                    <a:pt x="10496" y="9371"/>
                    <a:pt x="10496" y="9629"/>
                  </a:cubicBezTo>
                  <a:cubicBezTo>
                    <a:pt x="10513" y="9371"/>
                    <a:pt x="10539" y="9113"/>
                    <a:pt x="10539" y="8864"/>
                  </a:cubicBezTo>
                  <a:cubicBezTo>
                    <a:pt x="10539" y="8726"/>
                    <a:pt x="10548" y="8589"/>
                    <a:pt x="10548" y="8451"/>
                  </a:cubicBezTo>
                  <a:cubicBezTo>
                    <a:pt x="11089" y="9070"/>
                    <a:pt x="11622" y="9568"/>
                    <a:pt x="12129" y="9964"/>
                  </a:cubicBezTo>
                  <a:cubicBezTo>
                    <a:pt x="11304" y="9912"/>
                    <a:pt x="10204" y="9869"/>
                    <a:pt x="8880" y="9869"/>
                  </a:cubicBezTo>
                  <a:cubicBezTo>
                    <a:pt x="7565" y="9869"/>
                    <a:pt x="6473" y="9912"/>
                    <a:pt x="5648" y="9964"/>
                  </a:cubicBezTo>
                  <a:cubicBezTo>
                    <a:pt x="6155" y="9568"/>
                    <a:pt x="6705" y="9053"/>
                    <a:pt x="7238" y="8417"/>
                  </a:cubicBezTo>
                  <a:cubicBezTo>
                    <a:pt x="7273" y="8580"/>
                    <a:pt x="7281" y="8726"/>
                    <a:pt x="7281" y="8881"/>
                  </a:cubicBezTo>
                  <a:cubicBezTo>
                    <a:pt x="7290" y="9139"/>
                    <a:pt x="7298" y="9397"/>
                    <a:pt x="7324" y="9637"/>
                  </a:cubicBezTo>
                  <a:cubicBezTo>
                    <a:pt x="7324" y="9379"/>
                    <a:pt x="7341" y="9139"/>
                    <a:pt x="7359" y="8881"/>
                  </a:cubicBezTo>
                  <a:cubicBezTo>
                    <a:pt x="7376" y="8666"/>
                    <a:pt x="7393" y="8460"/>
                    <a:pt x="7410" y="8245"/>
                  </a:cubicBezTo>
                  <a:cubicBezTo>
                    <a:pt x="7780" y="7806"/>
                    <a:pt x="8132" y="7299"/>
                    <a:pt x="8467" y="6732"/>
                  </a:cubicBezTo>
                  <a:lnTo>
                    <a:pt x="8743" y="6732"/>
                  </a:lnTo>
                  <a:lnTo>
                    <a:pt x="8897" y="9551"/>
                  </a:lnTo>
                  <a:lnTo>
                    <a:pt x="9043" y="6732"/>
                  </a:lnTo>
                  <a:close/>
                  <a:moveTo>
                    <a:pt x="4178" y="9663"/>
                  </a:moveTo>
                  <a:lnTo>
                    <a:pt x="4178" y="9663"/>
                  </a:lnTo>
                  <a:cubicBezTo>
                    <a:pt x="4126" y="9792"/>
                    <a:pt x="4066" y="9921"/>
                    <a:pt x="4015" y="10041"/>
                  </a:cubicBezTo>
                  <a:lnTo>
                    <a:pt x="3318" y="10041"/>
                  </a:lnTo>
                  <a:lnTo>
                    <a:pt x="3421" y="9749"/>
                  </a:lnTo>
                  <a:cubicBezTo>
                    <a:pt x="3576" y="9723"/>
                    <a:pt x="3826" y="9697"/>
                    <a:pt x="4178" y="9663"/>
                  </a:cubicBezTo>
                  <a:close/>
                  <a:moveTo>
                    <a:pt x="13642" y="9672"/>
                  </a:moveTo>
                  <a:lnTo>
                    <a:pt x="13642" y="9672"/>
                  </a:lnTo>
                  <a:cubicBezTo>
                    <a:pt x="14021" y="9706"/>
                    <a:pt x="14278" y="9740"/>
                    <a:pt x="14416" y="9758"/>
                  </a:cubicBezTo>
                  <a:lnTo>
                    <a:pt x="14511" y="10050"/>
                  </a:lnTo>
                  <a:lnTo>
                    <a:pt x="13806" y="10050"/>
                  </a:lnTo>
                  <a:cubicBezTo>
                    <a:pt x="13754" y="9930"/>
                    <a:pt x="13694" y="9801"/>
                    <a:pt x="13642" y="9672"/>
                  </a:cubicBezTo>
                  <a:close/>
                  <a:moveTo>
                    <a:pt x="7290" y="6732"/>
                  </a:moveTo>
                  <a:cubicBezTo>
                    <a:pt x="7281" y="7187"/>
                    <a:pt x="7273" y="7643"/>
                    <a:pt x="7281" y="8107"/>
                  </a:cubicBezTo>
                  <a:lnTo>
                    <a:pt x="7281" y="8236"/>
                  </a:lnTo>
                  <a:cubicBezTo>
                    <a:pt x="6671" y="8975"/>
                    <a:pt x="6035" y="9543"/>
                    <a:pt x="5467" y="9981"/>
                  </a:cubicBezTo>
                  <a:cubicBezTo>
                    <a:pt x="5029" y="10015"/>
                    <a:pt x="4659" y="10050"/>
                    <a:pt x="4393" y="10067"/>
                  </a:cubicBezTo>
                  <a:cubicBezTo>
                    <a:pt x="4857" y="8967"/>
                    <a:pt x="5218" y="7376"/>
                    <a:pt x="5356" y="6732"/>
                  </a:cubicBezTo>
                  <a:lnTo>
                    <a:pt x="5742" y="6732"/>
                  </a:lnTo>
                  <a:cubicBezTo>
                    <a:pt x="5691" y="7205"/>
                    <a:pt x="5648" y="7677"/>
                    <a:pt x="5631" y="8159"/>
                  </a:cubicBezTo>
                  <a:cubicBezTo>
                    <a:pt x="5614" y="8425"/>
                    <a:pt x="5605" y="8692"/>
                    <a:pt x="5605" y="8967"/>
                  </a:cubicBezTo>
                  <a:cubicBezTo>
                    <a:pt x="5605" y="9233"/>
                    <a:pt x="5614" y="9500"/>
                    <a:pt x="5656" y="9766"/>
                  </a:cubicBezTo>
                  <a:cubicBezTo>
                    <a:pt x="5648" y="9500"/>
                    <a:pt x="5674" y="9233"/>
                    <a:pt x="5691" y="8975"/>
                  </a:cubicBezTo>
                  <a:cubicBezTo>
                    <a:pt x="5717" y="8709"/>
                    <a:pt x="5760" y="8451"/>
                    <a:pt x="5803" y="8176"/>
                  </a:cubicBezTo>
                  <a:cubicBezTo>
                    <a:pt x="5871" y="7695"/>
                    <a:pt x="5975" y="7213"/>
                    <a:pt x="6078" y="6732"/>
                  </a:cubicBezTo>
                  <a:close/>
                  <a:moveTo>
                    <a:pt x="12482" y="6740"/>
                  </a:moveTo>
                  <a:cubicBezTo>
                    <a:pt x="12602" y="7376"/>
                    <a:pt x="12980" y="8967"/>
                    <a:pt x="13453" y="10067"/>
                  </a:cubicBezTo>
                  <a:cubicBezTo>
                    <a:pt x="13178" y="10041"/>
                    <a:pt x="12817" y="10007"/>
                    <a:pt x="12387" y="9981"/>
                  </a:cubicBezTo>
                  <a:cubicBezTo>
                    <a:pt x="11829" y="9551"/>
                    <a:pt x="11201" y="8984"/>
                    <a:pt x="10591" y="8262"/>
                  </a:cubicBezTo>
                  <a:lnTo>
                    <a:pt x="10591" y="8116"/>
                  </a:lnTo>
                  <a:cubicBezTo>
                    <a:pt x="10591" y="7652"/>
                    <a:pt x="10591" y="7205"/>
                    <a:pt x="10582" y="6740"/>
                  </a:cubicBezTo>
                  <a:lnTo>
                    <a:pt x="11760" y="6740"/>
                  </a:lnTo>
                  <a:cubicBezTo>
                    <a:pt x="11872" y="7213"/>
                    <a:pt x="11966" y="7695"/>
                    <a:pt x="12043" y="8193"/>
                  </a:cubicBezTo>
                  <a:cubicBezTo>
                    <a:pt x="12086" y="8451"/>
                    <a:pt x="12121" y="8717"/>
                    <a:pt x="12147" y="8984"/>
                  </a:cubicBezTo>
                  <a:cubicBezTo>
                    <a:pt x="12172" y="9250"/>
                    <a:pt x="12190" y="9508"/>
                    <a:pt x="12181" y="9775"/>
                  </a:cubicBezTo>
                  <a:cubicBezTo>
                    <a:pt x="12224" y="9508"/>
                    <a:pt x="12233" y="9242"/>
                    <a:pt x="12233" y="8975"/>
                  </a:cubicBezTo>
                  <a:cubicBezTo>
                    <a:pt x="12233" y="8700"/>
                    <a:pt x="12224" y="8434"/>
                    <a:pt x="12215" y="8167"/>
                  </a:cubicBezTo>
                  <a:cubicBezTo>
                    <a:pt x="12190" y="7695"/>
                    <a:pt x="12147" y="7222"/>
                    <a:pt x="12095" y="6740"/>
                  </a:cubicBezTo>
                  <a:close/>
                  <a:moveTo>
                    <a:pt x="4874" y="10394"/>
                  </a:moveTo>
                  <a:cubicBezTo>
                    <a:pt x="4513" y="10643"/>
                    <a:pt x="4212" y="10815"/>
                    <a:pt x="3980" y="10918"/>
                  </a:cubicBezTo>
                  <a:lnTo>
                    <a:pt x="3671" y="10918"/>
                  </a:lnTo>
                  <a:lnTo>
                    <a:pt x="3929" y="10480"/>
                  </a:lnTo>
                  <a:cubicBezTo>
                    <a:pt x="4066" y="10454"/>
                    <a:pt x="4324" y="10437"/>
                    <a:pt x="4685" y="10394"/>
                  </a:cubicBezTo>
                  <a:close/>
                  <a:moveTo>
                    <a:pt x="8657" y="10394"/>
                  </a:moveTo>
                  <a:lnTo>
                    <a:pt x="8657" y="10531"/>
                  </a:lnTo>
                  <a:cubicBezTo>
                    <a:pt x="8579" y="10660"/>
                    <a:pt x="8510" y="10798"/>
                    <a:pt x="8433" y="10918"/>
                  </a:cubicBezTo>
                  <a:lnTo>
                    <a:pt x="4264" y="10918"/>
                  </a:lnTo>
                  <a:cubicBezTo>
                    <a:pt x="4496" y="10789"/>
                    <a:pt x="4788" y="10617"/>
                    <a:pt x="5115" y="10394"/>
                  </a:cubicBezTo>
                  <a:close/>
                  <a:moveTo>
                    <a:pt x="8657" y="10789"/>
                  </a:moveTo>
                  <a:lnTo>
                    <a:pt x="8657" y="10927"/>
                  </a:lnTo>
                  <a:lnTo>
                    <a:pt x="8579" y="10927"/>
                  </a:lnTo>
                  <a:cubicBezTo>
                    <a:pt x="8605" y="10884"/>
                    <a:pt x="8639" y="10841"/>
                    <a:pt x="8657" y="10789"/>
                  </a:cubicBezTo>
                  <a:close/>
                  <a:moveTo>
                    <a:pt x="12731" y="10394"/>
                  </a:moveTo>
                  <a:cubicBezTo>
                    <a:pt x="13049" y="10617"/>
                    <a:pt x="13341" y="10789"/>
                    <a:pt x="13582" y="10918"/>
                  </a:cubicBezTo>
                  <a:lnTo>
                    <a:pt x="9293" y="10918"/>
                  </a:lnTo>
                  <a:lnTo>
                    <a:pt x="9293" y="10927"/>
                  </a:lnTo>
                  <a:cubicBezTo>
                    <a:pt x="9250" y="10867"/>
                    <a:pt x="9215" y="10798"/>
                    <a:pt x="9172" y="10729"/>
                  </a:cubicBezTo>
                  <a:lnTo>
                    <a:pt x="9172" y="10394"/>
                  </a:lnTo>
                  <a:close/>
                  <a:moveTo>
                    <a:pt x="13135" y="10402"/>
                  </a:moveTo>
                  <a:cubicBezTo>
                    <a:pt x="13522" y="10428"/>
                    <a:pt x="13797" y="10454"/>
                    <a:pt x="13926" y="10480"/>
                  </a:cubicBezTo>
                  <a:lnTo>
                    <a:pt x="14184" y="10927"/>
                  </a:lnTo>
                  <a:lnTo>
                    <a:pt x="13849" y="10927"/>
                  </a:lnTo>
                  <a:cubicBezTo>
                    <a:pt x="13625" y="10815"/>
                    <a:pt x="13324" y="10643"/>
                    <a:pt x="12955" y="10402"/>
                  </a:cubicBezTo>
                  <a:close/>
                  <a:moveTo>
                    <a:pt x="8046" y="11511"/>
                  </a:moveTo>
                  <a:cubicBezTo>
                    <a:pt x="7763" y="11898"/>
                    <a:pt x="7453" y="12250"/>
                    <a:pt x="7135" y="12577"/>
                  </a:cubicBezTo>
                  <a:cubicBezTo>
                    <a:pt x="7135" y="12560"/>
                    <a:pt x="7135" y="12543"/>
                    <a:pt x="7144" y="12534"/>
                  </a:cubicBezTo>
                  <a:cubicBezTo>
                    <a:pt x="7169" y="12190"/>
                    <a:pt x="7230" y="11846"/>
                    <a:pt x="7290" y="11511"/>
                  </a:cubicBezTo>
                  <a:close/>
                  <a:moveTo>
                    <a:pt x="10574" y="11503"/>
                  </a:moveTo>
                  <a:cubicBezTo>
                    <a:pt x="10634" y="11846"/>
                    <a:pt x="10685" y="12190"/>
                    <a:pt x="10728" y="12517"/>
                  </a:cubicBezTo>
                  <a:cubicBezTo>
                    <a:pt x="10745" y="12586"/>
                    <a:pt x="10754" y="12663"/>
                    <a:pt x="10754" y="12723"/>
                  </a:cubicBezTo>
                  <a:cubicBezTo>
                    <a:pt x="10376" y="12362"/>
                    <a:pt x="10015" y="11958"/>
                    <a:pt x="9680" y="11503"/>
                  </a:cubicBezTo>
                  <a:close/>
                  <a:moveTo>
                    <a:pt x="3834" y="10394"/>
                  </a:moveTo>
                  <a:lnTo>
                    <a:pt x="3542" y="10927"/>
                  </a:lnTo>
                  <a:cubicBezTo>
                    <a:pt x="3439" y="10952"/>
                    <a:pt x="3361" y="11047"/>
                    <a:pt x="3361" y="11159"/>
                  </a:cubicBezTo>
                  <a:cubicBezTo>
                    <a:pt x="3361" y="11288"/>
                    <a:pt x="3456" y="11391"/>
                    <a:pt x="3585" y="11391"/>
                  </a:cubicBezTo>
                  <a:lnTo>
                    <a:pt x="3619" y="11391"/>
                  </a:lnTo>
                  <a:cubicBezTo>
                    <a:pt x="3576" y="11821"/>
                    <a:pt x="3482" y="12766"/>
                    <a:pt x="3275" y="13566"/>
                  </a:cubicBezTo>
                  <a:cubicBezTo>
                    <a:pt x="3078" y="13574"/>
                    <a:pt x="2897" y="13583"/>
                    <a:pt x="2742" y="13583"/>
                  </a:cubicBezTo>
                  <a:cubicBezTo>
                    <a:pt x="3155" y="12620"/>
                    <a:pt x="3336" y="11081"/>
                    <a:pt x="3387" y="10394"/>
                  </a:cubicBezTo>
                  <a:close/>
                  <a:moveTo>
                    <a:pt x="14416" y="10402"/>
                  </a:moveTo>
                  <a:cubicBezTo>
                    <a:pt x="14485" y="11090"/>
                    <a:pt x="14657" y="12629"/>
                    <a:pt x="15061" y="13592"/>
                  </a:cubicBezTo>
                  <a:cubicBezTo>
                    <a:pt x="14915" y="13583"/>
                    <a:pt x="14743" y="13574"/>
                    <a:pt x="14536" y="13574"/>
                  </a:cubicBezTo>
                  <a:cubicBezTo>
                    <a:pt x="14339" y="12766"/>
                    <a:pt x="14244" y="11829"/>
                    <a:pt x="14201" y="11399"/>
                  </a:cubicBezTo>
                  <a:lnTo>
                    <a:pt x="14235" y="11399"/>
                  </a:lnTo>
                  <a:cubicBezTo>
                    <a:pt x="14364" y="11399"/>
                    <a:pt x="14459" y="11296"/>
                    <a:pt x="14459" y="11167"/>
                  </a:cubicBezTo>
                  <a:cubicBezTo>
                    <a:pt x="14459" y="11073"/>
                    <a:pt x="14399" y="10987"/>
                    <a:pt x="14321" y="10952"/>
                  </a:cubicBezTo>
                  <a:lnTo>
                    <a:pt x="14012" y="10402"/>
                  </a:lnTo>
                  <a:close/>
                  <a:moveTo>
                    <a:pt x="2949" y="11434"/>
                  </a:moveTo>
                  <a:lnTo>
                    <a:pt x="2949" y="11434"/>
                  </a:lnTo>
                  <a:cubicBezTo>
                    <a:pt x="2811" y="12362"/>
                    <a:pt x="2579" y="13480"/>
                    <a:pt x="2175" y="13927"/>
                  </a:cubicBezTo>
                  <a:lnTo>
                    <a:pt x="2949" y="11434"/>
                  </a:lnTo>
                  <a:close/>
                  <a:moveTo>
                    <a:pt x="14854" y="11314"/>
                  </a:moveTo>
                  <a:lnTo>
                    <a:pt x="15688" y="13970"/>
                  </a:lnTo>
                  <a:cubicBezTo>
                    <a:pt x="15241" y="13523"/>
                    <a:pt x="15001" y="12285"/>
                    <a:pt x="14854" y="11314"/>
                  </a:cubicBezTo>
                  <a:close/>
                  <a:moveTo>
                    <a:pt x="9525" y="11503"/>
                  </a:moveTo>
                  <a:cubicBezTo>
                    <a:pt x="9912" y="12036"/>
                    <a:pt x="10333" y="12500"/>
                    <a:pt x="10771" y="12921"/>
                  </a:cubicBezTo>
                  <a:cubicBezTo>
                    <a:pt x="10788" y="13007"/>
                    <a:pt x="10797" y="13102"/>
                    <a:pt x="10806" y="13187"/>
                  </a:cubicBezTo>
                  <a:cubicBezTo>
                    <a:pt x="10831" y="13411"/>
                    <a:pt x="10849" y="13634"/>
                    <a:pt x="10840" y="13867"/>
                  </a:cubicBezTo>
                  <a:cubicBezTo>
                    <a:pt x="10874" y="13634"/>
                    <a:pt x="10883" y="13411"/>
                    <a:pt x="10892" y="13187"/>
                  </a:cubicBezTo>
                  <a:lnTo>
                    <a:pt x="10892" y="13024"/>
                  </a:lnTo>
                  <a:cubicBezTo>
                    <a:pt x="11442" y="13523"/>
                    <a:pt x="12018" y="13927"/>
                    <a:pt x="12559" y="14253"/>
                  </a:cubicBezTo>
                  <a:cubicBezTo>
                    <a:pt x="11493" y="14219"/>
                    <a:pt x="10204" y="14185"/>
                    <a:pt x="8906" y="14185"/>
                  </a:cubicBezTo>
                  <a:cubicBezTo>
                    <a:pt x="7565" y="14185"/>
                    <a:pt x="6215" y="14219"/>
                    <a:pt x="5141" y="14262"/>
                  </a:cubicBezTo>
                  <a:cubicBezTo>
                    <a:pt x="5734" y="13901"/>
                    <a:pt x="6361" y="13454"/>
                    <a:pt x="6963" y="12895"/>
                  </a:cubicBezTo>
                  <a:lnTo>
                    <a:pt x="6963" y="12895"/>
                  </a:lnTo>
                  <a:cubicBezTo>
                    <a:pt x="6955" y="12990"/>
                    <a:pt x="6972" y="13093"/>
                    <a:pt x="6972" y="13187"/>
                  </a:cubicBezTo>
                  <a:cubicBezTo>
                    <a:pt x="6980" y="13411"/>
                    <a:pt x="6989" y="13634"/>
                    <a:pt x="7023" y="13867"/>
                  </a:cubicBezTo>
                  <a:cubicBezTo>
                    <a:pt x="7023" y="13634"/>
                    <a:pt x="7049" y="13411"/>
                    <a:pt x="7058" y="13187"/>
                  </a:cubicBezTo>
                  <a:cubicBezTo>
                    <a:pt x="7066" y="13050"/>
                    <a:pt x="7092" y="12904"/>
                    <a:pt x="7101" y="12766"/>
                  </a:cubicBezTo>
                  <a:cubicBezTo>
                    <a:pt x="7487" y="12388"/>
                    <a:pt x="7849" y="11975"/>
                    <a:pt x="8192" y="11503"/>
                  </a:cubicBezTo>
                  <a:lnTo>
                    <a:pt x="8768" y="11503"/>
                  </a:lnTo>
                  <a:lnTo>
                    <a:pt x="8914" y="13832"/>
                  </a:lnTo>
                  <a:lnTo>
                    <a:pt x="9069" y="11503"/>
                  </a:lnTo>
                  <a:close/>
                  <a:moveTo>
                    <a:pt x="6989" y="11485"/>
                  </a:moveTo>
                  <a:cubicBezTo>
                    <a:pt x="6980" y="11821"/>
                    <a:pt x="6972" y="12156"/>
                    <a:pt x="6972" y="12491"/>
                  </a:cubicBezTo>
                  <a:lnTo>
                    <a:pt x="6972" y="12715"/>
                  </a:lnTo>
                  <a:cubicBezTo>
                    <a:pt x="6293" y="13359"/>
                    <a:pt x="5562" y="13867"/>
                    <a:pt x="4900" y="14253"/>
                  </a:cubicBezTo>
                  <a:cubicBezTo>
                    <a:pt x="4281" y="14271"/>
                    <a:pt x="3765" y="14296"/>
                    <a:pt x="3396" y="14314"/>
                  </a:cubicBezTo>
                  <a:cubicBezTo>
                    <a:pt x="3740" y="13463"/>
                    <a:pt x="3894" y="12130"/>
                    <a:pt x="3954" y="11511"/>
                  </a:cubicBezTo>
                  <a:lnTo>
                    <a:pt x="5124" y="11511"/>
                  </a:lnTo>
                  <a:cubicBezTo>
                    <a:pt x="5098" y="11614"/>
                    <a:pt x="5089" y="11735"/>
                    <a:pt x="5081" y="11846"/>
                  </a:cubicBezTo>
                  <a:cubicBezTo>
                    <a:pt x="5046" y="12079"/>
                    <a:pt x="5029" y="12319"/>
                    <a:pt x="5003" y="12551"/>
                  </a:cubicBezTo>
                  <a:cubicBezTo>
                    <a:pt x="4986" y="12792"/>
                    <a:pt x="4969" y="13024"/>
                    <a:pt x="4969" y="13265"/>
                  </a:cubicBezTo>
                  <a:cubicBezTo>
                    <a:pt x="4969" y="13497"/>
                    <a:pt x="4986" y="13738"/>
                    <a:pt x="5029" y="13970"/>
                  </a:cubicBezTo>
                  <a:cubicBezTo>
                    <a:pt x="5003" y="13738"/>
                    <a:pt x="5029" y="13497"/>
                    <a:pt x="5055" y="13265"/>
                  </a:cubicBezTo>
                  <a:cubicBezTo>
                    <a:pt x="5089" y="13024"/>
                    <a:pt x="5132" y="12801"/>
                    <a:pt x="5175" y="12560"/>
                  </a:cubicBezTo>
                  <a:cubicBezTo>
                    <a:pt x="5218" y="12336"/>
                    <a:pt x="5270" y="12104"/>
                    <a:pt x="5338" y="11872"/>
                  </a:cubicBezTo>
                  <a:cubicBezTo>
                    <a:pt x="5373" y="11743"/>
                    <a:pt x="5399" y="11614"/>
                    <a:pt x="5442" y="11485"/>
                  </a:cubicBezTo>
                  <a:close/>
                  <a:moveTo>
                    <a:pt x="12396" y="11494"/>
                  </a:moveTo>
                  <a:cubicBezTo>
                    <a:pt x="12430" y="11623"/>
                    <a:pt x="12473" y="11752"/>
                    <a:pt x="12508" y="11889"/>
                  </a:cubicBezTo>
                  <a:cubicBezTo>
                    <a:pt x="12559" y="12113"/>
                    <a:pt x="12611" y="12336"/>
                    <a:pt x="12662" y="12569"/>
                  </a:cubicBezTo>
                  <a:cubicBezTo>
                    <a:pt x="12705" y="12801"/>
                    <a:pt x="12748" y="13033"/>
                    <a:pt x="12783" y="13273"/>
                  </a:cubicBezTo>
                  <a:cubicBezTo>
                    <a:pt x="12817" y="13506"/>
                    <a:pt x="12834" y="13746"/>
                    <a:pt x="12817" y="13978"/>
                  </a:cubicBezTo>
                  <a:cubicBezTo>
                    <a:pt x="12860" y="13746"/>
                    <a:pt x="12869" y="13506"/>
                    <a:pt x="12869" y="13273"/>
                  </a:cubicBezTo>
                  <a:cubicBezTo>
                    <a:pt x="12869" y="13033"/>
                    <a:pt x="12860" y="12801"/>
                    <a:pt x="12834" y="12560"/>
                  </a:cubicBezTo>
                  <a:cubicBezTo>
                    <a:pt x="12817" y="12328"/>
                    <a:pt x="12791" y="12087"/>
                    <a:pt x="12766" y="11855"/>
                  </a:cubicBezTo>
                  <a:cubicBezTo>
                    <a:pt x="12748" y="11743"/>
                    <a:pt x="12731" y="11623"/>
                    <a:pt x="12723" y="11520"/>
                  </a:cubicBezTo>
                  <a:lnTo>
                    <a:pt x="13892" y="11520"/>
                  </a:lnTo>
                  <a:cubicBezTo>
                    <a:pt x="13935" y="12130"/>
                    <a:pt x="14081" y="13463"/>
                    <a:pt x="14450" y="14339"/>
                  </a:cubicBezTo>
                  <a:cubicBezTo>
                    <a:pt x="14055" y="14314"/>
                    <a:pt x="13496" y="14296"/>
                    <a:pt x="12826" y="14262"/>
                  </a:cubicBezTo>
                  <a:cubicBezTo>
                    <a:pt x="12207" y="13910"/>
                    <a:pt x="11536" y="13437"/>
                    <a:pt x="10900" y="12852"/>
                  </a:cubicBezTo>
                  <a:lnTo>
                    <a:pt x="10900" y="12500"/>
                  </a:lnTo>
                  <a:cubicBezTo>
                    <a:pt x="10900" y="12165"/>
                    <a:pt x="10892" y="11829"/>
                    <a:pt x="10883" y="11494"/>
                  </a:cubicBezTo>
                  <a:close/>
                  <a:moveTo>
                    <a:pt x="3189" y="13918"/>
                  </a:moveTo>
                  <a:lnTo>
                    <a:pt x="3189" y="13918"/>
                  </a:lnTo>
                  <a:cubicBezTo>
                    <a:pt x="3086" y="14228"/>
                    <a:pt x="2974" y="14486"/>
                    <a:pt x="2837" y="14657"/>
                  </a:cubicBezTo>
                  <a:lnTo>
                    <a:pt x="1960" y="14657"/>
                  </a:lnTo>
                  <a:lnTo>
                    <a:pt x="2166" y="13970"/>
                  </a:lnTo>
                  <a:cubicBezTo>
                    <a:pt x="2252" y="13970"/>
                    <a:pt x="2622" y="13953"/>
                    <a:pt x="3189" y="13918"/>
                  </a:cubicBezTo>
                  <a:close/>
                  <a:moveTo>
                    <a:pt x="4187" y="14649"/>
                  </a:moveTo>
                  <a:cubicBezTo>
                    <a:pt x="4178" y="14657"/>
                    <a:pt x="4178" y="14657"/>
                    <a:pt x="4169" y="14657"/>
                  </a:cubicBezTo>
                  <a:lnTo>
                    <a:pt x="3972" y="14657"/>
                  </a:lnTo>
                  <a:cubicBezTo>
                    <a:pt x="4040" y="14657"/>
                    <a:pt x="4109" y="14649"/>
                    <a:pt x="4187" y="14649"/>
                  </a:cubicBezTo>
                  <a:close/>
                  <a:moveTo>
                    <a:pt x="8622" y="14537"/>
                  </a:moveTo>
                  <a:lnTo>
                    <a:pt x="8622" y="14657"/>
                  </a:lnTo>
                  <a:lnTo>
                    <a:pt x="4444" y="14657"/>
                  </a:lnTo>
                  <a:cubicBezTo>
                    <a:pt x="4453" y="14649"/>
                    <a:pt x="4479" y="14649"/>
                    <a:pt x="4487" y="14640"/>
                  </a:cubicBezTo>
                  <a:cubicBezTo>
                    <a:pt x="5588" y="14597"/>
                    <a:pt x="7075" y="14537"/>
                    <a:pt x="8622" y="14537"/>
                  </a:cubicBezTo>
                  <a:close/>
                  <a:moveTo>
                    <a:pt x="9207" y="14537"/>
                  </a:moveTo>
                  <a:cubicBezTo>
                    <a:pt x="10702" y="14537"/>
                    <a:pt x="12138" y="14589"/>
                    <a:pt x="13221" y="14632"/>
                  </a:cubicBezTo>
                  <a:cubicBezTo>
                    <a:pt x="13238" y="14640"/>
                    <a:pt x="13256" y="14649"/>
                    <a:pt x="13281" y="14657"/>
                  </a:cubicBezTo>
                  <a:lnTo>
                    <a:pt x="9207" y="14657"/>
                  </a:lnTo>
                  <a:lnTo>
                    <a:pt x="9207" y="14537"/>
                  </a:lnTo>
                  <a:close/>
                  <a:moveTo>
                    <a:pt x="13522" y="14649"/>
                  </a:moveTo>
                  <a:cubicBezTo>
                    <a:pt x="13642" y="14649"/>
                    <a:pt x="13754" y="14657"/>
                    <a:pt x="13857" y="14657"/>
                  </a:cubicBezTo>
                  <a:lnTo>
                    <a:pt x="13556" y="14657"/>
                  </a:lnTo>
                  <a:cubicBezTo>
                    <a:pt x="13548" y="14657"/>
                    <a:pt x="13539" y="14649"/>
                    <a:pt x="13522" y="14649"/>
                  </a:cubicBezTo>
                  <a:close/>
                  <a:moveTo>
                    <a:pt x="14640" y="13918"/>
                  </a:moveTo>
                  <a:lnTo>
                    <a:pt x="14640" y="13918"/>
                  </a:lnTo>
                  <a:cubicBezTo>
                    <a:pt x="15284" y="13953"/>
                    <a:pt x="15680" y="13970"/>
                    <a:pt x="15680" y="13970"/>
                  </a:cubicBezTo>
                  <a:lnTo>
                    <a:pt x="15895" y="14657"/>
                  </a:lnTo>
                  <a:lnTo>
                    <a:pt x="15001" y="14657"/>
                  </a:lnTo>
                  <a:cubicBezTo>
                    <a:pt x="14854" y="14486"/>
                    <a:pt x="14743" y="14219"/>
                    <a:pt x="14640" y="13918"/>
                  </a:cubicBezTo>
                  <a:close/>
                  <a:moveTo>
                    <a:pt x="3404" y="15001"/>
                  </a:moveTo>
                  <a:cubicBezTo>
                    <a:pt x="3232" y="15079"/>
                    <a:pt x="3078" y="15130"/>
                    <a:pt x="2940" y="15182"/>
                  </a:cubicBezTo>
                  <a:lnTo>
                    <a:pt x="2588" y="15182"/>
                  </a:lnTo>
                  <a:lnTo>
                    <a:pt x="2794" y="15001"/>
                  </a:lnTo>
                  <a:close/>
                  <a:moveTo>
                    <a:pt x="8614" y="15001"/>
                  </a:moveTo>
                  <a:lnTo>
                    <a:pt x="8614" y="15044"/>
                  </a:lnTo>
                  <a:cubicBezTo>
                    <a:pt x="8579" y="15087"/>
                    <a:pt x="8562" y="15130"/>
                    <a:pt x="8528" y="15182"/>
                  </a:cubicBezTo>
                  <a:lnTo>
                    <a:pt x="3293" y="15182"/>
                  </a:lnTo>
                  <a:cubicBezTo>
                    <a:pt x="3421" y="15130"/>
                    <a:pt x="3559" y="15079"/>
                    <a:pt x="3714" y="15001"/>
                  </a:cubicBezTo>
                  <a:close/>
                  <a:moveTo>
                    <a:pt x="13995" y="15001"/>
                  </a:moveTo>
                  <a:cubicBezTo>
                    <a:pt x="14150" y="15070"/>
                    <a:pt x="14287" y="15130"/>
                    <a:pt x="14416" y="15182"/>
                  </a:cubicBezTo>
                  <a:lnTo>
                    <a:pt x="9336" y="15182"/>
                  </a:lnTo>
                  <a:cubicBezTo>
                    <a:pt x="9301" y="15130"/>
                    <a:pt x="9258" y="15070"/>
                    <a:pt x="9224" y="15001"/>
                  </a:cubicBezTo>
                  <a:close/>
                  <a:moveTo>
                    <a:pt x="15061" y="15001"/>
                  </a:moveTo>
                  <a:lnTo>
                    <a:pt x="15267" y="15182"/>
                  </a:lnTo>
                  <a:lnTo>
                    <a:pt x="14786" y="15182"/>
                  </a:lnTo>
                  <a:cubicBezTo>
                    <a:pt x="14657" y="15139"/>
                    <a:pt x="14493" y="15079"/>
                    <a:pt x="14321" y="15001"/>
                  </a:cubicBezTo>
                  <a:close/>
                  <a:moveTo>
                    <a:pt x="10978" y="15758"/>
                  </a:moveTo>
                  <a:lnTo>
                    <a:pt x="10978" y="15766"/>
                  </a:lnTo>
                  <a:cubicBezTo>
                    <a:pt x="11046" y="16205"/>
                    <a:pt x="11106" y="16643"/>
                    <a:pt x="11158" y="17090"/>
                  </a:cubicBezTo>
                  <a:cubicBezTo>
                    <a:pt x="11184" y="17228"/>
                    <a:pt x="11192" y="17365"/>
                    <a:pt x="11201" y="17503"/>
                  </a:cubicBezTo>
                  <a:cubicBezTo>
                    <a:pt x="10677" y="16996"/>
                    <a:pt x="10169" y="16411"/>
                    <a:pt x="9714" y="15758"/>
                  </a:cubicBezTo>
                  <a:close/>
                  <a:moveTo>
                    <a:pt x="8141" y="15775"/>
                  </a:moveTo>
                  <a:cubicBezTo>
                    <a:pt x="7677" y="16428"/>
                    <a:pt x="7169" y="17021"/>
                    <a:pt x="6645" y="17529"/>
                  </a:cubicBezTo>
                  <a:cubicBezTo>
                    <a:pt x="6671" y="17374"/>
                    <a:pt x="6688" y="17236"/>
                    <a:pt x="6705" y="17099"/>
                  </a:cubicBezTo>
                  <a:cubicBezTo>
                    <a:pt x="6757" y="16660"/>
                    <a:pt x="6817" y="16213"/>
                    <a:pt x="6886" y="15775"/>
                  </a:cubicBezTo>
                  <a:close/>
                  <a:moveTo>
                    <a:pt x="9585" y="15766"/>
                  </a:moveTo>
                  <a:cubicBezTo>
                    <a:pt x="10101" y="16506"/>
                    <a:pt x="10659" y="17150"/>
                    <a:pt x="11235" y="17709"/>
                  </a:cubicBezTo>
                  <a:cubicBezTo>
                    <a:pt x="11244" y="17786"/>
                    <a:pt x="11244" y="17847"/>
                    <a:pt x="11261" y="17924"/>
                  </a:cubicBezTo>
                  <a:cubicBezTo>
                    <a:pt x="11278" y="18208"/>
                    <a:pt x="11304" y="18483"/>
                    <a:pt x="11287" y="18758"/>
                  </a:cubicBezTo>
                  <a:cubicBezTo>
                    <a:pt x="11321" y="18483"/>
                    <a:pt x="11330" y="18199"/>
                    <a:pt x="11347" y="17924"/>
                  </a:cubicBezTo>
                  <a:lnTo>
                    <a:pt x="11347" y="17804"/>
                  </a:lnTo>
                  <a:cubicBezTo>
                    <a:pt x="11949" y="18371"/>
                    <a:pt x="12568" y="18852"/>
                    <a:pt x="13161" y="19231"/>
                  </a:cubicBezTo>
                  <a:cubicBezTo>
                    <a:pt x="11958" y="19119"/>
                    <a:pt x="10496" y="19016"/>
                    <a:pt x="8923" y="19016"/>
                  </a:cubicBezTo>
                  <a:cubicBezTo>
                    <a:pt x="7384" y="19016"/>
                    <a:pt x="5940" y="19119"/>
                    <a:pt x="4745" y="19222"/>
                  </a:cubicBezTo>
                  <a:cubicBezTo>
                    <a:pt x="5338" y="18835"/>
                    <a:pt x="5949" y="18362"/>
                    <a:pt x="6551" y="17795"/>
                  </a:cubicBezTo>
                  <a:lnTo>
                    <a:pt x="6551" y="17795"/>
                  </a:lnTo>
                  <a:cubicBezTo>
                    <a:pt x="6542" y="17847"/>
                    <a:pt x="6542" y="17881"/>
                    <a:pt x="6542" y="17924"/>
                  </a:cubicBezTo>
                  <a:cubicBezTo>
                    <a:pt x="6551" y="18208"/>
                    <a:pt x="6551" y="18483"/>
                    <a:pt x="6593" y="18758"/>
                  </a:cubicBezTo>
                  <a:cubicBezTo>
                    <a:pt x="6593" y="18483"/>
                    <a:pt x="6602" y="18199"/>
                    <a:pt x="6628" y="17924"/>
                  </a:cubicBezTo>
                  <a:cubicBezTo>
                    <a:pt x="6636" y="17847"/>
                    <a:pt x="6636" y="17786"/>
                    <a:pt x="6645" y="17709"/>
                  </a:cubicBezTo>
                  <a:cubicBezTo>
                    <a:pt x="7230" y="17150"/>
                    <a:pt x="7797" y="16506"/>
                    <a:pt x="8313" y="15766"/>
                  </a:cubicBezTo>
                  <a:lnTo>
                    <a:pt x="8768" y="15766"/>
                  </a:lnTo>
                  <a:lnTo>
                    <a:pt x="8923" y="18569"/>
                  </a:lnTo>
                  <a:lnTo>
                    <a:pt x="9086" y="15766"/>
                  </a:lnTo>
                  <a:close/>
                  <a:moveTo>
                    <a:pt x="2605" y="15001"/>
                  </a:moveTo>
                  <a:lnTo>
                    <a:pt x="2407" y="15182"/>
                  </a:lnTo>
                  <a:lnTo>
                    <a:pt x="2373" y="15182"/>
                  </a:lnTo>
                  <a:cubicBezTo>
                    <a:pt x="2244" y="15182"/>
                    <a:pt x="2149" y="15294"/>
                    <a:pt x="2149" y="15423"/>
                  </a:cubicBezTo>
                  <a:cubicBezTo>
                    <a:pt x="2149" y="15517"/>
                    <a:pt x="2209" y="15603"/>
                    <a:pt x="2287" y="15637"/>
                  </a:cubicBezTo>
                  <a:cubicBezTo>
                    <a:pt x="2278" y="16248"/>
                    <a:pt x="2209" y="18027"/>
                    <a:pt x="1960" y="19170"/>
                  </a:cubicBezTo>
                  <a:cubicBezTo>
                    <a:pt x="1780" y="19196"/>
                    <a:pt x="1616" y="19222"/>
                    <a:pt x="1479" y="19248"/>
                  </a:cubicBezTo>
                  <a:cubicBezTo>
                    <a:pt x="1831" y="18010"/>
                    <a:pt x="1917" y="15870"/>
                    <a:pt x="1943" y="15001"/>
                  </a:cubicBezTo>
                  <a:close/>
                  <a:moveTo>
                    <a:pt x="15877" y="15010"/>
                  </a:moveTo>
                  <a:cubicBezTo>
                    <a:pt x="15903" y="15887"/>
                    <a:pt x="15972" y="18019"/>
                    <a:pt x="16342" y="19256"/>
                  </a:cubicBezTo>
                  <a:cubicBezTo>
                    <a:pt x="16204" y="19222"/>
                    <a:pt x="16041" y="19205"/>
                    <a:pt x="15860" y="19179"/>
                  </a:cubicBezTo>
                  <a:cubicBezTo>
                    <a:pt x="15611" y="18044"/>
                    <a:pt x="15542" y="16256"/>
                    <a:pt x="15534" y="15646"/>
                  </a:cubicBezTo>
                  <a:cubicBezTo>
                    <a:pt x="15619" y="15612"/>
                    <a:pt x="15671" y="15526"/>
                    <a:pt x="15671" y="15431"/>
                  </a:cubicBezTo>
                  <a:cubicBezTo>
                    <a:pt x="15671" y="15302"/>
                    <a:pt x="15576" y="15199"/>
                    <a:pt x="15448" y="15199"/>
                  </a:cubicBezTo>
                  <a:lnTo>
                    <a:pt x="15241" y="15010"/>
                  </a:lnTo>
                  <a:close/>
                  <a:moveTo>
                    <a:pt x="4307" y="15766"/>
                  </a:moveTo>
                  <a:cubicBezTo>
                    <a:pt x="4273" y="15938"/>
                    <a:pt x="4255" y="16110"/>
                    <a:pt x="4230" y="16282"/>
                  </a:cubicBezTo>
                  <a:cubicBezTo>
                    <a:pt x="4187" y="16583"/>
                    <a:pt x="4152" y="16884"/>
                    <a:pt x="4126" y="17193"/>
                  </a:cubicBezTo>
                  <a:cubicBezTo>
                    <a:pt x="4092" y="17494"/>
                    <a:pt x="4083" y="17804"/>
                    <a:pt x="4066" y="18105"/>
                  </a:cubicBezTo>
                  <a:cubicBezTo>
                    <a:pt x="4066" y="18405"/>
                    <a:pt x="4066" y="18723"/>
                    <a:pt x="4126" y="19024"/>
                  </a:cubicBezTo>
                  <a:cubicBezTo>
                    <a:pt x="4092" y="18723"/>
                    <a:pt x="4126" y="18423"/>
                    <a:pt x="4152" y="18122"/>
                  </a:cubicBezTo>
                  <a:cubicBezTo>
                    <a:pt x="4187" y="17821"/>
                    <a:pt x="4230" y="17520"/>
                    <a:pt x="4281" y="17228"/>
                  </a:cubicBezTo>
                  <a:cubicBezTo>
                    <a:pt x="4341" y="16927"/>
                    <a:pt x="4401" y="16635"/>
                    <a:pt x="4470" y="16342"/>
                  </a:cubicBezTo>
                  <a:cubicBezTo>
                    <a:pt x="4513" y="16153"/>
                    <a:pt x="4556" y="15973"/>
                    <a:pt x="4608" y="15775"/>
                  </a:cubicBezTo>
                  <a:lnTo>
                    <a:pt x="6576" y="15775"/>
                  </a:lnTo>
                  <a:cubicBezTo>
                    <a:pt x="6551" y="16213"/>
                    <a:pt x="6525" y="16643"/>
                    <a:pt x="6516" y="17090"/>
                  </a:cubicBezTo>
                  <a:lnTo>
                    <a:pt x="6516" y="17649"/>
                  </a:lnTo>
                  <a:cubicBezTo>
                    <a:pt x="5828" y="18302"/>
                    <a:pt x="5124" y="18835"/>
                    <a:pt x="4444" y="19265"/>
                  </a:cubicBezTo>
                  <a:cubicBezTo>
                    <a:pt x="3482" y="19368"/>
                    <a:pt x="2691" y="19471"/>
                    <a:pt x="2201" y="19549"/>
                  </a:cubicBezTo>
                  <a:cubicBezTo>
                    <a:pt x="2536" y="18431"/>
                    <a:pt x="2605" y="16557"/>
                    <a:pt x="2622" y="15766"/>
                  </a:cubicBezTo>
                  <a:close/>
                  <a:moveTo>
                    <a:pt x="15190" y="15749"/>
                  </a:moveTo>
                  <a:cubicBezTo>
                    <a:pt x="15224" y="16557"/>
                    <a:pt x="15301" y="18431"/>
                    <a:pt x="15611" y="19549"/>
                  </a:cubicBezTo>
                  <a:cubicBezTo>
                    <a:pt x="15129" y="19471"/>
                    <a:pt x="14364" y="19360"/>
                    <a:pt x="13419" y="19265"/>
                  </a:cubicBezTo>
                  <a:cubicBezTo>
                    <a:pt x="12740" y="18835"/>
                    <a:pt x="12026" y="18302"/>
                    <a:pt x="11330" y="17632"/>
                  </a:cubicBezTo>
                  <a:lnTo>
                    <a:pt x="11330" y="17073"/>
                  </a:lnTo>
                  <a:cubicBezTo>
                    <a:pt x="11321" y="16635"/>
                    <a:pt x="11313" y="16205"/>
                    <a:pt x="11278" y="15766"/>
                  </a:cubicBezTo>
                  <a:lnTo>
                    <a:pt x="13204" y="15766"/>
                  </a:lnTo>
                  <a:cubicBezTo>
                    <a:pt x="13256" y="15955"/>
                    <a:pt x="13299" y="16136"/>
                    <a:pt x="13341" y="16334"/>
                  </a:cubicBezTo>
                  <a:cubicBezTo>
                    <a:pt x="13410" y="16626"/>
                    <a:pt x="13470" y="16927"/>
                    <a:pt x="13522" y="17211"/>
                  </a:cubicBezTo>
                  <a:cubicBezTo>
                    <a:pt x="13582" y="17511"/>
                    <a:pt x="13625" y="17804"/>
                    <a:pt x="13651" y="18105"/>
                  </a:cubicBezTo>
                  <a:cubicBezTo>
                    <a:pt x="13685" y="18405"/>
                    <a:pt x="13703" y="18706"/>
                    <a:pt x="13685" y="19007"/>
                  </a:cubicBezTo>
                  <a:cubicBezTo>
                    <a:pt x="13737" y="18706"/>
                    <a:pt x="13737" y="18405"/>
                    <a:pt x="13737" y="18096"/>
                  </a:cubicBezTo>
                  <a:cubicBezTo>
                    <a:pt x="13737" y="17795"/>
                    <a:pt x="13720" y="17486"/>
                    <a:pt x="13685" y="17185"/>
                  </a:cubicBezTo>
                  <a:cubicBezTo>
                    <a:pt x="13651" y="16884"/>
                    <a:pt x="13625" y="16583"/>
                    <a:pt x="13582" y="16265"/>
                  </a:cubicBezTo>
                  <a:cubicBezTo>
                    <a:pt x="13556" y="16093"/>
                    <a:pt x="13522" y="15921"/>
                    <a:pt x="13505" y="15749"/>
                  </a:cubicBezTo>
                  <a:close/>
                  <a:moveTo>
                    <a:pt x="1591" y="15844"/>
                  </a:moveTo>
                  <a:cubicBezTo>
                    <a:pt x="1530" y="17090"/>
                    <a:pt x="1376" y="18964"/>
                    <a:pt x="972" y="19652"/>
                  </a:cubicBezTo>
                  <a:lnTo>
                    <a:pt x="404" y="19652"/>
                  </a:lnTo>
                  <a:lnTo>
                    <a:pt x="1591" y="15844"/>
                  </a:lnTo>
                  <a:close/>
                  <a:moveTo>
                    <a:pt x="1874" y="19531"/>
                  </a:moveTo>
                  <a:lnTo>
                    <a:pt x="1874" y="19531"/>
                  </a:lnTo>
                  <a:cubicBezTo>
                    <a:pt x="1866" y="19574"/>
                    <a:pt x="1857" y="19609"/>
                    <a:pt x="1848" y="19652"/>
                  </a:cubicBezTo>
                  <a:lnTo>
                    <a:pt x="1161" y="19652"/>
                  </a:lnTo>
                  <a:cubicBezTo>
                    <a:pt x="1307" y="19626"/>
                    <a:pt x="1556" y="19592"/>
                    <a:pt x="1874" y="19531"/>
                  </a:cubicBezTo>
                  <a:close/>
                  <a:moveTo>
                    <a:pt x="9241" y="19377"/>
                  </a:moveTo>
                  <a:cubicBezTo>
                    <a:pt x="10978" y="19385"/>
                    <a:pt x="12568" y="19514"/>
                    <a:pt x="13797" y="19652"/>
                  </a:cubicBezTo>
                  <a:lnTo>
                    <a:pt x="9241" y="19652"/>
                  </a:lnTo>
                  <a:lnTo>
                    <a:pt x="9241" y="19377"/>
                  </a:lnTo>
                  <a:close/>
                  <a:moveTo>
                    <a:pt x="15955" y="19531"/>
                  </a:moveTo>
                  <a:lnTo>
                    <a:pt x="15955" y="19531"/>
                  </a:lnTo>
                  <a:cubicBezTo>
                    <a:pt x="16273" y="19574"/>
                    <a:pt x="16522" y="19617"/>
                    <a:pt x="16685" y="19652"/>
                  </a:cubicBezTo>
                  <a:lnTo>
                    <a:pt x="15989" y="19652"/>
                  </a:lnTo>
                  <a:cubicBezTo>
                    <a:pt x="15972" y="19626"/>
                    <a:pt x="15963" y="19574"/>
                    <a:pt x="15955" y="19531"/>
                  </a:cubicBezTo>
                  <a:close/>
                  <a:moveTo>
                    <a:pt x="16247" y="15758"/>
                  </a:moveTo>
                  <a:lnTo>
                    <a:pt x="17450" y="19652"/>
                  </a:lnTo>
                  <a:lnTo>
                    <a:pt x="16857" y="19652"/>
                  </a:lnTo>
                  <a:cubicBezTo>
                    <a:pt x="16445" y="18956"/>
                    <a:pt x="16299" y="16996"/>
                    <a:pt x="16247" y="15758"/>
                  </a:cubicBezTo>
                  <a:close/>
                  <a:moveTo>
                    <a:pt x="8596" y="19385"/>
                  </a:moveTo>
                  <a:lnTo>
                    <a:pt x="8596" y="19669"/>
                  </a:lnTo>
                  <a:lnTo>
                    <a:pt x="4083" y="19652"/>
                  </a:lnTo>
                  <a:cubicBezTo>
                    <a:pt x="5295" y="19523"/>
                    <a:pt x="6877" y="19394"/>
                    <a:pt x="8596" y="19385"/>
                  </a:cubicBezTo>
                  <a:close/>
                  <a:moveTo>
                    <a:pt x="3181" y="19996"/>
                  </a:moveTo>
                  <a:cubicBezTo>
                    <a:pt x="2803" y="20193"/>
                    <a:pt x="2459" y="20340"/>
                    <a:pt x="2166" y="20460"/>
                  </a:cubicBezTo>
                  <a:lnTo>
                    <a:pt x="1427" y="20460"/>
                  </a:lnTo>
                  <a:lnTo>
                    <a:pt x="1952" y="19996"/>
                  </a:lnTo>
                  <a:close/>
                  <a:moveTo>
                    <a:pt x="8596" y="19996"/>
                  </a:moveTo>
                  <a:lnTo>
                    <a:pt x="8596" y="20460"/>
                  </a:lnTo>
                  <a:lnTo>
                    <a:pt x="2493" y="20460"/>
                  </a:lnTo>
                  <a:cubicBezTo>
                    <a:pt x="2768" y="20331"/>
                    <a:pt x="3086" y="20176"/>
                    <a:pt x="3447" y="19996"/>
                  </a:cubicBezTo>
                  <a:close/>
                  <a:moveTo>
                    <a:pt x="14425" y="20013"/>
                  </a:moveTo>
                  <a:cubicBezTo>
                    <a:pt x="14786" y="20193"/>
                    <a:pt x="15104" y="20357"/>
                    <a:pt x="15387" y="20468"/>
                  </a:cubicBezTo>
                  <a:lnTo>
                    <a:pt x="9241" y="20468"/>
                  </a:lnTo>
                  <a:lnTo>
                    <a:pt x="9241" y="20013"/>
                  </a:lnTo>
                  <a:close/>
                  <a:moveTo>
                    <a:pt x="15886" y="20013"/>
                  </a:moveTo>
                  <a:lnTo>
                    <a:pt x="16419" y="20468"/>
                  </a:lnTo>
                  <a:lnTo>
                    <a:pt x="15705" y="20468"/>
                  </a:lnTo>
                  <a:cubicBezTo>
                    <a:pt x="15413" y="20357"/>
                    <a:pt x="15087" y="20202"/>
                    <a:pt x="14700" y="20013"/>
                  </a:cubicBezTo>
                  <a:close/>
                  <a:moveTo>
                    <a:pt x="11476" y="21053"/>
                  </a:moveTo>
                  <a:cubicBezTo>
                    <a:pt x="11450" y="21724"/>
                    <a:pt x="11407" y="22420"/>
                    <a:pt x="11364" y="23108"/>
                  </a:cubicBezTo>
                  <a:cubicBezTo>
                    <a:pt x="11330" y="23580"/>
                    <a:pt x="11287" y="24036"/>
                    <a:pt x="11244" y="24509"/>
                  </a:cubicBezTo>
                  <a:cubicBezTo>
                    <a:pt x="10419" y="23598"/>
                    <a:pt x="9611" y="22446"/>
                    <a:pt x="9095" y="21053"/>
                  </a:cubicBezTo>
                  <a:close/>
                  <a:moveTo>
                    <a:pt x="8751" y="21036"/>
                  </a:moveTo>
                  <a:lnTo>
                    <a:pt x="8751" y="21053"/>
                  </a:lnTo>
                  <a:lnTo>
                    <a:pt x="8751" y="21113"/>
                  </a:lnTo>
                  <a:cubicBezTo>
                    <a:pt x="8227" y="22514"/>
                    <a:pt x="7419" y="23666"/>
                    <a:pt x="6585" y="24552"/>
                  </a:cubicBezTo>
                  <a:cubicBezTo>
                    <a:pt x="6542" y="24070"/>
                    <a:pt x="6499" y="23580"/>
                    <a:pt x="6465" y="23090"/>
                  </a:cubicBezTo>
                  <a:cubicBezTo>
                    <a:pt x="6422" y="22420"/>
                    <a:pt x="6379" y="21724"/>
                    <a:pt x="6361" y="21036"/>
                  </a:cubicBezTo>
                  <a:close/>
                  <a:moveTo>
                    <a:pt x="1780" y="19996"/>
                  </a:moveTo>
                  <a:lnTo>
                    <a:pt x="1255" y="20460"/>
                  </a:lnTo>
                  <a:lnTo>
                    <a:pt x="868" y="20460"/>
                  </a:lnTo>
                  <a:cubicBezTo>
                    <a:pt x="739" y="20460"/>
                    <a:pt x="645" y="20563"/>
                    <a:pt x="645" y="20692"/>
                  </a:cubicBezTo>
                  <a:cubicBezTo>
                    <a:pt x="645" y="20821"/>
                    <a:pt x="739" y="20933"/>
                    <a:pt x="868" y="20933"/>
                  </a:cubicBezTo>
                  <a:lnTo>
                    <a:pt x="886" y="20933"/>
                  </a:lnTo>
                  <a:cubicBezTo>
                    <a:pt x="1032" y="21741"/>
                    <a:pt x="1513" y="24449"/>
                    <a:pt x="2063" y="25764"/>
                  </a:cubicBezTo>
                  <a:cubicBezTo>
                    <a:pt x="1952" y="25669"/>
                    <a:pt x="1866" y="25540"/>
                    <a:pt x="1788" y="25394"/>
                  </a:cubicBezTo>
                  <a:cubicBezTo>
                    <a:pt x="1186" y="24199"/>
                    <a:pt x="611" y="21113"/>
                    <a:pt x="413" y="19996"/>
                  </a:cubicBezTo>
                  <a:close/>
                  <a:moveTo>
                    <a:pt x="17416" y="20004"/>
                  </a:moveTo>
                  <a:cubicBezTo>
                    <a:pt x="17218" y="21113"/>
                    <a:pt x="16651" y="24208"/>
                    <a:pt x="16041" y="25403"/>
                  </a:cubicBezTo>
                  <a:cubicBezTo>
                    <a:pt x="15955" y="25540"/>
                    <a:pt x="15869" y="25669"/>
                    <a:pt x="15757" y="25781"/>
                  </a:cubicBezTo>
                  <a:cubicBezTo>
                    <a:pt x="16307" y="24457"/>
                    <a:pt x="16789" y="21749"/>
                    <a:pt x="16935" y="20941"/>
                  </a:cubicBezTo>
                  <a:lnTo>
                    <a:pt x="16952" y="20941"/>
                  </a:lnTo>
                  <a:cubicBezTo>
                    <a:pt x="17081" y="20941"/>
                    <a:pt x="17175" y="20838"/>
                    <a:pt x="17175" y="20709"/>
                  </a:cubicBezTo>
                  <a:cubicBezTo>
                    <a:pt x="17175" y="20580"/>
                    <a:pt x="17081" y="20468"/>
                    <a:pt x="16952" y="20468"/>
                  </a:cubicBezTo>
                  <a:lnTo>
                    <a:pt x="16608" y="20468"/>
                  </a:lnTo>
                  <a:lnTo>
                    <a:pt x="16084" y="20004"/>
                  </a:lnTo>
                  <a:close/>
                  <a:moveTo>
                    <a:pt x="8914" y="24302"/>
                  </a:moveTo>
                  <a:lnTo>
                    <a:pt x="9241" y="26572"/>
                  </a:lnTo>
                  <a:cubicBezTo>
                    <a:pt x="9181" y="26546"/>
                    <a:pt x="9121" y="26529"/>
                    <a:pt x="9069" y="26520"/>
                  </a:cubicBezTo>
                  <a:lnTo>
                    <a:pt x="8914" y="25162"/>
                  </a:lnTo>
                  <a:lnTo>
                    <a:pt x="8768" y="26520"/>
                  </a:lnTo>
                  <a:cubicBezTo>
                    <a:pt x="8700" y="26529"/>
                    <a:pt x="8648" y="26555"/>
                    <a:pt x="8596" y="26572"/>
                  </a:cubicBezTo>
                  <a:lnTo>
                    <a:pt x="8914" y="24302"/>
                  </a:lnTo>
                  <a:close/>
                  <a:moveTo>
                    <a:pt x="16574" y="21036"/>
                  </a:moveTo>
                  <a:cubicBezTo>
                    <a:pt x="16393" y="22085"/>
                    <a:pt x="15886" y="24827"/>
                    <a:pt x="15336" y="25884"/>
                  </a:cubicBezTo>
                  <a:cubicBezTo>
                    <a:pt x="15095" y="26374"/>
                    <a:pt x="14708" y="26606"/>
                    <a:pt x="13857" y="26701"/>
                  </a:cubicBezTo>
                  <a:cubicBezTo>
                    <a:pt x="13307" y="26357"/>
                    <a:pt x="12301" y="25643"/>
                    <a:pt x="11287" y="24569"/>
                  </a:cubicBezTo>
                  <a:cubicBezTo>
                    <a:pt x="11364" y="24079"/>
                    <a:pt x="11450" y="23598"/>
                    <a:pt x="11519" y="23116"/>
                  </a:cubicBezTo>
                  <a:cubicBezTo>
                    <a:pt x="11614" y="22428"/>
                    <a:pt x="11708" y="21741"/>
                    <a:pt x="11786" y="21053"/>
                  </a:cubicBezTo>
                  <a:lnTo>
                    <a:pt x="14227" y="21053"/>
                  </a:lnTo>
                  <a:cubicBezTo>
                    <a:pt x="14201" y="21388"/>
                    <a:pt x="14167" y="21724"/>
                    <a:pt x="14124" y="22059"/>
                  </a:cubicBezTo>
                  <a:cubicBezTo>
                    <a:pt x="14072" y="22480"/>
                    <a:pt x="14012" y="22901"/>
                    <a:pt x="13935" y="23305"/>
                  </a:cubicBezTo>
                  <a:cubicBezTo>
                    <a:pt x="13857" y="23726"/>
                    <a:pt x="13771" y="24139"/>
                    <a:pt x="13660" y="24543"/>
                  </a:cubicBezTo>
                  <a:cubicBezTo>
                    <a:pt x="13565" y="24947"/>
                    <a:pt x="13445" y="25360"/>
                    <a:pt x="13333" y="25764"/>
                  </a:cubicBezTo>
                  <a:cubicBezTo>
                    <a:pt x="13479" y="25368"/>
                    <a:pt x="13617" y="24973"/>
                    <a:pt x="13746" y="24560"/>
                  </a:cubicBezTo>
                  <a:cubicBezTo>
                    <a:pt x="13874" y="24156"/>
                    <a:pt x="13986" y="23744"/>
                    <a:pt x="14089" y="23340"/>
                  </a:cubicBezTo>
                  <a:cubicBezTo>
                    <a:pt x="14201" y="22936"/>
                    <a:pt x="14287" y="22514"/>
                    <a:pt x="14373" y="22093"/>
                  </a:cubicBezTo>
                  <a:cubicBezTo>
                    <a:pt x="14433" y="21749"/>
                    <a:pt x="14493" y="21397"/>
                    <a:pt x="14545" y="21036"/>
                  </a:cubicBezTo>
                  <a:close/>
                  <a:moveTo>
                    <a:pt x="3284" y="21053"/>
                  </a:moveTo>
                  <a:cubicBezTo>
                    <a:pt x="3327" y="21405"/>
                    <a:pt x="3396" y="21749"/>
                    <a:pt x="3456" y="22102"/>
                  </a:cubicBezTo>
                  <a:cubicBezTo>
                    <a:pt x="3533" y="22523"/>
                    <a:pt x="3628" y="22944"/>
                    <a:pt x="3731" y="23348"/>
                  </a:cubicBezTo>
                  <a:cubicBezTo>
                    <a:pt x="3843" y="23761"/>
                    <a:pt x="3946" y="24165"/>
                    <a:pt x="4083" y="24577"/>
                  </a:cubicBezTo>
                  <a:cubicBezTo>
                    <a:pt x="4212" y="24981"/>
                    <a:pt x="4350" y="25377"/>
                    <a:pt x="4496" y="25781"/>
                  </a:cubicBezTo>
                  <a:cubicBezTo>
                    <a:pt x="4384" y="25368"/>
                    <a:pt x="4264" y="24964"/>
                    <a:pt x="4169" y="24552"/>
                  </a:cubicBezTo>
                  <a:cubicBezTo>
                    <a:pt x="4066" y="24148"/>
                    <a:pt x="3980" y="23726"/>
                    <a:pt x="3894" y="23322"/>
                  </a:cubicBezTo>
                  <a:cubicBezTo>
                    <a:pt x="3826" y="22901"/>
                    <a:pt x="3757" y="22480"/>
                    <a:pt x="3705" y="22076"/>
                  </a:cubicBezTo>
                  <a:cubicBezTo>
                    <a:pt x="3662" y="21741"/>
                    <a:pt x="3628" y="21397"/>
                    <a:pt x="3611" y="21062"/>
                  </a:cubicBezTo>
                  <a:lnTo>
                    <a:pt x="6043" y="21062"/>
                  </a:lnTo>
                  <a:cubicBezTo>
                    <a:pt x="6121" y="21749"/>
                    <a:pt x="6207" y="22437"/>
                    <a:pt x="6310" y="23125"/>
                  </a:cubicBezTo>
                  <a:cubicBezTo>
                    <a:pt x="6387" y="23632"/>
                    <a:pt x="6465" y="24122"/>
                    <a:pt x="6551" y="24620"/>
                  </a:cubicBezTo>
                  <a:cubicBezTo>
                    <a:pt x="5562" y="25686"/>
                    <a:pt x="4548" y="26383"/>
                    <a:pt x="4023" y="26727"/>
                  </a:cubicBezTo>
                  <a:cubicBezTo>
                    <a:pt x="3121" y="26615"/>
                    <a:pt x="2734" y="26383"/>
                    <a:pt x="2476" y="25901"/>
                  </a:cubicBezTo>
                  <a:cubicBezTo>
                    <a:pt x="1943" y="24835"/>
                    <a:pt x="1427" y="22093"/>
                    <a:pt x="1247" y="21053"/>
                  </a:cubicBezTo>
                  <a:close/>
                  <a:moveTo>
                    <a:pt x="9061" y="21294"/>
                  </a:moveTo>
                  <a:cubicBezTo>
                    <a:pt x="9602" y="22661"/>
                    <a:pt x="10410" y="23795"/>
                    <a:pt x="11227" y="24672"/>
                  </a:cubicBezTo>
                  <a:cubicBezTo>
                    <a:pt x="11201" y="24904"/>
                    <a:pt x="11184" y="25145"/>
                    <a:pt x="11158" y="25394"/>
                  </a:cubicBezTo>
                  <a:cubicBezTo>
                    <a:pt x="11192" y="25171"/>
                    <a:pt x="11235" y="24939"/>
                    <a:pt x="11270" y="24715"/>
                  </a:cubicBezTo>
                  <a:cubicBezTo>
                    <a:pt x="12181" y="25686"/>
                    <a:pt x="13092" y="26357"/>
                    <a:pt x="13651" y="26727"/>
                  </a:cubicBezTo>
                  <a:cubicBezTo>
                    <a:pt x="13341" y="26744"/>
                    <a:pt x="12980" y="26770"/>
                    <a:pt x="12533" y="26770"/>
                  </a:cubicBezTo>
                  <a:cubicBezTo>
                    <a:pt x="12129" y="26770"/>
                    <a:pt x="11674" y="26761"/>
                    <a:pt x="11158" y="26744"/>
                  </a:cubicBezTo>
                  <a:cubicBezTo>
                    <a:pt x="10685" y="26735"/>
                    <a:pt x="10169" y="26727"/>
                    <a:pt x="9611" y="26727"/>
                  </a:cubicBezTo>
                  <a:lnTo>
                    <a:pt x="9009" y="22540"/>
                  </a:lnTo>
                  <a:lnTo>
                    <a:pt x="9061" y="21294"/>
                  </a:lnTo>
                  <a:close/>
                  <a:moveTo>
                    <a:pt x="8768" y="21431"/>
                  </a:moveTo>
                  <a:lnTo>
                    <a:pt x="8811" y="22557"/>
                  </a:lnTo>
                  <a:lnTo>
                    <a:pt x="8210" y="26735"/>
                  </a:lnTo>
                  <a:cubicBezTo>
                    <a:pt x="7634" y="26735"/>
                    <a:pt x="7118" y="26744"/>
                    <a:pt x="6662" y="26761"/>
                  </a:cubicBezTo>
                  <a:cubicBezTo>
                    <a:pt x="6129" y="26770"/>
                    <a:pt x="5691" y="26778"/>
                    <a:pt x="5287" y="26778"/>
                  </a:cubicBezTo>
                  <a:cubicBezTo>
                    <a:pt x="4866" y="26778"/>
                    <a:pt x="4522" y="26770"/>
                    <a:pt x="4212" y="26744"/>
                  </a:cubicBezTo>
                  <a:cubicBezTo>
                    <a:pt x="4754" y="26383"/>
                    <a:pt x="5656" y="25729"/>
                    <a:pt x="6559" y="24784"/>
                  </a:cubicBezTo>
                  <a:cubicBezTo>
                    <a:pt x="6593" y="24981"/>
                    <a:pt x="6628" y="25196"/>
                    <a:pt x="6671" y="25403"/>
                  </a:cubicBezTo>
                  <a:cubicBezTo>
                    <a:pt x="6645" y="25171"/>
                    <a:pt x="6628" y="24939"/>
                    <a:pt x="6602" y="24724"/>
                  </a:cubicBezTo>
                  <a:cubicBezTo>
                    <a:pt x="7410" y="23864"/>
                    <a:pt x="8218" y="22764"/>
                    <a:pt x="8768" y="21431"/>
                  </a:cubicBezTo>
                  <a:close/>
                  <a:moveTo>
                    <a:pt x="11912" y="26973"/>
                  </a:moveTo>
                  <a:cubicBezTo>
                    <a:pt x="12053" y="26973"/>
                    <a:pt x="12195" y="26984"/>
                    <a:pt x="12336" y="27010"/>
                  </a:cubicBezTo>
                  <a:cubicBezTo>
                    <a:pt x="12164" y="27036"/>
                    <a:pt x="12009" y="27053"/>
                    <a:pt x="11846" y="27079"/>
                  </a:cubicBezTo>
                  <a:cubicBezTo>
                    <a:pt x="11691" y="27105"/>
                    <a:pt x="11528" y="27122"/>
                    <a:pt x="11373" y="27156"/>
                  </a:cubicBezTo>
                  <a:cubicBezTo>
                    <a:pt x="11218" y="27191"/>
                    <a:pt x="11063" y="27208"/>
                    <a:pt x="10900" y="27242"/>
                  </a:cubicBezTo>
                  <a:cubicBezTo>
                    <a:pt x="10737" y="27268"/>
                    <a:pt x="10582" y="27302"/>
                    <a:pt x="10419" y="27328"/>
                  </a:cubicBezTo>
                  <a:cubicBezTo>
                    <a:pt x="10574" y="27251"/>
                    <a:pt x="10720" y="27191"/>
                    <a:pt x="10883" y="27139"/>
                  </a:cubicBezTo>
                  <a:cubicBezTo>
                    <a:pt x="11046" y="27088"/>
                    <a:pt x="11192" y="27053"/>
                    <a:pt x="11356" y="27027"/>
                  </a:cubicBezTo>
                  <a:cubicBezTo>
                    <a:pt x="11537" y="26993"/>
                    <a:pt x="11724" y="26973"/>
                    <a:pt x="11912" y="26973"/>
                  </a:cubicBezTo>
                  <a:close/>
                  <a:moveTo>
                    <a:pt x="5920" y="26986"/>
                  </a:moveTo>
                  <a:cubicBezTo>
                    <a:pt x="6106" y="26986"/>
                    <a:pt x="6292" y="27007"/>
                    <a:pt x="6473" y="27036"/>
                  </a:cubicBezTo>
                  <a:cubicBezTo>
                    <a:pt x="6636" y="27070"/>
                    <a:pt x="6800" y="27105"/>
                    <a:pt x="6946" y="27156"/>
                  </a:cubicBezTo>
                  <a:cubicBezTo>
                    <a:pt x="7109" y="27199"/>
                    <a:pt x="7264" y="27259"/>
                    <a:pt x="7410" y="27337"/>
                  </a:cubicBezTo>
                  <a:cubicBezTo>
                    <a:pt x="7247" y="27302"/>
                    <a:pt x="7092" y="27277"/>
                    <a:pt x="6929" y="27251"/>
                  </a:cubicBezTo>
                  <a:cubicBezTo>
                    <a:pt x="6765" y="27217"/>
                    <a:pt x="6619" y="27191"/>
                    <a:pt x="6456" y="27165"/>
                  </a:cubicBezTo>
                  <a:cubicBezTo>
                    <a:pt x="6293" y="27122"/>
                    <a:pt x="6146" y="27105"/>
                    <a:pt x="5983" y="27079"/>
                  </a:cubicBezTo>
                  <a:cubicBezTo>
                    <a:pt x="5820" y="27053"/>
                    <a:pt x="5656" y="27036"/>
                    <a:pt x="5502" y="27027"/>
                  </a:cubicBezTo>
                  <a:cubicBezTo>
                    <a:pt x="5639" y="26998"/>
                    <a:pt x="5779" y="26986"/>
                    <a:pt x="5920" y="26986"/>
                  </a:cubicBezTo>
                  <a:close/>
                  <a:moveTo>
                    <a:pt x="5095" y="27144"/>
                  </a:moveTo>
                  <a:cubicBezTo>
                    <a:pt x="5201" y="27144"/>
                    <a:pt x="5308" y="27149"/>
                    <a:pt x="5416" y="27156"/>
                  </a:cubicBezTo>
                  <a:cubicBezTo>
                    <a:pt x="5648" y="27165"/>
                    <a:pt x="5880" y="27182"/>
                    <a:pt x="6112" y="27234"/>
                  </a:cubicBezTo>
                  <a:cubicBezTo>
                    <a:pt x="6344" y="27259"/>
                    <a:pt x="6576" y="27328"/>
                    <a:pt x="6800" y="27388"/>
                  </a:cubicBezTo>
                  <a:lnTo>
                    <a:pt x="6103" y="27328"/>
                  </a:lnTo>
                  <a:cubicBezTo>
                    <a:pt x="5863" y="27302"/>
                    <a:pt x="5639" y="27294"/>
                    <a:pt x="5399" y="27268"/>
                  </a:cubicBezTo>
                  <a:cubicBezTo>
                    <a:pt x="5167" y="27259"/>
                    <a:pt x="4943" y="27251"/>
                    <a:pt x="4702" y="27251"/>
                  </a:cubicBezTo>
                  <a:cubicBezTo>
                    <a:pt x="4470" y="27251"/>
                    <a:pt x="4238" y="27251"/>
                    <a:pt x="4006" y="27268"/>
                  </a:cubicBezTo>
                  <a:cubicBezTo>
                    <a:pt x="4238" y="27208"/>
                    <a:pt x="4470" y="27174"/>
                    <a:pt x="4702" y="27165"/>
                  </a:cubicBezTo>
                  <a:cubicBezTo>
                    <a:pt x="4835" y="27151"/>
                    <a:pt x="4965" y="27144"/>
                    <a:pt x="5095" y="27144"/>
                  </a:cubicBezTo>
                  <a:close/>
                  <a:moveTo>
                    <a:pt x="12725" y="27144"/>
                  </a:moveTo>
                  <a:cubicBezTo>
                    <a:pt x="12856" y="27144"/>
                    <a:pt x="12985" y="27151"/>
                    <a:pt x="13118" y="27165"/>
                  </a:cubicBezTo>
                  <a:cubicBezTo>
                    <a:pt x="13350" y="27191"/>
                    <a:pt x="13591" y="27217"/>
                    <a:pt x="13814" y="27285"/>
                  </a:cubicBezTo>
                  <a:cubicBezTo>
                    <a:pt x="13582" y="27259"/>
                    <a:pt x="13350" y="27259"/>
                    <a:pt x="13118" y="27259"/>
                  </a:cubicBezTo>
                  <a:cubicBezTo>
                    <a:pt x="13047" y="27257"/>
                    <a:pt x="12978" y="27256"/>
                    <a:pt x="12910" y="27256"/>
                  </a:cubicBezTo>
                  <a:cubicBezTo>
                    <a:pt x="12746" y="27256"/>
                    <a:pt x="12586" y="27262"/>
                    <a:pt x="12422" y="27268"/>
                  </a:cubicBezTo>
                  <a:cubicBezTo>
                    <a:pt x="12181" y="27285"/>
                    <a:pt x="11958" y="27302"/>
                    <a:pt x="11717" y="27328"/>
                  </a:cubicBezTo>
                  <a:lnTo>
                    <a:pt x="11021" y="27388"/>
                  </a:lnTo>
                  <a:cubicBezTo>
                    <a:pt x="11244" y="27328"/>
                    <a:pt x="11476" y="27259"/>
                    <a:pt x="11708" y="27234"/>
                  </a:cubicBezTo>
                  <a:cubicBezTo>
                    <a:pt x="11949" y="27191"/>
                    <a:pt x="12172" y="27165"/>
                    <a:pt x="12405" y="27156"/>
                  </a:cubicBezTo>
                  <a:cubicBezTo>
                    <a:pt x="12513" y="27149"/>
                    <a:pt x="12619" y="27144"/>
                    <a:pt x="12725" y="27144"/>
                  </a:cubicBezTo>
                  <a:close/>
                  <a:moveTo>
                    <a:pt x="9052" y="29237"/>
                  </a:moveTo>
                  <a:cubicBezTo>
                    <a:pt x="9233" y="29254"/>
                    <a:pt x="9602" y="29297"/>
                    <a:pt x="10075" y="29340"/>
                  </a:cubicBezTo>
                  <a:cubicBezTo>
                    <a:pt x="10058" y="29383"/>
                    <a:pt x="10041" y="29434"/>
                    <a:pt x="10032" y="29477"/>
                  </a:cubicBezTo>
                  <a:cubicBezTo>
                    <a:pt x="9998" y="29598"/>
                    <a:pt x="9980" y="29718"/>
                    <a:pt x="9972" y="29830"/>
                  </a:cubicBezTo>
                  <a:cubicBezTo>
                    <a:pt x="9662" y="29795"/>
                    <a:pt x="9353" y="29761"/>
                    <a:pt x="9052" y="29752"/>
                  </a:cubicBezTo>
                  <a:cubicBezTo>
                    <a:pt x="9069" y="29580"/>
                    <a:pt x="9069" y="29400"/>
                    <a:pt x="9052" y="29237"/>
                  </a:cubicBezTo>
                  <a:close/>
                  <a:moveTo>
                    <a:pt x="6980" y="29434"/>
                  </a:moveTo>
                  <a:cubicBezTo>
                    <a:pt x="6989" y="29529"/>
                    <a:pt x="7015" y="29615"/>
                    <a:pt x="7032" y="29727"/>
                  </a:cubicBezTo>
                  <a:cubicBezTo>
                    <a:pt x="7058" y="29813"/>
                    <a:pt x="7092" y="29881"/>
                    <a:pt x="7118" y="29959"/>
                  </a:cubicBezTo>
                  <a:cubicBezTo>
                    <a:pt x="5571" y="30217"/>
                    <a:pt x="4212" y="30655"/>
                    <a:pt x="3877" y="30741"/>
                  </a:cubicBezTo>
                  <a:lnTo>
                    <a:pt x="3808" y="30260"/>
                  </a:lnTo>
                  <a:cubicBezTo>
                    <a:pt x="3791" y="30122"/>
                    <a:pt x="3783" y="29993"/>
                    <a:pt x="3765" y="29873"/>
                  </a:cubicBezTo>
                  <a:cubicBezTo>
                    <a:pt x="4917" y="29684"/>
                    <a:pt x="6069" y="29537"/>
                    <a:pt x="6980" y="29434"/>
                  </a:cubicBezTo>
                  <a:close/>
                  <a:moveTo>
                    <a:pt x="10849" y="29434"/>
                  </a:moveTo>
                  <a:cubicBezTo>
                    <a:pt x="11760" y="29537"/>
                    <a:pt x="12903" y="29675"/>
                    <a:pt x="14064" y="29864"/>
                  </a:cubicBezTo>
                  <a:cubicBezTo>
                    <a:pt x="14055" y="29984"/>
                    <a:pt x="14029" y="30113"/>
                    <a:pt x="14021" y="30251"/>
                  </a:cubicBezTo>
                  <a:cubicBezTo>
                    <a:pt x="13995" y="30423"/>
                    <a:pt x="13978" y="30586"/>
                    <a:pt x="13952" y="30741"/>
                  </a:cubicBezTo>
                  <a:cubicBezTo>
                    <a:pt x="13625" y="30655"/>
                    <a:pt x="12250" y="30217"/>
                    <a:pt x="10711" y="29959"/>
                  </a:cubicBezTo>
                  <a:cubicBezTo>
                    <a:pt x="10745" y="29881"/>
                    <a:pt x="10763" y="29813"/>
                    <a:pt x="10797" y="29727"/>
                  </a:cubicBezTo>
                  <a:cubicBezTo>
                    <a:pt x="10831" y="29623"/>
                    <a:pt x="10840" y="29529"/>
                    <a:pt x="10849" y="29434"/>
                  </a:cubicBezTo>
                  <a:close/>
                  <a:moveTo>
                    <a:pt x="9043" y="30758"/>
                  </a:moveTo>
                  <a:cubicBezTo>
                    <a:pt x="9594" y="30801"/>
                    <a:pt x="11708" y="31016"/>
                    <a:pt x="13883" y="31248"/>
                  </a:cubicBezTo>
                  <a:cubicBezTo>
                    <a:pt x="13857" y="31472"/>
                    <a:pt x="13823" y="31669"/>
                    <a:pt x="13806" y="31815"/>
                  </a:cubicBezTo>
                  <a:cubicBezTo>
                    <a:pt x="13771" y="31833"/>
                    <a:pt x="13737" y="31833"/>
                    <a:pt x="13694" y="31841"/>
                  </a:cubicBezTo>
                  <a:cubicBezTo>
                    <a:pt x="13032" y="31721"/>
                    <a:pt x="10926" y="31317"/>
                    <a:pt x="9026" y="31248"/>
                  </a:cubicBezTo>
                  <a:cubicBezTo>
                    <a:pt x="9035" y="31111"/>
                    <a:pt x="9035" y="30939"/>
                    <a:pt x="9043" y="30758"/>
                  </a:cubicBezTo>
                  <a:close/>
                  <a:moveTo>
                    <a:pt x="8923" y="27079"/>
                  </a:moveTo>
                  <a:cubicBezTo>
                    <a:pt x="9253" y="27460"/>
                    <a:pt x="9866" y="27973"/>
                    <a:pt x="10770" y="27973"/>
                  </a:cubicBezTo>
                  <a:cubicBezTo>
                    <a:pt x="10785" y="27973"/>
                    <a:pt x="10799" y="27973"/>
                    <a:pt x="10814" y="27973"/>
                  </a:cubicBezTo>
                  <a:cubicBezTo>
                    <a:pt x="11158" y="27964"/>
                    <a:pt x="11562" y="27939"/>
                    <a:pt x="11932" y="27904"/>
                  </a:cubicBezTo>
                  <a:cubicBezTo>
                    <a:pt x="12310" y="27878"/>
                    <a:pt x="12705" y="27844"/>
                    <a:pt x="13066" y="27835"/>
                  </a:cubicBezTo>
                  <a:cubicBezTo>
                    <a:pt x="13163" y="27831"/>
                    <a:pt x="13250" y="27829"/>
                    <a:pt x="13330" y="27829"/>
                  </a:cubicBezTo>
                  <a:cubicBezTo>
                    <a:pt x="13905" y="27829"/>
                    <a:pt x="14070" y="27928"/>
                    <a:pt x="14115" y="27973"/>
                  </a:cubicBezTo>
                  <a:cubicBezTo>
                    <a:pt x="14124" y="27990"/>
                    <a:pt x="14150" y="28050"/>
                    <a:pt x="14158" y="28188"/>
                  </a:cubicBezTo>
                  <a:cubicBezTo>
                    <a:pt x="13892" y="28162"/>
                    <a:pt x="13608" y="28145"/>
                    <a:pt x="13341" y="28136"/>
                  </a:cubicBezTo>
                  <a:cubicBezTo>
                    <a:pt x="12989" y="28111"/>
                    <a:pt x="12619" y="28093"/>
                    <a:pt x="12267" y="28068"/>
                  </a:cubicBezTo>
                  <a:lnTo>
                    <a:pt x="12267" y="28068"/>
                  </a:lnTo>
                  <a:cubicBezTo>
                    <a:pt x="12611" y="28154"/>
                    <a:pt x="12955" y="28231"/>
                    <a:pt x="13299" y="28317"/>
                  </a:cubicBezTo>
                  <a:cubicBezTo>
                    <a:pt x="13599" y="28394"/>
                    <a:pt x="13892" y="28463"/>
                    <a:pt x="14184" y="28532"/>
                  </a:cubicBezTo>
                  <a:cubicBezTo>
                    <a:pt x="14184" y="28721"/>
                    <a:pt x="14167" y="28970"/>
                    <a:pt x="14150" y="29297"/>
                  </a:cubicBezTo>
                  <a:cubicBezTo>
                    <a:pt x="13668" y="29151"/>
                    <a:pt x="11235" y="28334"/>
                    <a:pt x="9052" y="28265"/>
                  </a:cubicBezTo>
                  <a:cubicBezTo>
                    <a:pt x="9009" y="27500"/>
                    <a:pt x="8940" y="27328"/>
                    <a:pt x="8940" y="27328"/>
                  </a:cubicBezTo>
                  <a:lnTo>
                    <a:pt x="8940" y="28265"/>
                  </a:lnTo>
                  <a:lnTo>
                    <a:pt x="8940" y="29262"/>
                  </a:lnTo>
                  <a:lnTo>
                    <a:pt x="8940" y="29787"/>
                  </a:lnTo>
                  <a:lnTo>
                    <a:pt x="8940" y="30767"/>
                  </a:lnTo>
                  <a:lnTo>
                    <a:pt x="8940" y="31257"/>
                  </a:lnTo>
                  <a:lnTo>
                    <a:pt x="8940" y="32228"/>
                  </a:lnTo>
                  <a:cubicBezTo>
                    <a:pt x="8940" y="32228"/>
                    <a:pt x="8863" y="32065"/>
                    <a:pt x="8820" y="31274"/>
                  </a:cubicBezTo>
                  <a:cubicBezTo>
                    <a:pt x="6929" y="31334"/>
                    <a:pt x="4814" y="31747"/>
                    <a:pt x="4144" y="31858"/>
                  </a:cubicBezTo>
                  <a:cubicBezTo>
                    <a:pt x="4109" y="31850"/>
                    <a:pt x="4083" y="31850"/>
                    <a:pt x="4040" y="31841"/>
                  </a:cubicBezTo>
                  <a:cubicBezTo>
                    <a:pt x="4015" y="31687"/>
                    <a:pt x="3980" y="31489"/>
                    <a:pt x="3954" y="31257"/>
                  </a:cubicBezTo>
                  <a:cubicBezTo>
                    <a:pt x="6112" y="31016"/>
                    <a:pt x="8227" y="30801"/>
                    <a:pt x="8777" y="30758"/>
                  </a:cubicBezTo>
                  <a:cubicBezTo>
                    <a:pt x="8768" y="30509"/>
                    <a:pt x="8768" y="30217"/>
                    <a:pt x="8768" y="29881"/>
                  </a:cubicBezTo>
                  <a:lnTo>
                    <a:pt x="8768" y="29778"/>
                  </a:lnTo>
                  <a:cubicBezTo>
                    <a:pt x="8459" y="29787"/>
                    <a:pt x="8149" y="29821"/>
                    <a:pt x="7849" y="29856"/>
                  </a:cubicBezTo>
                  <a:cubicBezTo>
                    <a:pt x="7840" y="29744"/>
                    <a:pt x="7814" y="29615"/>
                    <a:pt x="7788" y="29495"/>
                  </a:cubicBezTo>
                  <a:cubicBezTo>
                    <a:pt x="7780" y="29443"/>
                    <a:pt x="7754" y="29400"/>
                    <a:pt x="7745" y="29357"/>
                  </a:cubicBezTo>
                  <a:cubicBezTo>
                    <a:pt x="8227" y="29305"/>
                    <a:pt x="8579" y="29271"/>
                    <a:pt x="8768" y="29262"/>
                  </a:cubicBezTo>
                  <a:cubicBezTo>
                    <a:pt x="8777" y="28850"/>
                    <a:pt x="8786" y="28523"/>
                    <a:pt x="8794" y="28265"/>
                  </a:cubicBezTo>
                  <a:lnTo>
                    <a:pt x="8794" y="28265"/>
                  </a:lnTo>
                  <a:cubicBezTo>
                    <a:pt x="6619" y="28334"/>
                    <a:pt x="4187" y="29151"/>
                    <a:pt x="3705" y="29297"/>
                  </a:cubicBezTo>
                  <a:cubicBezTo>
                    <a:pt x="3679" y="28962"/>
                    <a:pt x="3671" y="28712"/>
                    <a:pt x="3671" y="28532"/>
                  </a:cubicBezTo>
                  <a:cubicBezTo>
                    <a:pt x="3963" y="28454"/>
                    <a:pt x="4255" y="28377"/>
                    <a:pt x="4556" y="28317"/>
                  </a:cubicBezTo>
                  <a:cubicBezTo>
                    <a:pt x="4900" y="28231"/>
                    <a:pt x="5244" y="28145"/>
                    <a:pt x="5588" y="28068"/>
                  </a:cubicBezTo>
                  <a:lnTo>
                    <a:pt x="5588" y="28068"/>
                  </a:lnTo>
                  <a:cubicBezTo>
                    <a:pt x="5218" y="28093"/>
                    <a:pt x="4866" y="28102"/>
                    <a:pt x="4513" y="28136"/>
                  </a:cubicBezTo>
                  <a:cubicBezTo>
                    <a:pt x="4238" y="28154"/>
                    <a:pt x="3963" y="28179"/>
                    <a:pt x="3697" y="28188"/>
                  </a:cubicBezTo>
                  <a:cubicBezTo>
                    <a:pt x="3705" y="28050"/>
                    <a:pt x="3722" y="27990"/>
                    <a:pt x="3740" y="27973"/>
                  </a:cubicBezTo>
                  <a:cubicBezTo>
                    <a:pt x="3786" y="27927"/>
                    <a:pt x="3957" y="27832"/>
                    <a:pt x="4566" y="27832"/>
                  </a:cubicBezTo>
                  <a:cubicBezTo>
                    <a:pt x="4634" y="27832"/>
                    <a:pt x="4708" y="27833"/>
                    <a:pt x="4788" y="27835"/>
                  </a:cubicBezTo>
                  <a:cubicBezTo>
                    <a:pt x="5132" y="27844"/>
                    <a:pt x="5528" y="27878"/>
                    <a:pt x="5914" y="27904"/>
                  </a:cubicBezTo>
                  <a:cubicBezTo>
                    <a:pt x="6293" y="27939"/>
                    <a:pt x="6688" y="27973"/>
                    <a:pt x="7032" y="27973"/>
                  </a:cubicBezTo>
                  <a:cubicBezTo>
                    <a:pt x="7047" y="27973"/>
                    <a:pt x="7062" y="27973"/>
                    <a:pt x="7077" y="27973"/>
                  </a:cubicBezTo>
                  <a:cubicBezTo>
                    <a:pt x="7988" y="27973"/>
                    <a:pt x="8585" y="27460"/>
                    <a:pt x="8923" y="27079"/>
                  </a:cubicBezTo>
                  <a:close/>
                  <a:moveTo>
                    <a:pt x="8906" y="1"/>
                  </a:moveTo>
                  <a:cubicBezTo>
                    <a:pt x="8837" y="285"/>
                    <a:pt x="8811" y="560"/>
                    <a:pt x="8777" y="843"/>
                  </a:cubicBezTo>
                  <a:cubicBezTo>
                    <a:pt x="8751" y="1101"/>
                    <a:pt x="8743" y="1368"/>
                    <a:pt x="8734" y="1626"/>
                  </a:cubicBezTo>
                  <a:lnTo>
                    <a:pt x="6318" y="1626"/>
                  </a:lnTo>
                  <a:cubicBezTo>
                    <a:pt x="6318" y="1626"/>
                    <a:pt x="5373" y="4196"/>
                    <a:pt x="5003" y="5245"/>
                  </a:cubicBezTo>
                  <a:lnTo>
                    <a:pt x="4685" y="5245"/>
                  </a:lnTo>
                  <a:cubicBezTo>
                    <a:pt x="4685" y="5245"/>
                    <a:pt x="4582" y="5709"/>
                    <a:pt x="4436" y="6353"/>
                  </a:cubicBezTo>
                  <a:lnTo>
                    <a:pt x="3293" y="9715"/>
                  </a:lnTo>
                  <a:lnTo>
                    <a:pt x="3267" y="9783"/>
                  </a:lnTo>
                  <a:lnTo>
                    <a:pt x="3275" y="9783"/>
                  </a:lnTo>
                  <a:lnTo>
                    <a:pt x="3181" y="10058"/>
                  </a:lnTo>
                  <a:lnTo>
                    <a:pt x="3078" y="10058"/>
                  </a:lnTo>
                  <a:cubicBezTo>
                    <a:pt x="3078" y="10058"/>
                    <a:pt x="3060" y="10342"/>
                    <a:pt x="3017" y="10746"/>
                  </a:cubicBezTo>
                  <a:lnTo>
                    <a:pt x="1805" y="14666"/>
                  </a:lnTo>
                  <a:lnTo>
                    <a:pt x="1599" y="14666"/>
                  </a:lnTo>
                  <a:cubicBezTo>
                    <a:pt x="1599" y="14666"/>
                    <a:pt x="1599" y="14950"/>
                    <a:pt x="1573" y="15371"/>
                  </a:cubicBezTo>
                  <a:lnTo>
                    <a:pt x="241" y="19652"/>
                  </a:lnTo>
                  <a:lnTo>
                    <a:pt x="0" y="19652"/>
                  </a:lnTo>
                  <a:cubicBezTo>
                    <a:pt x="0" y="19652"/>
                    <a:pt x="696" y="24036"/>
                    <a:pt x="1470" y="25557"/>
                  </a:cubicBezTo>
                  <a:cubicBezTo>
                    <a:pt x="1685" y="25987"/>
                    <a:pt x="1986" y="26254"/>
                    <a:pt x="2416" y="26434"/>
                  </a:cubicBezTo>
                  <a:cubicBezTo>
                    <a:pt x="2648" y="26692"/>
                    <a:pt x="2949" y="26864"/>
                    <a:pt x="3370" y="26959"/>
                  </a:cubicBezTo>
                  <a:lnTo>
                    <a:pt x="3370" y="27775"/>
                  </a:lnTo>
                  <a:cubicBezTo>
                    <a:pt x="3112" y="28575"/>
                    <a:pt x="3740" y="32056"/>
                    <a:pt x="3740" y="32065"/>
                  </a:cubicBezTo>
                  <a:cubicBezTo>
                    <a:pt x="5467" y="32409"/>
                    <a:pt x="7187" y="32581"/>
                    <a:pt x="8880" y="32581"/>
                  </a:cubicBezTo>
                  <a:cubicBezTo>
                    <a:pt x="10591" y="32581"/>
                    <a:pt x="12310" y="32409"/>
                    <a:pt x="14029" y="32065"/>
                  </a:cubicBezTo>
                  <a:cubicBezTo>
                    <a:pt x="14029" y="32056"/>
                    <a:pt x="14657" y="28575"/>
                    <a:pt x="14399" y="27775"/>
                  </a:cubicBezTo>
                  <a:lnTo>
                    <a:pt x="14399" y="26959"/>
                  </a:lnTo>
                  <a:cubicBezTo>
                    <a:pt x="14803" y="26864"/>
                    <a:pt x="15112" y="26692"/>
                    <a:pt x="15344" y="26434"/>
                  </a:cubicBezTo>
                  <a:cubicBezTo>
                    <a:pt x="15774" y="26262"/>
                    <a:pt x="16075" y="25987"/>
                    <a:pt x="16290" y="25557"/>
                  </a:cubicBezTo>
                  <a:cubicBezTo>
                    <a:pt x="17064" y="24036"/>
                    <a:pt x="17760" y="19652"/>
                    <a:pt x="17760" y="19652"/>
                  </a:cubicBezTo>
                  <a:lnTo>
                    <a:pt x="17545" y="19652"/>
                  </a:lnTo>
                  <a:lnTo>
                    <a:pt x="16221" y="15285"/>
                  </a:lnTo>
                  <a:cubicBezTo>
                    <a:pt x="16213" y="14907"/>
                    <a:pt x="16213" y="14657"/>
                    <a:pt x="16213" y="14657"/>
                  </a:cubicBezTo>
                  <a:lnTo>
                    <a:pt x="16032" y="14657"/>
                  </a:lnTo>
                  <a:lnTo>
                    <a:pt x="14786" y="10626"/>
                  </a:lnTo>
                  <a:cubicBezTo>
                    <a:pt x="14751" y="10273"/>
                    <a:pt x="14725" y="10050"/>
                    <a:pt x="14725" y="10050"/>
                  </a:cubicBezTo>
                  <a:lnTo>
                    <a:pt x="14657" y="10050"/>
                  </a:lnTo>
                  <a:lnTo>
                    <a:pt x="13324" y="6130"/>
                  </a:lnTo>
                  <a:cubicBezTo>
                    <a:pt x="13195" y="5597"/>
                    <a:pt x="13127" y="5245"/>
                    <a:pt x="13127" y="5245"/>
                  </a:cubicBezTo>
                  <a:lnTo>
                    <a:pt x="12809" y="5245"/>
                  </a:lnTo>
                  <a:cubicBezTo>
                    <a:pt x="12447" y="4196"/>
                    <a:pt x="11493" y="1626"/>
                    <a:pt x="11493" y="1626"/>
                  </a:cubicBezTo>
                  <a:lnTo>
                    <a:pt x="9078" y="1626"/>
                  </a:lnTo>
                  <a:cubicBezTo>
                    <a:pt x="9078" y="1548"/>
                    <a:pt x="9078" y="1462"/>
                    <a:pt x="9069" y="1385"/>
                  </a:cubicBezTo>
                  <a:lnTo>
                    <a:pt x="9215" y="1385"/>
                  </a:lnTo>
                  <a:cubicBezTo>
                    <a:pt x="9250" y="1385"/>
                    <a:pt x="9267" y="1368"/>
                    <a:pt x="9267" y="1333"/>
                  </a:cubicBezTo>
                  <a:cubicBezTo>
                    <a:pt x="9267" y="1316"/>
                    <a:pt x="9258" y="1299"/>
                    <a:pt x="9250" y="1290"/>
                  </a:cubicBezTo>
                  <a:cubicBezTo>
                    <a:pt x="9351" y="1231"/>
                    <a:pt x="9558" y="1135"/>
                    <a:pt x="9762" y="1135"/>
                  </a:cubicBezTo>
                  <a:cubicBezTo>
                    <a:pt x="9853" y="1135"/>
                    <a:pt x="9944" y="1154"/>
                    <a:pt x="10023" y="1204"/>
                  </a:cubicBezTo>
                  <a:cubicBezTo>
                    <a:pt x="10238" y="1343"/>
                    <a:pt x="10421" y="1463"/>
                    <a:pt x="10625" y="1463"/>
                  </a:cubicBezTo>
                  <a:cubicBezTo>
                    <a:pt x="10724" y="1463"/>
                    <a:pt x="10828" y="1435"/>
                    <a:pt x="10943" y="1368"/>
                  </a:cubicBezTo>
                  <a:cubicBezTo>
                    <a:pt x="11035" y="1315"/>
                    <a:pt x="11110" y="1296"/>
                    <a:pt x="11176" y="1296"/>
                  </a:cubicBezTo>
                  <a:cubicBezTo>
                    <a:pt x="11352" y="1296"/>
                    <a:pt x="11463" y="1432"/>
                    <a:pt x="11651" y="1432"/>
                  </a:cubicBezTo>
                  <a:cubicBezTo>
                    <a:pt x="11669" y="1432"/>
                    <a:pt x="11688" y="1431"/>
                    <a:pt x="11708" y="1428"/>
                  </a:cubicBezTo>
                  <a:cubicBezTo>
                    <a:pt x="12009" y="1385"/>
                    <a:pt x="12396" y="1204"/>
                    <a:pt x="12396" y="1204"/>
                  </a:cubicBezTo>
                  <a:cubicBezTo>
                    <a:pt x="12396" y="1204"/>
                    <a:pt x="11648" y="1187"/>
                    <a:pt x="11330" y="903"/>
                  </a:cubicBezTo>
                  <a:cubicBezTo>
                    <a:pt x="11260" y="841"/>
                    <a:pt x="11196" y="819"/>
                    <a:pt x="11134" y="819"/>
                  </a:cubicBezTo>
                  <a:cubicBezTo>
                    <a:pt x="10994" y="819"/>
                    <a:pt x="10862" y="930"/>
                    <a:pt x="10679" y="930"/>
                  </a:cubicBezTo>
                  <a:cubicBezTo>
                    <a:pt x="10588" y="930"/>
                    <a:pt x="10483" y="902"/>
                    <a:pt x="10359" y="818"/>
                  </a:cubicBezTo>
                  <a:cubicBezTo>
                    <a:pt x="10010" y="585"/>
                    <a:pt x="9972" y="284"/>
                    <a:pt x="9668" y="284"/>
                  </a:cubicBezTo>
                  <a:cubicBezTo>
                    <a:pt x="9567" y="284"/>
                    <a:pt x="9438" y="317"/>
                    <a:pt x="9258" y="396"/>
                  </a:cubicBezTo>
                  <a:cubicBezTo>
                    <a:pt x="9250" y="388"/>
                    <a:pt x="9241" y="388"/>
                    <a:pt x="9224" y="388"/>
                  </a:cubicBezTo>
                  <a:lnTo>
                    <a:pt x="8983" y="388"/>
                  </a:lnTo>
                  <a:cubicBezTo>
                    <a:pt x="8957" y="259"/>
                    <a:pt x="8940" y="130"/>
                    <a:pt x="8906" y="1"/>
                  </a:cubicBezTo>
                  <a:close/>
                </a:path>
              </a:pathLst>
            </a:custGeom>
            <a:solidFill>
              <a:srgbClr val="252B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91" name="Google Shape;291;p30"/>
          <p:cNvCxnSpPr/>
          <p:nvPr/>
        </p:nvCxnSpPr>
        <p:spPr>
          <a:xfrm rot="-5400000">
            <a:off x="-1222325" y="461850"/>
            <a:ext cx="3438600" cy="19242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92" name="Google Shape;292;p30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30"/>
          <p:cNvSpPr txBox="1">
            <a:spLocks noGrp="1"/>
          </p:cNvSpPr>
          <p:nvPr>
            <p:ph type="subTitle" idx="1"/>
          </p:nvPr>
        </p:nvSpPr>
        <p:spPr>
          <a:xfrm>
            <a:off x="1300900" y="2166675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30"/>
          <p:cNvSpPr txBox="1">
            <a:spLocks noGrp="1"/>
          </p:cNvSpPr>
          <p:nvPr>
            <p:ph type="subTitle" idx="2"/>
          </p:nvPr>
        </p:nvSpPr>
        <p:spPr>
          <a:xfrm>
            <a:off x="5864901" y="2166675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30"/>
          <p:cNvSpPr txBox="1">
            <a:spLocks noGrp="1"/>
          </p:cNvSpPr>
          <p:nvPr>
            <p:ph type="subTitle" idx="3"/>
          </p:nvPr>
        </p:nvSpPr>
        <p:spPr>
          <a:xfrm>
            <a:off x="1300900" y="3457200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30"/>
          <p:cNvSpPr txBox="1">
            <a:spLocks noGrp="1"/>
          </p:cNvSpPr>
          <p:nvPr>
            <p:ph type="subTitle" idx="4"/>
          </p:nvPr>
        </p:nvSpPr>
        <p:spPr>
          <a:xfrm>
            <a:off x="5864901" y="3457200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30"/>
          <p:cNvSpPr txBox="1">
            <a:spLocks noGrp="1"/>
          </p:cNvSpPr>
          <p:nvPr>
            <p:ph type="subTitle" idx="5"/>
          </p:nvPr>
        </p:nvSpPr>
        <p:spPr>
          <a:xfrm>
            <a:off x="1300899" y="1883075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8" name="Google Shape;298;p30"/>
          <p:cNvSpPr txBox="1">
            <a:spLocks noGrp="1"/>
          </p:cNvSpPr>
          <p:nvPr>
            <p:ph type="subTitle" idx="6"/>
          </p:nvPr>
        </p:nvSpPr>
        <p:spPr>
          <a:xfrm>
            <a:off x="1300899" y="3173675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9" name="Google Shape;299;p30"/>
          <p:cNvSpPr txBox="1">
            <a:spLocks noGrp="1"/>
          </p:cNvSpPr>
          <p:nvPr>
            <p:ph type="subTitle" idx="7"/>
          </p:nvPr>
        </p:nvSpPr>
        <p:spPr>
          <a:xfrm>
            <a:off x="5864899" y="1883075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00" name="Google Shape;300;p30"/>
          <p:cNvSpPr txBox="1">
            <a:spLocks noGrp="1"/>
          </p:cNvSpPr>
          <p:nvPr>
            <p:ph type="subTitle" idx="8"/>
          </p:nvPr>
        </p:nvSpPr>
        <p:spPr>
          <a:xfrm>
            <a:off x="5864899" y="3173675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 rot="10800000">
            <a:off x="-180975" y="2914976"/>
            <a:ext cx="9317050" cy="620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-6571044">
            <a:off x="7387953" y="-953638"/>
            <a:ext cx="5067602" cy="507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/>
          <p:cNvPicPr preferRelativeResize="0"/>
          <p:nvPr/>
        </p:nvPicPr>
        <p:blipFill>
          <a:blip r:embed="rId4">
            <a:alphaModFix amt="83000"/>
          </a:blip>
          <a:stretch>
            <a:fillRect/>
          </a:stretch>
        </p:blipFill>
        <p:spPr>
          <a:xfrm rot="8099997">
            <a:off x="507318" y="-1735462"/>
            <a:ext cx="3472574" cy="445042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/>
          <p:nvPr/>
        </p:nvSpPr>
        <p:spPr>
          <a:xfrm rot="-4264431">
            <a:off x="-272227" y="3898333"/>
            <a:ext cx="2360224" cy="3528369"/>
          </a:xfrm>
          <a:custGeom>
            <a:avLst/>
            <a:gdLst/>
            <a:ahLst/>
            <a:cxnLst/>
            <a:rect l="l" t="t" r="r" b="b"/>
            <a:pathLst>
              <a:path w="70703" h="141142" extrusionOk="0">
                <a:moveTo>
                  <a:pt x="18792" y="27249"/>
                </a:moveTo>
                <a:cubicBezTo>
                  <a:pt x="9394" y="44331"/>
                  <a:pt x="2282" y="84209"/>
                  <a:pt x="504" y="102687"/>
                </a:cubicBezTo>
                <a:cubicBezTo>
                  <a:pt x="-1274" y="121166"/>
                  <a:pt x="3108" y="132532"/>
                  <a:pt x="8124" y="138120"/>
                </a:cubicBezTo>
                <a:cubicBezTo>
                  <a:pt x="13141" y="143708"/>
                  <a:pt x="22856" y="140597"/>
                  <a:pt x="30603" y="136215"/>
                </a:cubicBezTo>
                <a:cubicBezTo>
                  <a:pt x="38350" y="131834"/>
                  <a:pt x="47939" y="128405"/>
                  <a:pt x="54606" y="111831"/>
                </a:cubicBezTo>
                <a:cubicBezTo>
                  <a:pt x="61274" y="95258"/>
                  <a:pt x="70227" y="55380"/>
                  <a:pt x="70608" y="36774"/>
                </a:cubicBezTo>
                <a:cubicBezTo>
                  <a:pt x="70989" y="18169"/>
                  <a:pt x="65528" y="1786"/>
                  <a:pt x="56892" y="198"/>
                </a:cubicBezTo>
                <a:cubicBezTo>
                  <a:pt x="48256" y="-1389"/>
                  <a:pt x="28190" y="10168"/>
                  <a:pt x="18792" y="27249"/>
                </a:cubicBezTo>
                <a:close/>
              </a:path>
            </a:pathLst>
          </a:cu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9" name="Google Shape;29;p4"/>
          <p:cNvSpPr/>
          <p:nvPr/>
        </p:nvSpPr>
        <p:spPr>
          <a:xfrm rot="-4264431">
            <a:off x="8090723" y="-864167"/>
            <a:ext cx="2360224" cy="3528369"/>
          </a:xfrm>
          <a:custGeom>
            <a:avLst/>
            <a:gdLst/>
            <a:ahLst/>
            <a:cxnLst/>
            <a:rect l="l" t="t" r="r" b="b"/>
            <a:pathLst>
              <a:path w="70703" h="141142" extrusionOk="0">
                <a:moveTo>
                  <a:pt x="18792" y="27249"/>
                </a:moveTo>
                <a:cubicBezTo>
                  <a:pt x="9394" y="44331"/>
                  <a:pt x="2282" y="84209"/>
                  <a:pt x="504" y="102687"/>
                </a:cubicBezTo>
                <a:cubicBezTo>
                  <a:pt x="-1274" y="121166"/>
                  <a:pt x="3108" y="132532"/>
                  <a:pt x="8124" y="138120"/>
                </a:cubicBezTo>
                <a:cubicBezTo>
                  <a:pt x="13141" y="143708"/>
                  <a:pt x="22856" y="140597"/>
                  <a:pt x="30603" y="136215"/>
                </a:cubicBezTo>
                <a:cubicBezTo>
                  <a:pt x="38350" y="131834"/>
                  <a:pt x="47939" y="128405"/>
                  <a:pt x="54606" y="111831"/>
                </a:cubicBezTo>
                <a:cubicBezTo>
                  <a:pt x="61274" y="95258"/>
                  <a:pt x="70227" y="55380"/>
                  <a:pt x="70608" y="36774"/>
                </a:cubicBezTo>
                <a:cubicBezTo>
                  <a:pt x="70989" y="18169"/>
                  <a:pt x="65528" y="1786"/>
                  <a:pt x="56892" y="198"/>
                </a:cubicBezTo>
                <a:cubicBezTo>
                  <a:pt x="48256" y="-1389"/>
                  <a:pt x="28190" y="10168"/>
                  <a:pt x="18792" y="27249"/>
                </a:cubicBezTo>
                <a:close/>
              </a:path>
            </a:pathLst>
          </a:cu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2038200" y="2481494"/>
            <a:ext cx="5067600" cy="87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title" idx="2" hasCustomPrompt="1"/>
          </p:nvPr>
        </p:nvSpPr>
        <p:spPr>
          <a:xfrm>
            <a:off x="3973500" y="1318044"/>
            <a:ext cx="1197000" cy="1011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" name="Google Shape;32;p4"/>
          <p:cNvSpPr txBox="1">
            <a:spLocks noGrp="1"/>
          </p:cNvSpPr>
          <p:nvPr>
            <p:ph type="subTitle" idx="1"/>
          </p:nvPr>
        </p:nvSpPr>
        <p:spPr>
          <a:xfrm>
            <a:off x="2038200" y="3450456"/>
            <a:ext cx="506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31"/>
          <p:cNvPicPr preferRelativeResize="0"/>
          <p:nvPr/>
        </p:nvPicPr>
        <p:blipFill>
          <a:blip r:embed="rId2">
            <a:alphaModFix amt="62000"/>
          </a:blip>
          <a:stretch>
            <a:fillRect/>
          </a:stretch>
        </p:blipFill>
        <p:spPr>
          <a:xfrm>
            <a:off x="-4003864" y="866200"/>
            <a:ext cx="4867424" cy="577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1"/>
          <p:cNvPicPr preferRelativeResize="0"/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 rot="-1746801" flipH="1">
            <a:off x="6489510" y="67527"/>
            <a:ext cx="4867426" cy="62380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4" name="Google Shape;304;p31"/>
          <p:cNvCxnSpPr/>
          <p:nvPr/>
        </p:nvCxnSpPr>
        <p:spPr>
          <a:xfrm rot="-5400000" flipH="1">
            <a:off x="-1376350" y="3071825"/>
            <a:ext cx="3133800" cy="13050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05" name="Google Shape;305;p31"/>
          <p:cNvCxnSpPr/>
          <p:nvPr/>
        </p:nvCxnSpPr>
        <p:spPr>
          <a:xfrm rot="-5400000" flipH="1">
            <a:off x="7366800" y="-113000"/>
            <a:ext cx="3133800" cy="13050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6" name="Google Shape;306;p31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31"/>
          <p:cNvSpPr txBox="1">
            <a:spLocks noGrp="1"/>
          </p:cNvSpPr>
          <p:nvPr>
            <p:ph type="subTitle" idx="1"/>
          </p:nvPr>
        </p:nvSpPr>
        <p:spPr>
          <a:xfrm>
            <a:off x="861625" y="2275877"/>
            <a:ext cx="21762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1"/>
          <p:cNvSpPr txBox="1">
            <a:spLocks noGrp="1"/>
          </p:cNvSpPr>
          <p:nvPr>
            <p:ph type="subTitle" idx="2"/>
          </p:nvPr>
        </p:nvSpPr>
        <p:spPr>
          <a:xfrm>
            <a:off x="3483900" y="2275878"/>
            <a:ext cx="21762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31"/>
          <p:cNvSpPr txBox="1">
            <a:spLocks noGrp="1"/>
          </p:cNvSpPr>
          <p:nvPr>
            <p:ph type="subTitle" idx="3"/>
          </p:nvPr>
        </p:nvSpPr>
        <p:spPr>
          <a:xfrm>
            <a:off x="861625" y="4061675"/>
            <a:ext cx="21762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1"/>
          <p:cNvSpPr txBox="1">
            <a:spLocks noGrp="1"/>
          </p:cNvSpPr>
          <p:nvPr>
            <p:ph type="subTitle" idx="4"/>
          </p:nvPr>
        </p:nvSpPr>
        <p:spPr>
          <a:xfrm>
            <a:off x="3483900" y="4061679"/>
            <a:ext cx="21762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31"/>
          <p:cNvSpPr txBox="1">
            <a:spLocks noGrp="1"/>
          </p:cNvSpPr>
          <p:nvPr>
            <p:ph type="subTitle" idx="5"/>
          </p:nvPr>
        </p:nvSpPr>
        <p:spPr>
          <a:xfrm>
            <a:off x="6106175" y="2275877"/>
            <a:ext cx="21762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1"/>
          <p:cNvSpPr txBox="1">
            <a:spLocks noGrp="1"/>
          </p:cNvSpPr>
          <p:nvPr>
            <p:ph type="subTitle" idx="6"/>
          </p:nvPr>
        </p:nvSpPr>
        <p:spPr>
          <a:xfrm>
            <a:off x="6106175" y="4061675"/>
            <a:ext cx="21762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31"/>
          <p:cNvSpPr txBox="1">
            <a:spLocks noGrp="1"/>
          </p:cNvSpPr>
          <p:nvPr>
            <p:ph type="subTitle" idx="7"/>
          </p:nvPr>
        </p:nvSpPr>
        <p:spPr>
          <a:xfrm>
            <a:off x="863125" y="2090575"/>
            <a:ext cx="2173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4" name="Google Shape;314;p31"/>
          <p:cNvSpPr txBox="1">
            <a:spLocks noGrp="1"/>
          </p:cNvSpPr>
          <p:nvPr>
            <p:ph type="subTitle" idx="8"/>
          </p:nvPr>
        </p:nvSpPr>
        <p:spPr>
          <a:xfrm>
            <a:off x="3485400" y="2090575"/>
            <a:ext cx="2173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5" name="Google Shape;315;p31"/>
          <p:cNvSpPr txBox="1">
            <a:spLocks noGrp="1"/>
          </p:cNvSpPr>
          <p:nvPr>
            <p:ph type="subTitle" idx="9"/>
          </p:nvPr>
        </p:nvSpPr>
        <p:spPr>
          <a:xfrm>
            <a:off x="6107675" y="2090575"/>
            <a:ext cx="2173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6" name="Google Shape;316;p31"/>
          <p:cNvSpPr txBox="1">
            <a:spLocks noGrp="1"/>
          </p:cNvSpPr>
          <p:nvPr>
            <p:ph type="subTitle" idx="13"/>
          </p:nvPr>
        </p:nvSpPr>
        <p:spPr>
          <a:xfrm>
            <a:off x="863125" y="3875247"/>
            <a:ext cx="2173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7" name="Google Shape;317;p31"/>
          <p:cNvSpPr txBox="1">
            <a:spLocks noGrp="1"/>
          </p:cNvSpPr>
          <p:nvPr>
            <p:ph type="subTitle" idx="14"/>
          </p:nvPr>
        </p:nvSpPr>
        <p:spPr>
          <a:xfrm>
            <a:off x="3485400" y="3875250"/>
            <a:ext cx="2173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8" name="Google Shape;318;p31"/>
          <p:cNvSpPr txBox="1">
            <a:spLocks noGrp="1"/>
          </p:cNvSpPr>
          <p:nvPr>
            <p:ph type="subTitle" idx="15"/>
          </p:nvPr>
        </p:nvSpPr>
        <p:spPr>
          <a:xfrm>
            <a:off x="6107675" y="3875247"/>
            <a:ext cx="2173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343146">
            <a:off x="-3173863" y="-473049"/>
            <a:ext cx="7383476" cy="492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2"/>
          <p:cNvPicPr preferRelativeResize="0"/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 rot="-1759890">
            <a:off x="6171857" y="1052018"/>
            <a:ext cx="7736412" cy="69184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2" name="Google Shape;322;p32"/>
          <p:cNvCxnSpPr/>
          <p:nvPr/>
        </p:nvCxnSpPr>
        <p:spPr>
          <a:xfrm rot="-5400000">
            <a:off x="-1154050" y="587300"/>
            <a:ext cx="3124200" cy="12384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23" name="Google Shape;323;p32"/>
          <p:cNvCxnSpPr/>
          <p:nvPr/>
        </p:nvCxnSpPr>
        <p:spPr>
          <a:xfrm rot="-5400000">
            <a:off x="7052838" y="5025950"/>
            <a:ext cx="3124200" cy="1238400"/>
          </a:xfrm>
          <a:prstGeom prst="curvedConnector3">
            <a:avLst>
              <a:gd name="adj1" fmla="val 91463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4" name="Google Shape;324;p32"/>
          <p:cNvSpPr txBox="1">
            <a:spLocks noGrp="1"/>
          </p:cNvSpPr>
          <p:nvPr>
            <p:ph type="title" hasCustomPrompt="1"/>
          </p:nvPr>
        </p:nvSpPr>
        <p:spPr>
          <a:xfrm>
            <a:off x="2387550" y="706175"/>
            <a:ext cx="4368900" cy="768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32"/>
          <p:cNvSpPr txBox="1">
            <a:spLocks noGrp="1"/>
          </p:cNvSpPr>
          <p:nvPr>
            <p:ph type="subTitle" idx="1"/>
          </p:nvPr>
        </p:nvSpPr>
        <p:spPr>
          <a:xfrm>
            <a:off x="2387550" y="1464174"/>
            <a:ext cx="4368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26" name="Google Shape;326;p32"/>
          <p:cNvSpPr txBox="1">
            <a:spLocks noGrp="1"/>
          </p:cNvSpPr>
          <p:nvPr>
            <p:ph type="title" idx="2" hasCustomPrompt="1"/>
          </p:nvPr>
        </p:nvSpPr>
        <p:spPr>
          <a:xfrm>
            <a:off x="2387550" y="2003879"/>
            <a:ext cx="4368900" cy="768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7" name="Google Shape;327;p32"/>
          <p:cNvSpPr txBox="1">
            <a:spLocks noGrp="1"/>
          </p:cNvSpPr>
          <p:nvPr>
            <p:ph type="subTitle" idx="3"/>
          </p:nvPr>
        </p:nvSpPr>
        <p:spPr>
          <a:xfrm>
            <a:off x="2387550" y="2764450"/>
            <a:ext cx="4368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28" name="Google Shape;328;p32"/>
          <p:cNvSpPr txBox="1">
            <a:spLocks noGrp="1"/>
          </p:cNvSpPr>
          <p:nvPr>
            <p:ph type="title" idx="4" hasCustomPrompt="1"/>
          </p:nvPr>
        </p:nvSpPr>
        <p:spPr>
          <a:xfrm>
            <a:off x="2387550" y="3301583"/>
            <a:ext cx="4368900" cy="768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9" name="Google Shape;329;p32"/>
          <p:cNvSpPr txBox="1">
            <a:spLocks noGrp="1"/>
          </p:cNvSpPr>
          <p:nvPr>
            <p:ph type="subTitle" idx="5"/>
          </p:nvPr>
        </p:nvSpPr>
        <p:spPr>
          <a:xfrm>
            <a:off x="2387550" y="4064725"/>
            <a:ext cx="4368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33"/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 rot="2351633">
            <a:off x="2102467" y="415337"/>
            <a:ext cx="6471801" cy="670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3"/>
          <p:cNvPicPr preferRelativeResize="0"/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 rot="-5400000">
            <a:off x="-248939" y="-4042825"/>
            <a:ext cx="4867424" cy="5772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3" name="Google Shape;333;p33"/>
          <p:cNvCxnSpPr/>
          <p:nvPr/>
        </p:nvCxnSpPr>
        <p:spPr>
          <a:xfrm>
            <a:off x="-377825" y="3744925"/>
            <a:ext cx="1761300" cy="17313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34" name="Google Shape;334;p33"/>
          <p:cNvCxnSpPr/>
          <p:nvPr/>
        </p:nvCxnSpPr>
        <p:spPr>
          <a:xfrm>
            <a:off x="7344200" y="-50800"/>
            <a:ext cx="2619300" cy="276300"/>
          </a:xfrm>
          <a:prstGeom prst="curvedConnector3">
            <a:avLst>
              <a:gd name="adj1" fmla="val 6182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35" name="Google Shape;335;p33"/>
          <p:cNvSpPr txBox="1">
            <a:spLocks noGrp="1"/>
          </p:cNvSpPr>
          <p:nvPr>
            <p:ph type="title" hasCustomPrompt="1"/>
          </p:nvPr>
        </p:nvSpPr>
        <p:spPr>
          <a:xfrm>
            <a:off x="912925" y="3385950"/>
            <a:ext cx="2224500" cy="759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6" name="Google Shape;336;p33"/>
          <p:cNvSpPr txBox="1">
            <a:spLocks noGrp="1"/>
          </p:cNvSpPr>
          <p:nvPr>
            <p:ph type="subTitle" idx="1"/>
          </p:nvPr>
        </p:nvSpPr>
        <p:spPr>
          <a:xfrm>
            <a:off x="912925" y="2409975"/>
            <a:ext cx="22245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37" name="Google Shape;337;p33"/>
          <p:cNvSpPr txBox="1">
            <a:spLocks noGrp="1"/>
          </p:cNvSpPr>
          <p:nvPr>
            <p:ph type="subTitle" idx="2"/>
          </p:nvPr>
        </p:nvSpPr>
        <p:spPr>
          <a:xfrm>
            <a:off x="912925" y="2054100"/>
            <a:ext cx="22245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38" name="Google Shape;338;p33"/>
          <p:cNvSpPr txBox="1">
            <a:spLocks noGrp="1"/>
          </p:cNvSpPr>
          <p:nvPr>
            <p:ph type="title" idx="3" hasCustomPrompt="1"/>
          </p:nvPr>
        </p:nvSpPr>
        <p:spPr>
          <a:xfrm>
            <a:off x="3459750" y="3385950"/>
            <a:ext cx="2224500" cy="759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9" name="Google Shape;339;p33"/>
          <p:cNvSpPr txBox="1">
            <a:spLocks noGrp="1"/>
          </p:cNvSpPr>
          <p:nvPr>
            <p:ph type="subTitle" idx="4"/>
          </p:nvPr>
        </p:nvSpPr>
        <p:spPr>
          <a:xfrm>
            <a:off x="3459750" y="2409975"/>
            <a:ext cx="22245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40" name="Google Shape;340;p33"/>
          <p:cNvSpPr txBox="1">
            <a:spLocks noGrp="1"/>
          </p:cNvSpPr>
          <p:nvPr>
            <p:ph type="subTitle" idx="5"/>
          </p:nvPr>
        </p:nvSpPr>
        <p:spPr>
          <a:xfrm>
            <a:off x="3459750" y="2054100"/>
            <a:ext cx="22245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1" name="Google Shape;341;p33"/>
          <p:cNvSpPr txBox="1">
            <a:spLocks noGrp="1"/>
          </p:cNvSpPr>
          <p:nvPr>
            <p:ph type="title" idx="6" hasCustomPrompt="1"/>
          </p:nvPr>
        </p:nvSpPr>
        <p:spPr>
          <a:xfrm>
            <a:off x="6004275" y="3385950"/>
            <a:ext cx="2224500" cy="759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42" name="Google Shape;342;p33"/>
          <p:cNvSpPr txBox="1">
            <a:spLocks noGrp="1"/>
          </p:cNvSpPr>
          <p:nvPr>
            <p:ph type="subTitle" idx="7"/>
          </p:nvPr>
        </p:nvSpPr>
        <p:spPr>
          <a:xfrm>
            <a:off x="6006600" y="2409975"/>
            <a:ext cx="22245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43" name="Google Shape;343;p33"/>
          <p:cNvSpPr txBox="1">
            <a:spLocks noGrp="1"/>
          </p:cNvSpPr>
          <p:nvPr>
            <p:ph type="subTitle" idx="8"/>
          </p:nvPr>
        </p:nvSpPr>
        <p:spPr>
          <a:xfrm>
            <a:off x="6006600" y="2054100"/>
            <a:ext cx="22245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title" idx="9"/>
          </p:nvPr>
        </p:nvSpPr>
        <p:spPr>
          <a:xfrm>
            <a:off x="912850" y="521225"/>
            <a:ext cx="7318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8_1_1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>
          <a:blip r:embed="rId2">
            <a:alphaModFix amt="87000"/>
          </a:blip>
          <a:stretch>
            <a:fillRect/>
          </a:stretch>
        </p:blipFill>
        <p:spPr>
          <a:xfrm rot="-6733796">
            <a:off x="-620139" y="801865"/>
            <a:ext cx="5838900" cy="575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4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-10356789">
            <a:off x="6810723" y="-2226016"/>
            <a:ext cx="4007673" cy="5041558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4"/>
          <p:cNvSpPr txBox="1">
            <a:spLocks noGrp="1"/>
          </p:cNvSpPr>
          <p:nvPr>
            <p:ph type="title" hasCustomPrompt="1"/>
          </p:nvPr>
        </p:nvSpPr>
        <p:spPr>
          <a:xfrm>
            <a:off x="6503250" y="1734900"/>
            <a:ext cx="1668900" cy="759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49" name="Google Shape;349;p34"/>
          <p:cNvSpPr txBox="1">
            <a:spLocks noGrp="1"/>
          </p:cNvSpPr>
          <p:nvPr>
            <p:ph type="subTitle" idx="1"/>
          </p:nvPr>
        </p:nvSpPr>
        <p:spPr>
          <a:xfrm>
            <a:off x="971850" y="1987235"/>
            <a:ext cx="207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2"/>
          </p:nvPr>
        </p:nvSpPr>
        <p:spPr>
          <a:xfrm>
            <a:off x="971850" y="1669450"/>
            <a:ext cx="20796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title" idx="3" hasCustomPrompt="1"/>
          </p:nvPr>
        </p:nvSpPr>
        <p:spPr>
          <a:xfrm>
            <a:off x="6503250" y="3233550"/>
            <a:ext cx="1668900" cy="759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4"/>
          </p:nvPr>
        </p:nvSpPr>
        <p:spPr>
          <a:xfrm>
            <a:off x="971850" y="3485884"/>
            <a:ext cx="207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5"/>
          </p:nvPr>
        </p:nvSpPr>
        <p:spPr>
          <a:xfrm>
            <a:off x="971850" y="3168100"/>
            <a:ext cx="20796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title" idx="6"/>
          </p:nvPr>
        </p:nvSpPr>
        <p:spPr>
          <a:xfrm>
            <a:off x="912850" y="521225"/>
            <a:ext cx="7318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cxnSp>
        <p:nvCxnSpPr>
          <p:cNvPr id="355" name="Google Shape;355;p34"/>
          <p:cNvCxnSpPr/>
          <p:nvPr/>
        </p:nvCxnSpPr>
        <p:spPr>
          <a:xfrm rot="-5400000" flipH="1">
            <a:off x="-756187" y="3301650"/>
            <a:ext cx="2380800" cy="17826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35"/>
          <p:cNvPicPr preferRelativeResize="0"/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 rot="4661153">
            <a:off x="4644671" y="-586154"/>
            <a:ext cx="7344950" cy="489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5"/>
          <p:cNvPicPr preferRelativeResize="0"/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 rot="-5400000">
            <a:off x="-2663578" y="-709979"/>
            <a:ext cx="7344950" cy="4895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9" name="Google Shape;359;p35"/>
          <p:cNvCxnSpPr/>
          <p:nvPr/>
        </p:nvCxnSpPr>
        <p:spPr>
          <a:xfrm rot="10800000" flipH="1">
            <a:off x="-69912" y="-63475"/>
            <a:ext cx="3586200" cy="6249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60" name="Google Shape;360;p35"/>
          <p:cNvCxnSpPr/>
          <p:nvPr/>
        </p:nvCxnSpPr>
        <p:spPr>
          <a:xfrm rot="10800000" flipH="1">
            <a:off x="5940363" y="4708775"/>
            <a:ext cx="3586200" cy="624900"/>
          </a:xfrm>
          <a:prstGeom prst="curvedConnector3">
            <a:avLst>
              <a:gd name="adj1" fmla="val 7306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1" name="Google Shape;361;p35"/>
          <p:cNvSpPr txBox="1">
            <a:spLocks noGrp="1"/>
          </p:cNvSpPr>
          <p:nvPr>
            <p:ph type="title"/>
          </p:nvPr>
        </p:nvSpPr>
        <p:spPr>
          <a:xfrm>
            <a:off x="1989183" y="670725"/>
            <a:ext cx="5165700" cy="9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35"/>
          <p:cNvSpPr txBox="1">
            <a:spLocks noGrp="1"/>
          </p:cNvSpPr>
          <p:nvPr>
            <p:ph type="subTitle" idx="1"/>
          </p:nvPr>
        </p:nvSpPr>
        <p:spPr>
          <a:xfrm>
            <a:off x="1989125" y="1718425"/>
            <a:ext cx="51657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35"/>
          <p:cNvSpPr txBox="1"/>
          <p:nvPr/>
        </p:nvSpPr>
        <p:spPr>
          <a:xfrm>
            <a:off x="1989150" y="3698475"/>
            <a:ext cx="51657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CREDITS:</a:t>
            </a: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This presentation template was created by </a:t>
            </a:r>
            <a:r>
              <a:rPr lang="en" sz="1200" b="1" u="sng">
                <a:solidFill>
                  <a:schemeClr val="hlink"/>
                </a:solidFill>
                <a:latin typeface="Rubik"/>
                <a:ea typeface="Rubik"/>
                <a:cs typeface="Rubik"/>
                <a:sym typeface="Rubik"/>
                <a:hlinkClick r:id="rId3"/>
              </a:rPr>
              <a:t>Slidesgo</a:t>
            </a: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endParaRPr sz="1200" b="1" u="sng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36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5149320">
            <a:off x="3988630" y="1178492"/>
            <a:ext cx="5335642" cy="685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6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1106739">
            <a:off x="-747131" y="-1092197"/>
            <a:ext cx="521994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36"/>
          <p:cNvSpPr/>
          <p:nvPr/>
        </p:nvSpPr>
        <p:spPr>
          <a:xfrm flipH="1">
            <a:off x="-817771" y="3774450"/>
            <a:ext cx="2360243" cy="3528550"/>
          </a:xfrm>
          <a:custGeom>
            <a:avLst/>
            <a:gdLst/>
            <a:ahLst/>
            <a:cxnLst/>
            <a:rect l="l" t="t" r="r" b="b"/>
            <a:pathLst>
              <a:path w="70703" h="141142" extrusionOk="0">
                <a:moveTo>
                  <a:pt x="18792" y="27249"/>
                </a:moveTo>
                <a:cubicBezTo>
                  <a:pt x="9394" y="44331"/>
                  <a:pt x="2282" y="84209"/>
                  <a:pt x="504" y="102687"/>
                </a:cubicBezTo>
                <a:cubicBezTo>
                  <a:pt x="-1274" y="121166"/>
                  <a:pt x="3108" y="132532"/>
                  <a:pt x="8124" y="138120"/>
                </a:cubicBezTo>
                <a:cubicBezTo>
                  <a:pt x="13141" y="143708"/>
                  <a:pt x="22856" y="140597"/>
                  <a:pt x="30603" y="136215"/>
                </a:cubicBezTo>
                <a:cubicBezTo>
                  <a:pt x="38350" y="131834"/>
                  <a:pt x="47939" y="128405"/>
                  <a:pt x="54606" y="111831"/>
                </a:cubicBezTo>
                <a:cubicBezTo>
                  <a:pt x="61274" y="95258"/>
                  <a:pt x="70227" y="55380"/>
                  <a:pt x="70608" y="36774"/>
                </a:cubicBezTo>
                <a:cubicBezTo>
                  <a:pt x="70989" y="18169"/>
                  <a:pt x="65528" y="1786"/>
                  <a:pt x="56892" y="198"/>
                </a:cubicBezTo>
                <a:cubicBezTo>
                  <a:pt x="48256" y="-1389"/>
                  <a:pt x="28190" y="10168"/>
                  <a:pt x="18792" y="27249"/>
                </a:cubicBezTo>
                <a:close/>
              </a:path>
            </a:pathLst>
          </a:cu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68" name="Google Shape;368;p36"/>
          <p:cNvSpPr/>
          <p:nvPr/>
        </p:nvSpPr>
        <p:spPr>
          <a:xfrm rot="2700000" flipH="1">
            <a:off x="8373865" y="-2659220"/>
            <a:ext cx="2360244" cy="3528516"/>
          </a:xfrm>
          <a:custGeom>
            <a:avLst/>
            <a:gdLst/>
            <a:ahLst/>
            <a:cxnLst/>
            <a:rect l="l" t="t" r="r" b="b"/>
            <a:pathLst>
              <a:path w="70703" h="141142" extrusionOk="0">
                <a:moveTo>
                  <a:pt x="18792" y="27249"/>
                </a:moveTo>
                <a:cubicBezTo>
                  <a:pt x="9394" y="44331"/>
                  <a:pt x="2282" y="84209"/>
                  <a:pt x="504" y="102687"/>
                </a:cubicBezTo>
                <a:cubicBezTo>
                  <a:pt x="-1274" y="121166"/>
                  <a:pt x="3108" y="132532"/>
                  <a:pt x="8124" y="138120"/>
                </a:cubicBezTo>
                <a:cubicBezTo>
                  <a:pt x="13141" y="143708"/>
                  <a:pt x="22856" y="140597"/>
                  <a:pt x="30603" y="136215"/>
                </a:cubicBezTo>
                <a:cubicBezTo>
                  <a:pt x="38350" y="131834"/>
                  <a:pt x="47939" y="128405"/>
                  <a:pt x="54606" y="111831"/>
                </a:cubicBezTo>
                <a:cubicBezTo>
                  <a:pt x="61274" y="95258"/>
                  <a:pt x="70227" y="55380"/>
                  <a:pt x="70608" y="36774"/>
                </a:cubicBezTo>
                <a:cubicBezTo>
                  <a:pt x="70989" y="18169"/>
                  <a:pt x="65528" y="1786"/>
                  <a:pt x="56892" y="198"/>
                </a:cubicBezTo>
                <a:cubicBezTo>
                  <a:pt x="48256" y="-1389"/>
                  <a:pt x="28190" y="10168"/>
                  <a:pt x="18792" y="27249"/>
                </a:cubicBezTo>
                <a:close/>
              </a:path>
            </a:pathLst>
          </a:cu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816454">
            <a:off x="5026279" y="-369744"/>
            <a:ext cx="6001523" cy="769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7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 flipH="1">
            <a:off x="-3089278" y="-913851"/>
            <a:ext cx="4979425" cy="59049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2" name="Google Shape;372;p37"/>
          <p:cNvCxnSpPr/>
          <p:nvPr/>
        </p:nvCxnSpPr>
        <p:spPr>
          <a:xfrm rot="5400000">
            <a:off x="-1429813" y="-3698597"/>
            <a:ext cx="4286100" cy="3638400"/>
          </a:xfrm>
          <a:prstGeom prst="curvedConnector3">
            <a:avLst>
              <a:gd name="adj1" fmla="val 116893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5" name="Google Shape;375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9"/>
          <p:cNvSpPr txBox="1">
            <a:spLocks noGrp="1"/>
          </p:cNvSpPr>
          <p:nvPr>
            <p:ph type="subTitle" idx="1"/>
          </p:nvPr>
        </p:nvSpPr>
        <p:spPr>
          <a:xfrm rot="-204">
            <a:off x="3375550" y="3617867"/>
            <a:ext cx="50484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8" name="Google Shape;378;p39"/>
          <p:cNvSpPr txBox="1">
            <a:spLocks noGrp="1"/>
          </p:cNvSpPr>
          <p:nvPr>
            <p:ph type="ctrTitle"/>
          </p:nvPr>
        </p:nvSpPr>
        <p:spPr>
          <a:xfrm>
            <a:off x="3375550" y="1099175"/>
            <a:ext cx="5048400" cy="251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379" name="Google Shape;379;p39"/>
          <p:cNvGrpSpPr/>
          <p:nvPr/>
        </p:nvGrpSpPr>
        <p:grpSpPr>
          <a:xfrm>
            <a:off x="-441237" y="-115137"/>
            <a:ext cx="10194467" cy="5751612"/>
            <a:chOff x="-441237" y="-115137"/>
            <a:chExt cx="10194467" cy="5751612"/>
          </a:xfrm>
        </p:grpSpPr>
        <p:grpSp>
          <p:nvGrpSpPr>
            <p:cNvPr id="380" name="Google Shape;380;p39"/>
            <p:cNvGrpSpPr/>
            <p:nvPr/>
          </p:nvGrpSpPr>
          <p:grpSpPr>
            <a:xfrm>
              <a:off x="1461746" y="224960"/>
              <a:ext cx="255401" cy="462657"/>
              <a:chOff x="4718359" y="1577085"/>
              <a:chExt cx="255401" cy="462657"/>
            </a:xfrm>
          </p:grpSpPr>
          <p:sp>
            <p:nvSpPr>
              <p:cNvPr id="381" name="Google Shape;381;p39"/>
              <p:cNvSpPr/>
              <p:nvPr/>
            </p:nvSpPr>
            <p:spPr>
              <a:xfrm>
                <a:off x="4734270" y="1577085"/>
                <a:ext cx="57634" cy="67409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2131" extrusionOk="0">
                    <a:moveTo>
                      <a:pt x="1093" y="1"/>
                    </a:moveTo>
                    <a:cubicBezTo>
                      <a:pt x="824" y="1"/>
                      <a:pt x="507" y="77"/>
                      <a:pt x="292" y="284"/>
                    </a:cubicBezTo>
                    <a:cubicBezTo>
                      <a:pt x="206" y="293"/>
                      <a:pt x="136" y="422"/>
                      <a:pt x="100" y="499"/>
                    </a:cubicBezTo>
                    <a:cubicBezTo>
                      <a:pt x="0" y="721"/>
                      <a:pt x="16" y="976"/>
                      <a:pt x="44" y="1206"/>
                    </a:cubicBezTo>
                    <a:cubicBezTo>
                      <a:pt x="73" y="1421"/>
                      <a:pt x="123" y="1637"/>
                      <a:pt x="209" y="1921"/>
                    </a:cubicBezTo>
                    <a:cubicBezTo>
                      <a:pt x="193" y="1951"/>
                      <a:pt x="203" y="2008"/>
                      <a:pt x="246" y="2043"/>
                    </a:cubicBezTo>
                    <a:lnTo>
                      <a:pt x="256" y="2068"/>
                    </a:lnTo>
                    <a:lnTo>
                      <a:pt x="261" y="2087"/>
                    </a:lnTo>
                    <a:cubicBezTo>
                      <a:pt x="266" y="2103"/>
                      <a:pt x="279" y="2116"/>
                      <a:pt x="295" y="2124"/>
                    </a:cubicBezTo>
                    <a:cubicBezTo>
                      <a:pt x="305" y="2129"/>
                      <a:pt x="315" y="2131"/>
                      <a:pt x="326" y="2131"/>
                    </a:cubicBezTo>
                    <a:cubicBezTo>
                      <a:pt x="335" y="2131"/>
                      <a:pt x="344" y="2129"/>
                      <a:pt x="352" y="2126"/>
                    </a:cubicBezTo>
                    <a:cubicBezTo>
                      <a:pt x="355" y="2124"/>
                      <a:pt x="359" y="2121"/>
                      <a:pt x="364" y="2118"/>
                    </a:cubicBezTo>
                    <a:cubicBezTo>
                      <a:pt x="382" y="2104"/>
                      <a:pt x="390" y="2093"/>
                      <a:pt x="394" y="2078"/>
                    </a:cubicBezTo>
                    <a:cubicBezTo>
                      <a:pt x="490" y="2093"/>
                      <a:pt x="596" y="2103"/>
                      <a:pt x="703" y="2103"/>
                    </a:cubicBezTo>
                    <a:cubicBezTo>
                      <a:pt x="931" y="2103"/>
                      <a:pt x="1164" y="2058"/>
                      <a:pt x="1320" y="1918"/>
                    </a:cubicBezTo>
                    <a:cubicBezTo>
                      <a:pt x="1329" y="1934"/>
                      <a:pt x="1348" y="1944"/>
                      <a:pt x="1367" y="1944"/>
                    </a:cubicBezTo>
                    <a:cubicBezTo>
                      <a:pt x="1379" y="1944"/>
                      <a:pt x="1391" y="1940"/>
                      <a:pt x="1402" y="1932"/>
                    </a:cubicBezTo>
                    <a:cubicBezTo>
                      <a:pt x="1419" y="1921"/>
                      <a:pt x="1428" y="1899"/>
                      <a:pt x="1426" y="1878"/>
                    </a:cubicBezTo>
                    <a:lnTo>
                      <a:pt x="1415" y="1796"/>
                    </a:lnTo>
                    <a:cubicBezTo>
                      <a:pt x="1456" y="1720"/>
                      <a:pt x="1471" y="1610"/>
                      <a:pt x="1403" y="1550"/>
                    </a:cubicBezTo>
                    <a:cubicBezTo>
                      <a:pt x="1429" y="611"/>
                      <a:pt x="1821" y="320"/>
                      <a:pt x="1602" y="190"/>
                    </a:cubicBezTo>
                    <a:cubicBezTo>
                      <a:pt x="1601" y="84"/>
                      <a:pt x="1373" y="1"/>
                      <a:pt x="10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9"/>
              <p:cNvSpPr/>
              <p:nvPr/>
            </p:nvSpPr>
            <p:spPr>
              <a:xfrm>
                <a:off x="4718359" y="1625989"/>
                <a:ext cx="255401" cy="413753"/>
              </a:xfrm>
              <a:custGeom>
                <a:avLst/>
                <a:gdLst/>
                <a:ahLst/>
                <a:cxnLst/>
                <a:rect l="l" t="t" r="r" b="b"/>
                <a:pathLst>
                  <a:path w="8074" h="13080" extrusionOk="0">
                    <a:moveTo>
                      <a:pt x="4795" y="5250"/>
                    </a:moveTo>
                    <a:cubicBezTo>
                      <a:pt x="4879" y="5250"/>
                      <a:pt x="4957" y="5253"/>
                      <a:pt x="5034" y="5259"/>
                    </a:cubicBezTo>
                    <a:cubicBezTo>
                      <a:pt x="5117" y="5266"/>
                      <a:pt x="5215" y="5275"/>
                      <a:pt x="5308" y="5298"/>
                    </a:cubicBezTo>
                    <a:cubicBezTo>
                      <a:pt x="5432" y="5331"/>
                      <a:pt x="5586" y="5382"/>
                      <a:pt x="5685" y="5505"/>
                    </a:cubicBezTo>
                    <a:cubicBezTo>
                      <a:pt x="5691" y="5515"/>
                      <a:pt x="5698" y="5524"/>
                      <a:pt x="5704" y="5534"/>
                    </a:cubicBezTo>
                    <a:cubicBezTo>
                      <a:pt x="5707" y="5537"/>
                      <a:pt x="5707" y="5538"/>
                      <a:pt x="5708" y="5540"/>
                    </a:cubicBezTo>
                    <a:cubicBezTo>
                      <a:pt x="5878" y="5802"/>
                      <a:pt x="5979" y="6097"/>
                      <a:pt x="6083" y="6426"/>
                    </a:cubicBezTo>
                    <a:cubicBezTo>
                      <a:pt x="6179" y="6727"/>
                      <a:pt x="6259" y="6956"/>
                      <a:pt x="6344" y="7169"/>
                    </a:cubicBezTo>
                    <a:cubicBezTo>
                      <a:pt x="6411" y="7341"/>
                      <a:pt x="6483" y="7513"/>
                      <a:pt x="6553" y="7685"/>
                    </a:cubicBezTo>
                    <a:lnTo>
                      <a:pt x="6637" y="7886"/>
                    </a:lnTo>
                    <a:cubicBezTo>
                      <a:pt x="6821" y="8332"/>
                      <a:pt x="7028" y="8837"/>
                      <a:pt x="7153" y="9360"/>
                    </a:cubicBezTo>
                    <a:cubicBezTo>
                      <a:pt x="7177" y="9463"/>
                      <a:pt x="7210" y="9603"/>
                      <a:pt x="7229" y="9744"/>
                    </a:cubicBezTo>
                    <a:cubicBezTo>
                      <a:pt x="7247" y="9864"/>
                      <a:pt x="7263" y="9980"/>
                      <a:pt x="7260" y="10099"/>
                    </a:cubicBezTo>
                    <a:cubicBezTo>
                      <a:pt x="7254" y="10315"/>
                      <a:pt x="7177" y="10512"/>
                      <a:pt x="7045" y="10637"/>
                    </a:cubicBezTo>
                    <a:cubicBezTo>
                      <a:pt x="7011" y="10670"/>
                      <a:pt x="6977" y="10700"/>
                      <a:pt x="6926" y="10737"/>
                    </a:cubicBezTo>
                    <a:cubicBezTo>
                      <a:pt x="6926" y="10737"/>
                      <a:pt x="6925" y="10739"/>
                      <a:pt x="6924" y="10739"/>
                    </a:cubicBezTo>
                    <a:cubicBezTo>
                      <a:pt x="6885" y="10764"/>
                      <a:pt x="6848" y="10787"/>
                      <a:pt x="6811" y="10809"/>
                    </a:cubicBezTo>
                    <a:cubicBezTo>
                      <a:pt x="6725" y="10853"/>
                      <a:pt x="6637" y="10895"/>
                      <a:pt x="6540" y="10931"/>
                    </a:cubicBezTo>
                    <a:cubicBezTo>
                      <a:pt x="6481" y="10953"/>
                      <a:pt x="6422" y="10975"/>
                      <a:pt x="6362" y="10999"/>
                    </a:cubicBezTo>
                    <a:cubicBezTo>
                      <a:pt x="6226" y="11049"/>
                      <a:pt x="6086" y="11101"/>
                      <a:pt x="5954" y="11168"/>
                    </a:cubicBezTo>
                    <a:cubicBezTo>
                      <a:pt x="5797" y="11254"/>
                      <a:pt x="5629" y="11343"/>
                      <a:pt x="5456" y="11417"/>
                    </a:cubicBezTo>
                    <a:cubicBezTo>
                      <a:pt x="5287" y="11490"/>
                      <a:pt x="5108" y="11561"/>
                      <a:pt x="4908" y="11632"/>
                    </a:cubicBezTo>
                    <a:cubicBezTo>
                      <a:pt x="4585" y="11747"/>
                      <a:pt x="4255" y="11851"/>
                      <a:pt x="3934" y="11949"/>
                    </a:cubicBezTo>
                    <a:lnTo>
                      <a:pt x="3789" y="11994"/>
                    </a:lnTo>
                    <a:cubicBezTo>
                      <a:pt x="3710" y="12017"/>
                      <a:pt x="3632" y="12042"/>
                      <a:pt x="3553" y="12069"/>
                    </a:cubicBezTo>
                    <a:lnTo>
                      <a:pt x="3527" y="12078"/>
                    </a:lnTo>
                    <a:cubicBezTo>
                      <a:pt x="3483" y="12092"/>
                      <a:pt x="3438" y="12106"/>
                      <a:pt x="3391" y="12119"/>
                    </a:cubicBezTo>
                    <a:cubicBezTo>
                      <a:pt x="3308" y="12141"/>
                      <a:pt x="3212" y="12166"/>
                      <a:pt x="3119" y="12171"/>
                    </a:cubicBezTo>
                    <a:cubicBezTo>
                      <a:pt x="3102" y="12172"/>
                      <a:pt x="3086" y="12172"/>
                      <a:pt x="3070" y="12172"/>
                    </a:cubicBezTo>
                    <a:cubicBezTo>
                      <a:pt x="2997" y="12172"/>
                      <a:pt x="2933" y="12162"/>
                      <a:pt x="2873" y="12141"/>
                    </a:cubicBezTo>
                    <a:cubicBezTo>
                      <a:pt x="2810" y="12119"/>
                      <a:pt x="2751" y="12083"/>
                      <a:pt x="2707" y="12039"/>
                    </a:cubicBezTo>
                    <a:cubicBezTo>
                      <a:pt x="2578" y="11913"/>
                      <a:pt x="2501" y="11744"/>
                      <a:pt x="2439" y="11595"/>
                    </a:cubicBezTo>
                    <a:cubicBezTo>
                      <a:pt x="2314" y="11293"/>
                      <a:pt x="2206" y="11015"/>
                      <a:pt x="2105" y="10746"/>
                    </a:cubicBezTo>
                    <a:cubicBezTo>
                      <a:pt x="1723" y="9732"/>
                      <a:pt x="1399" y="8675"/>
                      <a:pt x="1089" y="7653"/>
                    </a:cubicBezTo>
                    <a:lnTo>
                      <a:pt x="964" y="7249"/>
                    </a:lnTo>
                    <a:cubicBezTo>
                      <a:pt x="960" y="7231"/>
                      <a:pt x="963" y="7213"/>
                      <a:pt x="977" y="7195"/>
                    </a:cubicBezTo>
                    <a:cubicBezTo>
                      <a:pt x="978" y="7173"/>
                      <a:pt x="981" y="7155"/>
                      <a:pt x="986" y="7135"/>
                    </a:cubicBezTo>
                    <a:cubicBezTo>
                      <a:pt x="1006" y="7056"/>
                      <a:pt x="1043" y="6980"/>
                      <a:pt x="1113" y="6886"/>
                    </a:cubicBezTo>
                    <a:cubicBezTo>
                      <a:pt x="1119" y="6881"/>
                      <a:pt x="1128" y="6878"/>
                      <a:pt x="1136" y="6878"/>
                    </a:cubicBezTo>
                    <a:cubicBezTo>
                      <a:pt x="1138" y="6878"/>
                      <a:pt x="1140" y="6878"/>
                      <a:pt x="1142" y="6878"/>
                    </a:cubicBezTo>
                    <a:cubicBezTo>
                      <a:pt x="1179" y="6820"/>
                      <a:pt x="1226" y="6765"/>
                      <a:pt x="1282" y="6718"/>
                    </a:cubicBezTo>
                    <a:lnTo>
                      <a:pt x="1319" y="6685"/>
                    </a:lnTo>
                    <a:cubicBezTo>
                      <a:pt x="1404" y="6603"/>
                      <a:pt x="1491" y="6526"/>
                      <a:pt x="1587" y="6455"/>
                    </a:cubicBezTo>
                    <a:cubicBezTo>
                      <a:pt x="1630" y="6424"/>
                      <a:pt x="1673" y="6393"/>
                      <a:pt x="1716" y="6364"/>
                    </a:cubicBezTo>
                    <a:cubicBezTo>
                      <a:pt x="1766" y="6333"/>
                      <a:pt x="1819" y="6300"/>
                      <a:pt x="1872" y="6270"/>
                    </a:cubicBezTo>
                    <a:cubicBezTo>
                      <a:pt x="1952" y="6214"/>
                      <a:pt x="2029" y="6164"/>
                      <a:pt x="2108" y="6117"/>
                    </a:cubicBezTo>
                    <a:cubicBezTo>
                      <a:pt x="2501" y="5878"/>
                      <a:pt x="2904" y="5684"/>
                      <a:pt x="3310" y="5540"/>
                    </a:cubicBezTo>
                    <a:cubicBezTo>
                      <a:pt x="3542" y="5455"/>
                      <a:pt x="3775" y="5389"/>
                      <a:pt x="4003" y="5341"/>
                    </a:cubicBezTo>
                    <a:cubicBezTo>
                      <a:pt x="4255" y="5288"/>
                      <a:pt x="4477" y="5258"/>
                      <a:pt x="4680" y="5252"/>
                    </a:cubicBezTo>
                    <a:cubicBezTo>
                      <a:pt x="4719" y="5250"/>
                      <a:pt x="4758" y="5250"/>
                      <a:pt x="4795" y="5250"/>
                    </a:cubicBezTo>
                    <a:close/>
                    <a:moveTo>
                      <a:pt x="2507" y="1"/>
                    </a:moveTo>
                    <a:cubicBezTo>
                      <a:pt x="2505" y="1"/>
                      <a:pt x="2503" y="1"/>
                      <a:pt x="2501" y="1"/>
                    </a:cubicBezTo>
                    <a:cubicBezTo>
                      <a:pt x="2410" y="11"/>
                      <a:pt x="2322" y="28"/>
                      <a:pt x="2236" y="47"/>
                    </a:cubicBezTo>
                    <a:lnTo>
                      <a:pt x="2214" y="51"/>
                    </a:lnTo>
                    <a:lnTo>
                      <a:pt x="2190" y="57"/>
                    </a:lnTo>
                    <a:cubicBezTo>
                      <a:pt x="2088" y="78"/>
                      <a:pt x="1985" y="101"/>
                      <a:pt x="1882" y="127"/>
                    </a:cubicBezTo>
                    <a:cubicBezTo>
                      <a:pt x="1674" y="173"/>
                      <a:pt x="1467" y="226"/>
                      <a:pt x="1262" y="279"/>
                    </a:cubicBezTo>
                    <a:cubicBezTo>
                      <a:pt x="804" y="398"/>
                      <a:pt x="407" y="521"/>
                      <a:pt x="53" y="658"/>
                    </a:cubicBezTo>
                    <a:cubicBezTo>
                      <a:pt x="46" y="660"/>
                      <a:pt x="39" y="664"/>
                      <a:pt x="33" y="667"/>
                    </a:cubicBezTo>
                    <a:cubicBezTo>
                      <a:pt x="12" y="683"/>
                      <a:pt x="0" y="718"/>
                      <a:pt x="12" y="751"/>
                    </a:cubicBezTo>
                    <a:cubicBezTo>
                      <a:pt x="5" y="850"/>
                      <a:pt x="8" y="933"/>
                      <a:pt x="18" y="1012"/>
                    </a:cubicBezTo>
                    <a:cubicBezTo>
                      <a:pt x="23" y="1058"/>
                      <a:pt x="36" y="1105"/>
                      <a:pt x="51" y="1149"/>
                    </a:cubicBezTo>
                    <a:cubicBezTo>
                      <a:pt x="79" y="1356"/>
                      <a:pt x="275" y="1460"/>
                      <a:pt x="627" y="1460"/>
                    </a:cubicBezTo>
                    <a:cubicBezTo>
                      <a:pt x="680" y="1460"/>
                      <a:pt x="737" y="1458"/>
                      <a:pt x="797" y="1453"/>
                    </a:cubicBezTo>
                    <a:cubicBezTo>
                      <a:pt x="834" y="1817"/>
                      <a:pt x="875" y="2123"/>
                      <a:pt x="925" y="2414"/>
                    </a:cubicBezTo>
                    <a:cubicBezTo>
                      <a:pt x="991" y="2800"/>
                      <a:pt x="1079" y="3174"/>
                      <a:pt x="1163" y="3516"/>
                    </a:cubicBezTo>
                    <a:cubicBezTo>
                      <a:pt x="1210" y="3702"/>
                      <a:pt x="1262" y="3886"/>
                      <a:pt x="1314" y="4070"/>
                    </a:cubicBezTo>
                    <a:cubicBezTo>
                      <a:pt x="1368" y="4258"/>
                      <a:pt x="1427" y="4440"/>
                      <a:pt x="1485" y="4613"/>
                    </a:cubicBezTo>
                    <a:cubicBezTo>
                      <a:pt x="1550" y="4799"/>
                      <a:pt x="1616" y="4975"/>
                      <a:pt x="1683" y="5134"/>
                    </a:cubicBezTo>
                    <a:cubicBezTo>
                      <a:pt x="1734" y="5262"/>
                      <a:pt x="1785" y="5373"/>
                      <a:pt x="1836" y="5475"/>
                    </a:cubicBezTo>
                    <a:cubicBezTo>
                      <a:pt x="1623" y="5508"/>
                      <a:pt x="1442" y="5550"/>
                      <a:pt x="1282" y="5605"/>
                    </a:cubicBezTo>
                    <a:cubicBezTo>
                      <a:pt x="1113" y="5661"/>
                      <a:pt x="964" y="5734"/>
                      <a:pt x="842" y="5825"/>
                    </a:cubicBezTo>
                    <a:cubicBezTo>
                      <a:pt x="807" y="5850"/>
                      <a:pt x="771" y="5879"/>
                      <a:pt x="739" y="5912"/>
                    </a:cubicBezTo>
                    <a:cubicBezTo>
                      <a:pt x="668" y="5981"/>
                      <a:pt x="606" y="6055"/>
                      <a:pt x="559" y="6135"/>
                    </a:cubicBezTo>
                    <a:cubicBezTo>
                      <a:pt x="505" y="6227"/>
                      <a:pt x="463" y="6329"/>
                      <a:pt x="437" y="6447"/>
                    </a:cubicBezTo>
                    <a:cubicBezTo>
                      <a:pt x="409" y="6565"/>
                      <a:pt x="406" y="6687"/>
                      <a:pt x="409" y="6790"/>
                    </a:cubicBezTo>
                    <a:cubicBezTo>
                      <a:pt x="410" y="6887"/>
                      <a:pt x="420" y="6999"/>
                      <a:pt x="444" y="7136"/>
                    </a:cubicBezTo>
                    <a:cubicBezTo>
                      <a:pt x="486" y="7395"/>
                      <a:pt x="566" y="7646"/>
                      <a:pt x="626" y="7835"/>
                    </a:cubicBezTo>
                    <a:cubicBezTo>
                      <a:pt x="682" y="8001"/>
                      <a:pt x="741" y="8166"/>
                      <a:pt x="799" y="8329"/>
                    </a:cubicBezTo>
                    <a:lnTo>
                      <a:pt x="871" y="8525"/>
                    </a:lnTo>
                    <a:cubicBezTo>
                      <a:pt x="910" y="8630"/>
                      <a:pt x="946" y="8731"/>
                      <a:pt x="978" y="8834"/>
                    </a:cubicBezTo>
                    <a:cubicBezTo>
                      <a:pt x="1007" y="8923"/>
                      <a:pt x="1034" y="9010"/>
                      <a:pt x="1062" y="9098"/>
                    </a:cubicBezTo>
                    <a:lnTo>
                      <a:pt x="1106" y="9244"/>
                    </a:lnTo>
                    <a:cubicBezTo>
                      <a:pt x="1198" y="9533"/>
                      <a:pt x="1292" y="9821"/>
                      <a:pt x="1391" y="10109"/>
                    </a:cubicBezTo>
                    <a:cubicBezTo>
                      <a:pt x="1573" y="10637"/>
                      <a:pt x="1753" y="11115"/>
                      <a:pt x="1945" y="11569"/>
                    </a:cubicBezTo>
                    <a:cubicBezTo>
                      <a:pt x="2028" y="11767"/>
                      <a:pt x="2123" y="11964"/>
                      <a:pt x="2204" y="12142"/>
                    </a:cubicBezTo>
                    <a:lnTo>
                      <a:pt x="2253" y="12244"/>
                    </a:lnTo>
                    <a:cubicBezTo>
                      <a:pt x="2312" y="12371"/>
                      <a:pt x="2365" y="12484"/>
                      <a:pt x="2412" y="12594"/>
                    </a:cubicBezTo>
                    <a:cubicBezTo>
                      <a:pt x="2440" y="12662"/>
                      <a:pt x="2468" y="12728"/>
                      <a:pt x="2495" y="12793"/>
                    </a:cubicBezTo>
                    <a:lnTo>
                      <a:pt x="2515" y="12841"/>
                    </a:lnTo>
                    <a:lnTo>
                      <a:pt x="2559" y="12951"/>
                    </a:lnTo>
                    <a:cubicBezTo>
                      <a:pt x="2583" y="13010"/>
                      <a:pt x="2638" y="13046"/>
                      <a:pt x="2696" y="13046"/>
                    </a:cubicBezTo>
                    <a:cubicBezTo>
                      <a:pt x="2712" y="13046"/>
                      <a:pt x="2729" y="13043"/>
                      <a:pt x="2745" y="13037"/>
                    </a:cubicBezTo>
                    <a:cubicBezTo>
                      <a:pt x="2852" y="13067"/>
                      <a:pt x="2961" y="13080"/>
                      <a:pt x="3069" y="13080"/>
                    </a:cubicBezTo>
                    <a:cubicBezTo>
                      <a:pt x="3260" y="13080"/>
                      <a:pt x="3447" y="13042"/>
                      <a:pt x="3615" y="13000"/>
                    </a:cubicBezTo>
                    <a:cubicBezTo>
                      <a:pt x="3957" y="12915"/>
                      <a:pt x="4286" y="12779"/>
                      <a:pt x="4607" y="12647"/>
                    </a:cubicBezTo>
                    <a:lnTo>
                      <a:pt x="4714" y="12602"/>
                    </a:lnTo>
                    <a:lnTo>
                      <a:pt x="4746" y="12590"/>
                    </a:lnTo>
                    <a:cubicBezTo>
                      <a:pt x="4900" y="12527"/>
                      <a:pt x="5046" y="12466"/>
                      <a:pt x="5195" y="12413"/>
                    </a:cubicBezTo>
                    <a:cubicBezTo>
                      <a:pt x="5357" y="12355"/>
                      <a:pt x="5530" y="12312"/>
                      <a:pt x="5669" y="12278"/>
                    </a:cubicBezTo>
                    <a:lnTo>
                      <a:pt x="5810" y="12242"/>
                    </a:lnTo>
                    <a:cubicBezTo>
                      <a:pt x="6325" y="12110"/>
                      <a:pt x="6871" y="11956"/>
                      <a:pt x="7388" y="11732"/>
                    </a:cubicBezTo>
                    <a:cubicBezTo>
                      <a:pt x="7486" y="11691"/>
                      <a:pt x="7594" y="11639"/>
                      <a:pt x="7738" y="11563"/>
                    </a:cubicBezTo>
                    <a:lnTo>
                      <a:pt x="7758" y="11552"/>
                    </a:lnTo>
                    <a:cubicBezTo>
                      <a:pt x="7773" y="11546"/>
                      <a:pt x="7793" y="11538"/>
                      <a:pt x="7814" y="11528"/>
                    </a:cubicBezTo>
                    <a:lnTo>
                      <a:pt x="7836" y="11519"/>
                    </a:lnTo>
                    <a:cubicBezTo>
                      <a:pt x="7884" y="11498"/>
                      <a:pt x="7936" y="11475"/>
                      <a:pt x="7979" y="11442"/>
                    </a:cubicBezTo>
                    <a:cubicBezTo>
                      <a:pt x="8033" y="11403"/>
                      <a:pt x="8056" y="11337"/>
                      <a:pt x="8040" y="11276"/>
                    </a:cubicBezTo>
                    <a:cubicBezTo>
                      <a:pt x="8063" y="11247"/>
                      <a:pt x="8073" y="11211"/>
                      <a:pt x="8072" y="11168"/>
                    </a:cubicBezTo>
                    <a:cubicBezTo>
                      <a:pt x="8068" y="11027"/>
                      <a:pt x="8045" y="10886"/>
                      <a:pt x="8025" y="10779"/>
                    </a:cubicBezTo>
                    <a:cubicBezTo>
                      <a:pt x="8002" y="10653"/>
                      <a:pt x="7973" y="10518"/>
                      <a:pt x="7927" y="10344"/>
                    </a:cubicBezTo>
                    <a:cubicBezTo>
                      <a:pt x="7893" y="10213"/>
                      <a:pt x="7857" y="10084"/>
                      <a:pt x="7821" y="9955"/>
                    </a:cubicBezTo>
                    <a:lnTo>
                      <a:pt x="7803" y="9892"/>
                    </a:lnTo>
                    <a:cubicBezTo>
                      <a:pt x="7770" y="9774"/>
                      <a:pt x="7737" y="9655"/>
                      <a:pt x="7707" y="9535"/>
                    </a:cubicBezTo>
                    <a:cubicBezTo>
                      <a:pt x="7672" y="9407"/>
                      <a:pt x="7644" y="9278"/>
                      <a:pt x="7614" y="9148"/>
                    </a:cubicBezTo>
                    <a:lnTo>
                      <a:pt x="7595" y="9071"/>
                    </a:lnTo>
                    <a:lnTo>
                      <a:pt x="7558" y="8907"/>
                    </a:lnTo>
                    <a:lnTo>
                      <a:pt x="7536" y="8814"/>
                    </a:lnTo>
                    <a:cubicBezTo>
                      <a:pt x="7376" y="8137"/>
                      <a:pt x="7226" y="7589"/>
                      <a:pt x="7063" y="7095"/>
                    </a:cubicBezTo>
                    <a:cubicBezTo>
                      <a:pt x="6951" y="6757"/>
                      <a:pt x="6841" y="6462"/>
                      <a:pt x="6725" y="6193"/>
                    </a:cubicBezTo>
                    <a:cubicBezTo>
                      <a:pt x="6590" y="5882"/>
                      <a:pt x="6450" y="5611"/>
                      <a:pt x="6296" y="5369"/>
                    </a:cubicBezTo>
                    <a:cubicBezTo>
                      <a:pt x="6138" y="5119"/>
                      <a:pt x="5963" y="4908"/>
                      <a:pt x="5777" y="4743"/>
                    </a:cubicBezTo>
                    <a:cubicBezTo>
                      <a:pt x="5688" y="4665"/>
                      <a:pt x="5591" y="4595"/>
                      <a:pt x="5479" y="4529"/>
                    </a:cubicBezTo>
                    <a:cubicBezTo>
                      <a:pt x="5381" y="4474"/>
                      <a:pt x="5278" y="4431"/>
                      <a:pt x="5158" y="4397"/>
                    </a:cubicBezTo>
                    <a:cubicBezTo>
                      <a:pt x="5064" y="4370"/>
                      <a:pt x="4965" y="4357"/>
                      <a:pt x="4863" y="4357"/>
                    </a:cubicBezTo>
                    <a:cubicBezTo>
                      <a:pt x="4744" y="4357"/>
                      <a:pt x="4620" y="4375"/>
                      <a:pt x="4492" y="4410"/>
                    </a:cubicBezTo>
                    <a:cubicBezTo>
                      <a:pt x="4381" y="4440"/>
                      <a:pt x="4266" y="4487"/>
                      <a:pt x="4133" y="4557"/>
                    </a:cubicBezTo>
                    <a:cubicBezTo>
                      <a:pt x="4036" y="4609"/>
                      <a:pt x="3935" y="4673"/>
                      <a:pt x="3828" y="4752"/>
                    </a:cubicBezTo>
                    <a:cubicBezTo>
                      <a:pt x="3811" y="4765"/>
                      <a:pt x="3794" y="4776"/>
                      <a:pt x="3776" y="4791"/>
                    </a:cubicBezTo>
                    <a:lnTo>
                      <a:pt x="3756" y="4695"/>
                    </a:lnTo>
                    <a:lnTo>
                      <a:pt x="3749" y="4668"/>
                    </a:lnTo>
                    <a:cubicBezTo>
                      <a:pt x="3726" y="4580"/>
                      <a:pt x="3698" y="4494"/>
                      <a:pt x="3668" y="4408"/>
                    </a:cubicBezTo>
                    <a:cubicBezTo>
                      <a:pt x="3603" y="4228"/>
                      <a:pt x="3527" y="4052"/>
                      <a:pt x="3477" y="3936"/>
                    </a:cubicBezTo>
                    <a:cubicBezTo>
                      <a:pt x="3381" y="3710"/>
                      <a:pt x="3277" y="3486"/>
                      <a:pt x="3175" y="3264"/>
                    </a:cubicBezTo>
                    <a:lnTo>
                      <a:pt x="3042" y="2975"/>
                    </a:lnTo>
                    <a:cubicBezTo>
                      <a:pt x="2906" y="2677"/>
                      <a:pt x="2765" y="2361"/>
                      <a:pt x="2639" y="2037"/>
                    </a:cubicBezTo>
                    <a:cubicBezTo>
                      <a:pt x="2516" y="1716"/>
                      <a:pt x="2416" y="1396"/>
                      <a:pt x="2343" y="1086"/>
                    </a:cubicBezTo>
                    <a:lnTo>
                      <a:pt x="2407" y="1068"/>
                    </a:lnTo>
                    <a:cubicBezTo>
                      <a:pt x="2473" y="1046"/>
                      <a:pt x="2523" y="1029"/>
                      <a:pt x="2574" y="1011"/>
                    </a:cubicBezTo>
                    <a:lnTo>
                      <a:pt x="2684" y="972"/>
                    </a:lnTo>
                    <a:cubicBezTo>
                      <a:pt x="2698" y="968"/>
                      <a:pt x="2711" y="960"/>
                      <a:pt x="2722" y="953"/>
                    </a:cubicBezTo>
                    <a:cubicBezTo>
                      <a:pt x="2760" y="928"/>
                      <a:pt x="2781" y="882"/>
                      <a:pt x="2783" y="836"/>
                    </a:cubicBezTo>
                    <a:cubicBezTo>
                      <a:pt x="2897" y="550"/>
                      <a:pt x="2731" y="266"/>
                      <a:pt x="2622" y="121"/>
                    </a:cubicBezTo>
                    <a:cubicBezTo>
                      <a:pt x="2619" y="80"/>
                      <a:pt x="2608" y="51"/>
                      <a:pt x="2582" y="28"/>
                    </a:cubicBezTo>
                    <a:cubicBezTo>
                      <a:pt x="2560" y="10"/>
                      <a:pt x="2533" y="1"/>
                      <a:pt x="25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9"/>
              <p:cNvSpPr/>
              <p:nvPr/>
            </p:nvSpPr>
            <p:spPr>
              <a:xfrm>
                <a:off x="4748789" y="1801518"/>
                <a:ext cx="199285" cy="209470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6622" extrusionOk="0">
                    <a:moveTo>
                      <a:pt x="4753" y="1"/>
                    </a:moveTo>
                    <a:lnTo>
                      <a:pt x="4753" y="1"/>
                    </a:lnTo>
                    <a:cubicBezTo>
                      <a:pt x="4800" y="87"/>
                      <a:pt x="4819" y="191"/>
                      <a:pt x="4799" y="293"/>
                    </a:cubicBezTo>
                    <a:cubicBezTo>
                      <a:pt x="4777" y="404"/>
                      <a:pt x="4726" y="515"/>
                      <a:pt x="4639" y="642"/>
                    </a:cubicBezTo>
                    <a:cubicBezTo>
                      <a:pt x="4564" y="748"/>
                      <a:pt x="4475" y="853"/>
                      <a:pt x="4361" y="963"/>
                    </a:cubicBezTo>
                    <a:cubicBezTo>
                      <a:pt x="4248" y="1070"/>
                      <a:pt x="4133" y="1170"/>
                      <a:pt x="4017" y="1261"/>
                    </a:cubicBezTo>
                    <a:cubicBezTo>
                      <a:pt x="3990" y="1281"/>
                      <a:pt x="3961" y="1302"/>
                      <a:pt x="3934" y="1322"/>
                    </a:cubicBezTo>
                    <a:cubicBezTo>
                      <a:pt x="3865" y="1374"/>
                      <a:pt x="3794" y="1422"/>
                      <a:pt x="3719" y="1468"/>
                    </a:cubicBezTo>
                    <a:cubicBezTo>
                      <a:pt x="3547" y="1573"/>
                      <a:pt x="3361" y="1666"/>
                      <a:pt x="3151" y="1753"/>
                    </a:cubicBezTo>
                    <a:cubicBezTo>
                      <a:pt x="2688" y="1947"/>
                      <a:pt x="2187" y="2081"/>
                      <a:pt x="1662" y="2151"/>
                    </a:cubicBezTo>
                    <a:cubicBezTo>
                      <a:pt x="1435" y="2181"/>
                      <a:pt x="1229" y="2196"/>
                      <a:pt x="1033" y="2196"/>
                    </a:cubicBezTo>
                    <a:cubicBezTo>
                      <a:pt x="993" y="2196"/>
                      <a:pt x="954" y="2195"/>
                      <a:pt x="916" y="2194"/>
                    </a:cubicBezTo>
                    <a:cubicBezTo>
                      <a:pt x="823" y="2190"/>
                      <a:pt x="725" y="2187"/>
                      <a:pt x="632" y="2167"/>
                    </a:cubicBezTo>
                    <a:cubicBezTo>
                      <a:pt x="539" y="2147"/>
                      <a:pt x="459" y="2124"/>
                      <a:pt x="389" y="2095"/>
                    </a:cubicBezTo>
                    <a:cubicBezTo>
                      <a:pt x="204" y="2020"/>
                      <a:pt x="92" y="1924"/>
                      <a:pt x="45" y="1803"/>
                    </a:cubicBezTo>
                    <a:cubicBezTo>
                      <a:pt x="24" y="1752"/>
                      <a:pt x="16" y="1696"/>
                      <a:pt x="21" y="1644"/>
                    </a:cubicBezTo>
                    <a:lnTo>
                      <a:pt x="21" y="1644"/>
                    </a:lnTo>
                    <a:cubicBezTo>
                      <a:pt x="5" y="1663"/>
                      <a:pt x="1" y="1680"/>
                      <a:pt x="6" y="1699"/>
                    </a:cubicBezTo>
                    <a:lnTo>
                      <a:pt x="130" y="2103"/>
                    </a:lnTo>
                    <a:cubicBezTo>
                      <a:pt x="440" y="3125"/>
                      <a:pt x="762" y="4179"/>
                      <a:pt x="1145" y="5195"/>
                    </a:cubicBezTo>
                    <a:cubicBezTo>
                      <a:pt x="1245" y="5465"/>
                      <a:pt x="1355" y="5741"/>
                      <a:pt x="1478" y="6045"/>
                    </a:cubicBezTo>
                    <a:cubicBezTo>
                      <a:pt x="1540" y="6192"/>
                      <a:pt x="1617" y="6361"/>
                      <a:pt x="1746" y="6488"/>
                    </a:cubicBezTo>
                    <a:cubicBezTo>
                      <a:pt x="1791" y="6531"/>
                      <a:pt x="1849" y="6567"/>
                      <a:pt x="1912" y="6590"/>
                    </a:cubicBezTo>
                    <a:cubicBezTo>
                      <a:pt x="1973" y="6610"/>
                      <a:pt x="2038" y="6622"/>
                      <a:pt x="2112" y="6622"/>
                    </a:cubicBezTo>
                    <a:cubicBezTo>
                      <a:pt x="2127" y="6622"/>
                      <a:pt x="2143" y="6621"/>
                      <a:pt x="2159" y="6620"/>
                    </a:cubicBezTo>
                    <a:cubicBezTo>
                      <a:pt x="2252" y="6614"/>
                      <a:pt x="2349" y="6592"/>
                      <a:pt x="2433" y="6569"/>
                    </a:cubicBezTo>
                    <a:cubicBezTo>
                      <a:pt x="2479" y="6556"/>
                      <a:pt x="2525" y="6541"/>
                      <a:pt x="2570" y="6527"/>
                    </a:cubicBezTo>
                    <a:lnTo>
                      <a:pt x="2594" y="6518"/>
                    </a:lnTo>
                    <a:lnTo>
                      <a:pt x="2830" y="6443"/>
                    </a:lnTo>
                    <a:lnTo>
                      <a:pt x="2973" y="6398"/>
                    </a:lnTo>
                    <a:cubicBezTo>
                      <a:pt x="3294" y="6298"/>
                      <a:pt x="3625" y="6195"/>
                      <a:pt x="3947" y="6080"/>
                    </a:cubicBezTo>
                    <a:cubicBezTo>
                      <a:pt x="4147" y="6010"/>
                      <a:pt x="4326" y="5939"/>
                      <a:pt x="4495" y="5866"/>
                    </a:cubicBezTo>
                    <a:cubicBezTo>
                      <a:pt x="4667" y="5791"/>
                      <a:pt x="4835" y="5702"/>
                      <a:pt x="4992" y="5618"/>
                    </a:cubicBezTo>
                    <a:cubicBezTo>
                      <a:pt x="5123" y="5548"/>
                      <a:pt x="5264" y="5498"/>
                      <a:pt x="5400" y="5447"/>
                    </a:cubicBezTo>
                    <a:cubicBezTo>
                      <a:pt x="5459" y="5426"/>
                      <a:pt x="5521" y="5404"/>
                      <a:pt x="5578" y="5380"/>
                    </a:cubicBezTo>
                    <a:cubicBezTo>
                      <a:pt x="5674" y="5341"/>
                      <a:pt x="5763" y="5303"/>
                      <a:pt x="5846" y="5258"/>
                    </a:cubicBezTo>
                    <a:cubicBezTo>
                      <a:pt x="5886" y="5237"/>
                      <a:pt x="5923" y="5213"/>
                      <a:pt x="5960" y="5188"/>
                    </a:cubicBezTo>
                    <a:cubicBezTo>
                      <a:pt x="5963" y="5188"/>
                      <a:pt x="5963" y="5187"/>
                      <a:pt x="5964" y="5187"/>
                    </a:cubicBezTo>
                    <a:cubicBezTo>
                      <a:pt x="6015" y="5148"/>
                      <a:pt x="6049" y="5118"/>
                      <a:pt x="6082" y="5087"/>
                    </a:cubicBezTo>
                    <a:cubicBezTo>
                      <a:pt x="6215" y="4961"/>
                      <a:pt x="6292" y="4764"/>
                      <a:pt x="6297" y="4547"/>
                    </a:cubicBezTo>
                    <a:cubicBezTo>
                      <a:pt x="6300" y="4431"/>
                      <a:pt x="6285" y="4313"/>
                      <a:pt x="6267" y="4193"/>
                    </a:cubicBezTo>
                    <a:cubicBezTo>
                      <a:pt x="6245" y="4051"/>
                      <a:pt x="6215" y="3912"/>
                      <a:pt x="6189" y="3808"/>
                    </a:cubicBezTo>
                    <a:cubicBezTo>
                      <a:pt x="6066" y="3285"/>
                      <a:pt x="5859" y="2781"/>
                      <a:pt x="5674" y="2335"/>
                    </a:cubicBezTo>
                    <a:lnTo>
                      <a:pt x="5591" y="2133"/>
                    </a:lnTo>
                    <a:cubicBezTo>
                      <a:pt x="5519" y="1961"/>
                      <a:pt x="5449" y="1789"/>
                      <a:pt x="5380" y="1617"/>
                    </a:cubicBezTo>
                    <a:cubicBezTo>
                      <a:pt x="5297" y="1404"/>
                      <a:pt x="5216" y="1175"/>
                      <a:pt x="5121" y="874"/>
                    </a:cubicBezTo>
                    <a:cubicBezTo>
                      <a:pt x="5018" y="550"/>
                      <a:pt x="4918" y="261"/>
                      <a:pt x="47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9"/>
              <p:cNvSpPr/>
              <p:nvPr/>
            </p:nvSpPr>
            <p:spPr>
              <a:xfrm>
                <a:off x="4749074" y="1791996"/>
                <a:ext cx="152247" cy="78986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2497" extrusionOk="0">
                    <a:moveTo>
                      <a:pt x="3838" y="0"/>
                    </a:moveTo>
                    <a:cubicBezTo>
                      <a:pt x="3796" y="0"/>
                      <a:pt x="3753" y="1"/>
                      <a:pt x="3709" y="2"/>
                    </a:cubicBezTo>
                    <a:cubicBezTo>
                      <a:pt x="3506" y="7"/>
                      <a:pt x="3282" y="38"/>
                      <a:pt x="3029" y="91"/>
                    </a:cubicBezTo>
                    <a:cubicBezTo>
                      <a:pt x="2802" y="140"/>
                      <a:pt x="2569" y="207"/>
                      <a:pt x="2337" y="290"/>
                    </a:cubicBezTo>
                    <a:cubicBezTo>
                      <a:pt x="1932" y="435"/>
                      <a:pt x="1528" y="628"/>
                      <a:pt x="1137" y="866"/>
                    </a:cubicBezTo>
                    <a:cubicBezTo>
                      <a:pt x="1007" y="949"/>
                      <a:pt x="877" y="1036"/>
                      <a:pt x="741" y="1138"/>
                    </a:cubicBezTo>
                    <a:cubicBezTo>
                      <a:pt x="700" y="1166"/>
                      <a:pt x="662" y="1198"/>
                      <a:pt x="622" y="1227"/>
                    </a:cubicBezTo>
                    <a:cubicBezTo>
                      <a:pt x="587" y="1252"/>
                      <a:pt x="553" y="1278"/>
                      <a:pt x="522" y="1302"/>
                    </a:cubicBezTo>
                    <a:cubicBezTo>
                      <a:pt x="451" y="1355"/>
                      <a:pt x="380" y="1408"/>
                      <a:pt x="314" y="1467"/>
                    </a:cubicBezTo>
                    <a:cubicBezTo>
                      <a:pt x="258" y="1517"/>
                      <a:pt x="214" y="1570"/>
                      <a:pt x="174" y="1629"/>
                    </a:cubicBezTo>
                    <a:cubicBezTo>
                      <a:pt x="172" y="1629"/>
                      <a:pt x="171" y="1629"/>
                      <a:pt x="169" y="1629"/>
                    </a:cubicBezTo>
                    <a:cubicBezTo>
                      <a:pt x="162" y="1629"/>
                      <a:pt x="153" y="1631"/>
                      <a:pt x="145" y="1636"/>
                    </a:cubicBezTo>
                    <a:cubicBezTo>
                      <a:pt x="76" y="1731"/>
                      <a:pt x="38" y="1806"/>
                      <a:pt x="19" y="1885"/>
                    </a:cubicBezTo>
                    <a:cubicBezTo>
                      <a:pt x="0" y="1954"/>
                      <a:pt x="6" y="2033"/>
                      <a:pt x="35" y="2104"/>
                    </a:cubicBezTo>
                    <a:cubicBezTo>
                      <a:pt x="80" y="2223"/>
                      <a:pt x="194" y="2319"/>
                      <a:pt x="378" y="2395"/>
                    </a:cubicBezTo>
                    <a:cubicBezTo>
                      <a:pt x="450" y="2424"/>
                      <a:pt x="529" y="2447"/>
                      <a:pt x="622" y="2467"/>
                    </a:cubicBezTo>
                    <a:cubicBezTo>
                      <a:pt x="715" y="2487"/>
                      <a:pt x="811" y="2490"/>
                      <a:pt x="904" y="2494"/>
                    </a:cubicBezTo>
                    <a:cubicBezTo>
                      <a:pt x="948" y="2495"/>
                      <a:pt x="992" y="2496"/>
                      <a:pt x="1036" y="2496"/>
                    </a:cubicBezTo>
                    <a:cubicBezTo>
                      <a:pt x="1228" y="2496"/>
                      <a:pt x="1428" y="2481"/>
                      <a:pt x="1651" y="2452"/>
                    </a:cubicBezTo>
                    <a:cubicBezTo>
                      <a:pt x="2177" y="2382"/>
                      <a:pt x="2678" y="2248"/>
                      <a:pt x="3142" y="2054"/>
                    </a:cubicBezTo>
                    <a:cubicBezTo>
                      <a:pt x="3352" y="1967"/>
                      <a:pt x="3538" y="1874"/>
                      <a:pt x="3710" y="1771"/>
                    </a:cubicBezTo>
                    <a:cubicBezTo>
                      <a:pt x="3785" y="1725"/>
                      <a:pt x="3856" y="1675"/>
                      <a:pt x="3925" y="1623"/>
                    </a:cubicBezTo>
                    <a:cubicBezTo>
                      <a:pt x="3952" y="1603"/>
                      <a:pt x="3981" y="1582"/>
                      <a:pt x="4008" y="1560"/>
                    </a:cubicBezTo>
                    <a:cubicBezTo>
                      <a:pt x="4124" y="1471"/>
                      <a:pt x="4239" y="1371"/>
                      <a:pt x="4352" y="1262"/>
                    </a:cubicBezTo>
                    <a:cubicBezTo>
                      <a:pt x="4466" y="1152"/>
                      <a:pt x="4555" y="1048"/>
                      <a:pt x="4630" y="943"/>
                    </a:cubicBezTo>
                    <a:cubicBezTo>
                      <a:pt x="4718" y="816"/>
                      <a:pt x="4768" y="705"/>
                      <a:pt x="4790" y="592"/>
                    </a:cubicBezTo>
                    <a:cubicBezTo>
                      <a:pt x="4813" y="471"/>
                      <a:pt x="4786" y="347"/>
                      <a:pt x="4714" y="256"/>
                    </a:cubicBezTo>
                    <a:cubicBezTo>
                      <a:pt x="4615" y="131"/>
                      <a:pt x="4461" y="78"/>
                      <a:pt x="4337" y="48"/>
                    </a:cubicBezTo>
                    <a:cubicBezTo>
                      <a:pt x="4244" y="25"/>
                      <a:pt x="4147" y="17"/>
                      <a:pt x="4063" y="10"/>
                    </a:cubicBezTo>
                    <a:cubicBezTo>
                      <a:pt x="3990" y="3"/>
                      <a:pt x="3916" y="0"/>
                      <a:pt x="3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9"/>
              <p:cNvSpPr/>
              <p:nvPr/>
            </p:nvSpPr>
            <p:spPr>
              <a:xfrm>
                <a:off x="4745341" y="1658444"/>
                <a:ext cx="41344" cy="13444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425" extrusionOk="0">
                    <a:moveTo>
                      <a:pt x="1204" y="0"/>
                    </a:moveTo>
                    <a:cubicBezTo>
                      <a:pt x="1202" y="0"/>
                      <a:pt x="1200" y="0"/>
                      <a:pt x="1198" y="0"/>
                    </a:cubicBezTo>
                    <a:cubicBezTo>
                      <a:pt x="1042" y="5"/>
                      <a:pt x="892" y="40"/>
                      <a:pt x="744" y="81"/>
                    </a:cubicBezTo>
                    <a:cubicBezTo>
                      <a:pt x="594" y="118"/>
                      <a:pt x="445" y="164"/>
                      <a:pt x="296" y="204"/>
                    </a:cubicBezTo>
                    <a:cubicBezTo>
                      <a:pt x="226" y="219"/>
                      <a:pt x="157" y="234"/>
                      <a:pt x="85" y="247"/>
                    </a:cubicBezTo>
                    <a:cubicBezTo>
                      <a:pt x="68" y="248"/>
                      <a:pt x="54" y="255"/>
                      <a:pt x="42" y="265"/>
                    </a:cubicBezTo>
                    <a:cubicBezTo>
                      <a:pt x="17" y="282"/>
                      <a:pt x="1" y="312"/>
                      <a:pt x="4" y="345"/>
                    </a:cubicBezTo>
                    <a:cubicBezTo>
                      <a:pt x="9" y="388"/>
                      <a:pt x="47" y="425"/>
                      <a:pt x="91" y="425"/>
                    </a:cubicBezTo>
                    <a:cubicBezTo>
                      <a:pt x="95" y="425"/>
                      <a:pt x="99" y="425"/>
                      <a:pt x="103" y="424"/>
                    </a:cubicBezTo>
                    <a:cubicBezTo>
                      <a:pt x="290" y="396"/>
                      <a:pt x="476" y="354"/>
                      <a:pt x="661" y="310"/>
                    </a:cubicBezTo>
                    <a:cubicBezTo>
                      <a:pt x="747" y="288"/>
                      <a:pt x="834" y="267"/>
                      <a:pt x="923" y="247"/>
                    </a:cubicBezTo>
                    <a:cubicBezTo>
                      <a:pt x="1020" y="225"/>
                      <a:pt x="1119" y="208"/>
                      <a:pt x="1218" y="188"/>
                    </a:cubicBezTo>
                    <a:cubicBezTo>
                      <a:pt x="1268" y="179"/>
                      <a:pt x="1307" y="138"/>
                      <a:pt x="1302" y="82"/>
                    </a:cubicBezTo>
                    <a:cubicBezTo>
                      <a:pt x="1296" y="30"/>
                      <a:pt x="1252" y="0"/>
                      <a:pt x="1204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9"/>
              <p:cNvSpPr/>
              <p:nvPr/>
            </p:nvSpPr>
            <p:spPr>
              <a:xfrm>
                <a:off x="4787666" y="1849599"/>
                <a:ext cx="135039" cy="101066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3195" extrusionOk="0">
                    <a:moveTo>
                      <a:pt x="3494" y="1"/>
                    </a:moveTo>
                    <a:cubicBezTo>
                      <a:pt x="3487" y="1"/>
                      <a:pt x="3481" y="2"/>
                      <a:pt x="3475" y="4"/>
                    </a:cubicBezTo>
                    <a:lnTo>
                      <a:pt x="3460" y="17"/>
                    </a:lnTo>
                    <a:lnTo>
                      <a:pt x="3460" y="16"/>
                    </a:lnTo>
                    <a:cubicBezTo>
                      <a:pt x="3460" y="16"/>
                      <a:pt x="2092" y="567"/>
                      <a:pt x="55" y="1306"/>
                    </a:cubicBezTo>
                    <a:cubicBezTo>
                      <a:pt x="0" y="1336"/>
                      <a:pt x="23" y="1397"/>
                      <a:pt x="69" y="1400"/>
                    </a:cubicBezTo>
                    <a:cubicBezTo>
                      <a:pt x="83" y="1450"/>
                      <a:pt x="647" y="3111"/>
                      <a:pt x="688" y="3133"/>
                    </a:cubicBezTo>
                    <a:cubicBezTo>
                      <a:pt x="677" y="3161"/>
                      <a:pt x="709" y="3194"/>
                      <a:pt x="738" y="3194"/>
                    </a:cubicBezTo>
                    <a:cubicBezTo>
                      <a:pt x="744" y="3194"/>
                      <a:pt x="750" y="3193"/>
                      <a:pt x="755" y="3190"/>
                    </a:cubicBezTo>
                    <a:cubicBezTo>
                      <a:pt x="962" y="3081"/>
                      <a:pt x="1153" y="3053"/>
                      <a:pt x="1418" y="3011"/>
                    </a:cubicBezTo>
                    <a:cubicBezTo>
                      <a:pt x="2530" y="2839"/>
                      <a:pt x="4050" y="2063"/>
                      <a:pt x="4204" y="1950"/>
                    </a:cubicBezTo>
                    <a:cubicBezTo>
                      <a:pt x="4260" y="1909"/>
                      <a:pt x="4269" y="1824"/>
                      <a:pt x="4213" y="1780"/>
                    </a:cubicBezTo>
                    <a:cubicBezTo>
                      <a:pt x="4217" y="1770"/>
                      <a:pt x="4088" y="1277"/>
                      <a:pt x="4083" y="1257"/>
                    </a:cubicBezTo>
                    <a:cubicBezTo>
                      <a:pt x="3959" y="847"/>
                      <a:pt x="3742" y="418"/>
                      <a:pt x="3546" y="34"/>
                    </a:cubicBezTo>
                    <a:cubicBezTo>
                      <a:pt x="3532" y="11"/>
                      <a:pt x="3512" y="1"/>
                      <a:pt x="349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7" name="Google Shape;387;p39"/>
            <p:cNvGrpSpPr/>
            <p:nvPr/>
          </p:nvGrpSpPr>
          <p:grpSpPr>
            <a:xfrm>
              <a:off x="8698190" y="3784481"/>
              <a:ext cx="147945" cy="134470"/>
              <a:chOff x="3477352" y="993181"/>
              <a:chExt cx="147945" cy="134470"/>
            </a:xfrm>
          </p:grpSpPr>
          <p:sp>
            <p:nvSpPr>
              <p:cNvPr id="388" name="Google Shape;388;p39"/>
              <p:cNvSpPr/>
              <p:nvPr/>
            </p:nvSpPr>
            <p:spPr>
              <a:xfrm>
                <a:off x="3477352" y="993181"/>
                <a:ext cx="147945" cy="134470"/>
              </a:xfrm>
              <a:custGeom>
                <a:avLst/>
                <a:gdLst/>
                <a:ahLst/>
                <a:cxnLst/>
                <a:rect l="l" t="t" r="r" b="b"/>
                <a:pathLst>
                  <a:path w="4677" h="4251" extrusionOk="0">
                    <a:moveTo>
                      <a:pt x="2336" y="0"/>
                    </a:moveTo>
                    <a:cubicBezTo>
                      <a:pt x="1375" y="0"/>
                      <a:pt x="504" y="658"/>
                      <a:pt x="273" y="1634"/>
                    </a:cubicBezTo>
                    <a:cubicBezTo>
                      <a:pt x="0" y="2776"/>
                      <a:pt x="705" y="3922"/>
                      <a:pt x="1848" y="4192"/>
                    </a:cubicBezTo>
                    <a:cubicBezTo>
                      <a:pt x="2013" y="4232"/>
                      <a:pt x="2178" y="4250"/>
                      <a:pt x="2340" y="4250"/>
                    </a:cubicBezTo>
                    <a:cubicBezTo>
                      <a:pt x="3302" y="4250"/>
                      <a:pt x="4173" y="3594"/>
                      <a:pt x="4405" y="2617"/>
                    </a:cubicBezTo>
                    <a:cubicBezTo>
                      <a:pt x="4677" y="1475"/>
                      <a:pt x="3970" y="329"/>
                      <a:pt x="2830" y="59"/>
                    </a:cubicBezTo>
                    <a:cubicBezTo>
                      <a:pt x="2664" y="19"/>
                      <a:pt x="2499" y="0"/>
                      <a:pt x="23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9"/>
              <p:cNvSpPr/>
              <p:nvPr/>
            </p:nvSpPr>
            <p:spPr>
              <a:xfrm>
                <a:off x="3499147" y="1008080"/>
                <a:ext cx="79746" cy="50232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588" extrusionOk="0">
                    <a:moveTo>
                      <a:pt x="1725" y="1"/>
                    </a:moveTo>
                    <a:cubicBezTo>
                      <a:pt x="1494" y="1"/>
                      <a:pt x="1226" y="62"/>
                      <a:pt x="961" y="188"/>
                    </a:cubicBezTo>
                    <a:cubicBezTo>
                      <a:pt x="357" y="474"/>
                      <a:pt x="0" y="989"/>
                      <a:pt x="165" y="1339"/>
                    </a:cubicBezTo>
                    <a:cubicBezTo>
                      <a:pt x="239" y="1497"/>
                      <a:pt x="428" y="1588"/>
                      <a:pt x="647" y="1588"/>
                    </a:cubicBezTo>
                    <a:cubicBezTo>
                      <a:pt x="911" y="1588"/>
                      <a:pt x="1217" y="1455"/>
                      <a:pt x="1416" y="1147"/>
                    </a:cubicBezTo>
                    <a:cubicBezTo>
                      <a:pt x="1780" y="586"/>
                      <a:pt x="2520" y="647"/>
                      <a:pt x="2356" y="299"/>
                    </a:cubicBezTo>
                    <a:cubicBezTo>
                      <a:pt x="2263" y="103"/>
                      <a:pt x="2024" y="1"/>
                      <a:pt x="172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0" name="Google Shape;390;p39"/>
            <p:cNvGrpSpPr/>
            <p:nvPr/>
          </p:nvGrpSpPr>
          <p:grpSpPr>
            <a:xfrm>
              <a:off x="8291157" y="4758385"/>
              <a:ext cx="265681" cy="257583"/>
              <a:chOff x="1987619" y="2413322"/>
              <a:chExt cx="265681" cy="257583"/>
            </a:xfrm>
          </p:grpSpPr>
          <p:sp>
            <p:nvSpPr>
              <p:cNvPr id="391" name="Google Shape;391;p39"/>
              <p:cNvSpPr/>
              <p:nvPr/>
            </p:nvSpPr>
            <p:spPr>
              <a:xfrm>
                <a:off x="1987619" y="2413322"/>
                <a:ext cx="265681" cy="257583"/>
              </a:xfrm>
              <a:custGeom>
                <a:avLst/>
                <a:gdLst/>
                <a:ahLst/>
                <a:cxnLst/>
                <a:rect l="l" t="t" r="r" b="b"/>
                <a:pathLst>
                  <a:path w="8399" h="8143" extrusionOk="0">
                    <a:moveTo>
                      <a:pt x="5865" y="1"/>
                    </a:moveTo>
                    <a:cubicBezTo>
                      <a:pt x="5855" y="1"/>
                      <a:pt x="5845" y="3"/>
                      <a:pt x="5834" y="8"/>
                    </a:cubicBezTo>
                    <a:cubicBezTo>
                      <a:pt x="5190" y="315"/>
                      <a:pt x="3677" y="2320"/>
                      <a:pt x="3677" y="2320"/>
                    </a:cubicBezTo>
                    <a:cubicBezTo>
                      <a:pt x="3677" y="2320"/>
                      <a:pt x="1208" y="1606"/>
                      <a:pt x="497" y="1606"/>
                    </a:cubicBezTo>
                    <a:cubicBezTo>
                      <a:pt x="423" y="1606"/>
                      <a:pt x="369" y="1614"/>
                      <a:pt x="337" y="1631"/>
                    </a:cubicBezTo>
                    <a:cubicBezTo>
                      <a:pt x="1" y="1805"/>
                      <a:pt x="2133" y="4187"/>
                      <a:pt x="2133" y="4187"/>
                    </a:cubicBezTo>
                    <a:cubicBezTo>
                      <a:pt x="2133" y="4187"/>
                      <a:pt x="81" y="6469"/>
                      <a:pt x="363" y="6544"/>
                    </a:cubicBezTo>
                    <a:cubicBezTo>
                      <a:pt x="376" y="6547"/>
                      <a:pt x="393" y="6548"/>
                      <a:pt x="415" y="6548"/>
                    </a:cubicBezTo>
                    <a:cubicBezTo>
                      <a:pt x="906" y="6548"/>
                      <a:pt x="3710" y="5825"/>
                      <a:pt x="3710" y="5825"/>
                    </a:cubicBezTo>
                    <a:cubicBezTo>
                      <a:pt x="3710" y="5825"/>
                      <a:pt x="5086" y="8142"/>
                      <a:pt x="5418" y="8142"/>
                    </a:cubicBezTo>
                    <a:cubicBezTo>
                      <a:pt x="5427" y="8142"/>
                      <a:pt x="5435" y="8140"/>
                      <a:pt x="5442" y="8137"/>
                    </a:cubicBezTo>
                    <a:cubicBezTo>
                      <a:pt x="5724" y="8011"/>
                      <a:pt x="5816" y="5458"/>
                      <a:pt x="5816" y="5458"/>
                    </a:cubicBezTo>
                    <a:cubicBezTo>
                      <a:pt x="5816" y="5458"/>
                      <a:pt x="8173" y="4951"/>
                      <a:pt x="8286" y="4715"/>
                    </a:cubicBezTo>
                    <a:cubicBezTo>
                      <a:pt x="8399" y="4479"/>
                      <a:pt x="5830" y="3246"/>
                      <a:pt x="5830" y="3246"/>
                    </a:cubicBezTo>
                    <a:cubicBezTo>
                      <a:pt x="5830" y="3246"/>
                      <a:pt x="6210" y="1"/>
                      <a:pt x="58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9"/>
              <p:cNvSpPr/>
              <p:nvPr/>
            </p:nvSpPr>
            <p:spPr>
              <a:xfrm>
                <a:off x="2152298" y="2442867"/>
                <a:ext cx="12526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396" h="588" extrusionOk="0">
                    <a:moveTo>
                      <a:pt x="343" y="0"/>
                    </a:moveTo>
                    <a:cubicBezTo>
                      <a:pt x="223" y="0"/>
                      <a:pt x="0" y="588"/>
                      <a:pt x="101" y="588"/>
                    </a:cubicBezTo>
                    <a:cubicBezTo>
                      <a:pt x="106" y="588"/>
                      <a:pt x="113" y="586"/>
                      <a:pt x="120" y="582"/>
                    </a:cubicBezTo>
                    <a:cubicBezTo>
                      <a:pt x="239" y="525"/>
                      <a:pt x="395" y="62"/>
                      <a:pt x="395" y="62"/>
                    </a:cubicBezTo>
                    <a:cubicBezTo>
                      <a:pt x="383" y="19"/>
                      <a:pt x="365" y="0"/>
                      <a:pt x="343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39"/>
              <p:cNvSpPr/>
              <p:nvPr/>
            </p:nvSpPr>
            <p:spPr>
              <a:xfrm>
                <a:off x="2147205" y="2471273"/>
                <a:ext cx="12590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398" h="588" extrusionOk="0">
                    <a:moveTo>
                      <a:pt x="345" y="1"/>
                    </a:moveTo>
                    <a:cubicBezTo>
                      <a:pt x="225" y="1"/>
                      <a:pt x="1" y="587"/>
                      <a:pt x="101" y="587"/>
                    </a:cubicBezTo>
                    <a:cubicBezTo>
                      <a:pt x="107" y="587"/>
                      <a:pt x="113" y="586"/>
                      <a:pt x="121" y="582"/>
                    </a:cubicBezTo>
                    <a:cubicBezTo>
                      <a:pt x="241" y="525"/>
                      <a:pt x="397" y="64"/>
                      <a:pt x="397" y="64"/>
                    </a:cubicBezTo>
                    <a:cubicBezTo>
                      <a:pt x="385" y="19"/>
                      <a:pt x="366" y="1"/>
                      <a:pt x="34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9"/>
              <p:cNvSpPr/>
              <p:nvPr/>
            </p:nvSpPr>
            <p:spPr>
              <a:xfrm>
                <a:off x="2153216" y="2491708"/>
                <a:ext cx="1249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588" extrusionOk="0">
                    <a:moveTo>
                      <a:pt x="343" y="1"/>
                    </a:moveTo>
                    <a:cubicBezTo>
                      <a:pt x="223" y="1"/>
                      <a:pt x="0" y="587"/>
                      <a:pt x="100" y="587"/>
                    </a:cubicBezTo>
                    <a:cubicBezTo>
                      <a:pt x="106" y="587"/>
                      <a:pt x="112" y="586"/>
                      <a:pt x="120" y="582"/>
                    </a:cubicBezTo>
                    <a:cubicBezTo>
                      <a:pt x="239" y="525"/>
                      <a:pt x="395" y="63"/>
                      <a:pt x="395" y="63"/>
                    </a:cubicBezTo>
                    <a:cubicBezTo>
                      <a:pt x="382" y="19"/>
                      <a:pt x="364" y="1"/>
                      <a:pt x="343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9"/>
              <p:cNvSpPr/>
              <p:nvPr/>
            </p:nvSpPr>
            <p:spPr>
              <a:xfrm>
                <a:off x="2128953" y="2527484"/>
                <a:ext cx="20656" cy="13096"/>
              </a:xfrm>
              <a:custGeom>
                <a:avLst/>
                <a:gdLst/>
                <a:ahLst/>
                <a:cxnLst/>
                <a:rect l="l" t="t" r="r" b="b"/>
                <a:pathLst>
                  <a:path w="653" h="414" extrusionOk="0">
                    <a:moveTo>
                      <a:pt x="599" y="0"/>
                    </a:moveTo>
                    <a:cubicBezTo>
                      <a:pt x="452" y="0"/>
                      <a:pt x="0" y="406"/>
                      <a:pt x="151" y="413"/>
                    </a:cubicBezTo>
                    <a:cubicBezTo>
                      <a:pt x="152" y="413"/>
                      <a:pt x="152" y="413"/>
                      <a:pt x="153" y="413"/>
                    </a:cubicBezTo>
                    <a:cubicBezTo>
                      <a:pt x="287" y="413"/>
                      <a:pt x="639" y="85"/>
                      <a:pt x="639" y="85"/>
                    </a:cubicBezTo>
                    <a:cubicBezTo>
                      <a:pt x="653" y="25"/>
                      <a:pt x="635" y="0"/>
                      <a:pt x="599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9"/>
              <p:cNvSpPr/>
              <p:nvPr/>
            </p:nvSpPr>
            <p:spPr>
              <a:xfrm>
                <a:off x="2146415" y="2545546"/>
                <a:ext cx="25148" cy="5662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79" extrusionOk="0">
                    <a:moveTo>
                      <a:pt x="230" y="1"/>
                    </a:moveTo>
                    <a:cubicBezTo>
                      <a:pt x="99" y="1"/>
                      <a:pt x="1" y="23"/>
                      <a:pt x="48" y="73"/>
                    </a:cubicBezTo>
                    <a:cubicBezTo>
                      <a:pt x="139" y="168"/>
                      <a:pt x="625" y="179"/>
                      <a:pt x="625" y="179"/>
                    </a:cubicBezTo>
                    <a:cubicBezTo>
                      <a:pt x="794" y="69"/>
                      <a:pt x="461" y="1"/>
                      <a:pt x="230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39"/>
              <p:cNvSpPr/>
              <p:nvPr/>
            </p:nvSpPr>
            <p:spPr>
              <a:xfrm>
                <a:off x="2168336" y="2534032"/>
                <a:ext cx="24389" cy="5251"/>
              </a:xfrm>
              <a:custGeom>
                <a:avLst/>
                <a:gdLst/>
                <a:ahLst/>
                <a:cxnLst/>
                <a:rect l="l" t="t" r="r" b="b"/>
                <a:pathLst>
                  <a:path w="771" h="166" extrusionOk="0">
                    <a:moveTo>
                      <a:pt x="519" y="0"/>
                    </a:moveTo>
                    <a:cubicBezTo>
                      <a:pt x="304" y="0"/>
                      <a:pt x="0" y="71"/>
                      <a:pt x="93" y="134"/>
                    </a:cubicBezTo>
                    <a:cubicBezTo>
                      <a:pt x="125" y="157"/>
                      <a:pt x="192" y="165"/>
                      <a:pt x="269" y="165"/>
                    </a:cubicBezTo>
                    <a:cubicBezTo>
                      <a:pt x="447" y="165"/>
                      <a:pt x="680" y="123"/>
                      <a:pt x="680" y="123"/>
                    </a:cubicBezTo>
                    <a:cubicBezTo>
                      <a:pt x="770" y="33"/>
                      <a:pt x="665" y="0"/>
                      <a:pt x="519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39"/>
              <p:cNvSpPr/>
              <p:nvPr/>
            </p:nvSpPr>
            <p:spPr>
              <a:xfrm>
                <a:off x="2171214" y="2565032"/>
                <a:ext cx="24832" cy="4935"/>
              </a:xfrm>
              <a:custGeom>
                <a:avLst/>
                <a:gdLst/>
                <a:ahLst/>
                <a:cxnLst/>
                <a:rect l="l" t="t" r="r" b="b"/>
                <a:pathLst>
                  <a:path w="785" h="156" extrusionOk="0">
                    <a:moveTo>
                      <a:pt x="354" y="1"/>
                    </a:moveTo>
                    <a:cubicBezTo>
                      <a:pt x="173" y="1"/>
                      <a:pt x="1" y="34"/>
                      <a:pt x="66" y="92"/>
                    </a:cubicBezTo>
                    <a:cubicBezTo>
                      <a:pt x="124" y="145"/>
                      <a:pt x="321" y="156"/>
                      <a:pt x="470" y="156"/>
                    </a:cubicBezTo>
                    <a:cubicBezTo>
                      <a:pt x="571" y="156"/>
                      <a:pt x="650" y="151"/>
                      <a:pt x="650" y="151"/>
                    </a:cubicBezTo>
                    <a:cubicBezTo>
                      <a:pt x="785" y="46"/>
                      <a:pt x="564" y="1"/>
                      <a:pt x="354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39"/>
              <p:cNvSpPr/>
              <p:nvPr/>
            </p:nvSpPr>
            <p:spPr>
              <a:xfrm>
                <a:off x="2192155" y="2550955"/>
                <a:ext cx="25274" cy="6232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97" extrusionOk="0">
                    <a:moveTo>
                      <a:pt x="185" y="1"/>
                    </a:moveTo>
                    <a:cubicBezTo>
                      <a:pt x="75" y="1"/>
                      <a:pt x="1" y="20"/>
                      <a:pt x="41" y="66"/>
                    </a:cubicBezTo>
                    <a:cubicBezTo>
                      <a:pt x="127" y="166"/>
                      <a:pt x="614" y="197"/>
                      <a:pt x="614" y="197"/>
                    </a:cubicBezTo>
                    <a:cubicBezTo>
                      <a:pt x="798" y="86"/>
                      <a:pt x="414" y="1"/>
                      <a:pt x="18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39"/>
              <p:cNvSpPr/>
              <p:nvPr/>
            </p:nvSpPr>
            <p:spPr>
              <a:xfrm>
                <a:off x="2142967" y="2559211"/>
                <a:ext cx="23851" cy="12020"/>
              </a:xfrm>
              <a:custGeom>
                <a:avLst/>
                <a:gdLst/>
                <a:ahLst/>
                <a:cxnLst/>
                <a:rect l="l" t="t" r="r" b="b"/>
                <a:pathLst>
                  <a:path w="754" h="380" extrusionOk="0">
                    <a:moveTo>
                      <a:pt x="42" y="1"/>
                    </a:moveTo>
                    <a:cubicBezTo>
                      <a:pt x="14" y="1"/>
                      <a:pt x="0" y="13"/>
                      <a:pt x="10" y="41"/>
                    </a:cubicBezTo>
                    <a:cubicBezTo>
                      <a:pt x="53" y="166"/>
                      <a:pt x="491" y="379"/>
                      <a:pt x="491" y="379"/>
                    </a:cubicBezTo>
                    <a:cubicBezTo>
                      <a:pt x="754" y="340"/>
                      <a:pt x="191" y="1"/>
                      <a:pt x="42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9"/>
              <p:cNvSpPr/>
              <p:nvPr/>
            </p:nvSpPr>
            <p:spPr>
              <a:xfrm>
                <a:off x="2129365" y="2567467"/>
                <a:ext cx="11388" cy="19739"/>
              </a:xfrm>
              <a:custGeom>
                <a:avLst/>
                <a:gdLst/>
                <a:ahLst/>
                <a:cxnLst/>
                <a:rect l="l" t="t" r="r" b="b"/>
                <a:pathLst>
                  <a:path w="360" h="624" extrusionOk="0">
                    <a:moveTo>
                      <a:pt x="82" y="0"/>
                    </a:moveTo>
                    <a:cubicBezTo>
                      <a:pt x="72" y="0"/>
                      <a:pt x="64" y="7"/>
                      <a:pt x="58" y="21"/>
                    </a:cubicBezTo>
                    <a:cubicBezTo>
                      <a:pt x="0" y="141"/>
                      <a:pt x="166" y="600"/>
                      <a:pt x="166" y="600"/>
                    </a:cubicBezTo>
                    <a:cubicBezTo>
                      <a:pt x="190" y="616"/>
                      <a:pt x="209" y="624"/>
                      <a:pt x="224" y="624"/>
                    </a:cubicBezTo>
                    <a:cubicBezTo>
                      <a:pt x="360" y="624"/>
                      <a:pt x="172" y="0"/>
                      <a:pt x="82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9"/>
              <p:cNvSpPr/>
              <p:nvPr/>
            </p:nvSpPr>
            <p:spPr>
              <a:xfrm>
                <a:off x="2154418" y="2588535"/>
                <a:ext cx="14614" cy="1847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584" extrusionOk="0">
                    <a:moveTo>
                      <a:pt x="57" y="1"/>
                    </a:moveTo>
                    <a:cubicBezTo>
                      <a:pt x="46" y="1"/>
                      <a:pt x="37" y="9"/>
                      <a:pt x="33" y="27"/>
                    </a:cubicBezTo>
                    <a:cubicBezTo>
                      <a:pt x="0" y="155"/>
                      <a:pt x="255" y="571"/>
                      <a:pt x="255" y="571"/>
                    </a:cubicBezTo>
                    <a:cubicBezTo>
                      <a:pt x="275" y="580"/>
                      <a:pt x="292" y="584"/>
                      <a:pt x="305" y="584"/>
                    </a:cubicBezTo>
                    <a:cubicBezTo>
                      <a:pt x="461" y="584"/>
                      <a:pt x="153" y="1"/>
                      <a:pt x="57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9"/>
              <p:cNvSpPr/>
              <p:nvPr/>
            </p:nvSpPr>
            <p:spPr>
              <a:xfrm>
                <a:off x="2123323" y="2591730"/>
                <a:ext cx="12716" cy="1929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610" extrusionOk="0">
                    <a:moveTo>
                      <a:pt x="72" y="0"/>
                    </a:moveTo>
                    <a:cubicBezTo>
                      <a:pt x="62" y="0"/>
                      <a:pt x="54" y="7"/>
                      <a:pt x="48" y="23"/>
                    </a:cubicBezTo>
                    <a:cubicBezTo>
                      <a:pt x="1" y="148"/>
                      <a:pt x="203" y="590"/>
                      <a:pt x="203" y="590"/>
                    </a:cubicBezTo>
                    <a:cubicBezTo>
                      <a:pt x="225" y="604"/>
                      <a:pt x="244" y="610"/>
                      <a:pt x="258" y="610"/>
                    </a:cubicBezTo>
                    <a:cubicBezTo>
                      <a:pt x="402" y="610"/>
                      <a:pt x="165" y="0"/>
                      <a:pt x="72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9"/>
              <p:cNvSpPr/>
              <p:nvPr/>
            </p:nvSpPr>
            <p:spPr>
              <a:xfrm>
                <a:off x="2146889" y="2612828"/>
                <a:ext cx="10692" cy="19897"/>
              </a:xfrm>
              <a:custGeom>
                <a:avLst/>
                <a:gdLst/>
                <a:ahLst/>
                <a:cxnLst/>
                <a:rect l="l" t="t" r="r" b="b"/>
                <a:pathLst>
                  <a:path w="338" h="629" extrusionOk="0">
                    <a:moveTo>
                      <a:pt x="88" y="0"/>
                    </a:moveTo>
                    <a:cubicBezTo>
                      <a:pt x="79" y="0"/>
                      <a:pt x="71" y="7"/>
                      <a:pt x="63" y="20"/>
                    </a:cubicBezTo>
                    <a:cubicBezTo>
                      <a:pt x="0" y="136"/>
                      <a:pt x="148" y="602"/>
                      <a:pt x="148" y="602"/>
                    </a:cubicBezTo>
                    <a:cubicBezTo>
                      <a:pt x="171" y="620"/>
                      <a:pt x="190" y="628"/>
                      <a:pt x="205" y="628"/>
                    </a:cubicBezTo>
                    <a:cubicBezTo>
                      <a:pt x="338" y="628"/>
                      <a:pt x="177" y="0"/>
                      <a:pt x="88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9"/>
              <p:cNvSpPr/>
              <p:nvPr/>
            </p:nvSpPr>
            <p:spPr>
              <a:xfrm>
                <a:off x="2102635" y="2562754"/>
                <a:ext cx="15721" cy="16923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35" extrusionOk="0">
                    <a:moveTo>
                      <a:pt x="381" y="0"/>
                    </a:moveTo>
                    <a:cubicBezTo>
                      <a:pt x="377" y="0"/>
                      <a:pt x="372" y="1"/>
                      <a:pt x="367" y="3"/>
                    </a:cubicBezTo>
                    <a:cubicBezTo>
                      <a:pt x="238" y="38"/>
                      <a:pt x="0" y="462"/>
                      <a:pt x="0" y="462"/>
                    </a:cubicBezTo>
                    <a:cubicBezTo>
                      <a:pt x="5" y="513"/>
                      <a:pt x="22" y="534"/>
                      <a:pt x="47" y="534"/>
                    </a:cubicBezTo>
                    <a:cubicBezTo>
                      <a:pt x="172" y="534"/>
                      <a:pt x="496" y="0"/>
                      <a:pt x="381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9"/>
              <p:cNvSpPr/>
              <p:nvPr/>
            </p:nvSpPr>
            <p:spPr>
              <a:xfrm>
                <a:off x="2076443" y="2559939"/>
                <a:ext cx="22522" cy="10281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25" extrusionOk="0">
                    <a:moveTo>
                      <a:pt x="548" y="0"/>
                    </a:moveTo>
                    <a:cubicBezTo>
                      <a:pt x="397" y="0"/>
                      <a:pt x="30" y="232"/>
                      <a:pt x="30" y="232"/>
                    </a:cubicBezTo>
                    <a:cubicBezTo>
                      <a:pt x="0" y="299"/>
                      <a:pt x="23" y="325"/>
                      <a:pt x="73" y="325"/>
                    </a:cubicBezTo>
                    <a:cubicBezTo>
                      <a:pt x="241" y="325"/>
                      <a:pt x="712" y="37"/>
                      <a:pt x="572" y="3"/>
                    </a:cubicBezTo>
                    <a:cubicBezTo>
                      <a:pt x="565" y="1"/>
                      <a:pt x="557" y="0"/>
                      <a:pt x="548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9"/>
              <p:cNvSpPr/>
              <p:nvPr/>
            </p:nvSpPr>
            <p:spPr>
              <a:xfrm>
                <a:off x="2063474" y="2581196"/>
                <a:ext cx="17872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565" h="490" extrusionOk="0">
                    <a:moveTo>
                      <a:pt x="434" y="0"/>
                    </a:moveTo>
                    <a:cubicBezTo>
                      <a:pt x="431" y="0"/>
                      <a:pt x="428" y="0"/>
                      <a:pt x="425" y="1"/>
                    </a:cubicBezTo>
                    <a:cubicBezTo>
                      <a:pt x="295" y="21"/>
                      <a:pt x="3" y="412"/>
                      <a:pt x="3" y="412"/>
                    </a:cubicBezTo>
                    <a:cubicBezTo>
                      <a:pt x="1" y="467"/>
                      <a:pt x="18" y="489"/>
                      <a:pt x="46" y="489"/>
                    </a:cubicBezTo>
                    <a:cubicBezTo>
                      <a:pt x="179" y="489"/>
                      <a:pt x="565" y="0"/>
                      <a:pt x="434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9"/>
              <p:cNvSpPr/>
              <p:nvPr/>
            </p:nvSpPr>
            <p:spPr>
              <a:xfrm>
                <a:off x="2047531" y="2553992"/>
                <a:ext cx="19834" cy="13887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39" extrusionOk="0">
                    <a:moveTo>
                      <a:pt x="478" y="0"/>
                    </a:moveTo>
                    <a:cubicBezTo>
                      <a:pt x="478" y="0"/>
                      <a:pt x="477" y="0"/>
                      <a:pt x="477" y="0"/>
                    </a:cubicBezTo>
                    <a:cubicBezTo>
                      <a:pt x="344" y="2"/>
                      <a:pt x="10" y="357"/>
                      <a:pt x="10" y="357"/>
                    </a:cubicBezTo>
                    <a:cubicBezTo>
                      <a:pt x="1" y="415"/>
                      <a:pt x="18" y="439"/>
                      <a:pt x="51" y="439"/>
                    </a:cubicBezTo>
                    <a:cubicBezTo>
                      <a:pt x="193" y="439"/>
                      <a:pt x="627" y="0"/>
                      <a:pt x="478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9"/>
              <p:cNvSpPr/>
              <p:nvPr/>
            </p:nvSpPr>
            <p:spPr>
              <a:xfrm>
                <a:off x="2035479" y="2584106"/>
                <a:ext cx="21384" cy="12147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84" extrusionOk="0">
                    <a:moveTo>
                      <a:pt x="518" y="0"/>
                    </a:moveTo>
                    <a:cubicBezTo>
                      <a:pt x="377" y="0"/>
                      <a:pt x="19" y="295"/>
                      <a:pt x="19" y="295"/>
                    </a:cubicBezTo>
                    <a:cubicBezTo>
                      <a:pt x="0" y="359"/>
                      <a:pt x="19" y="384"/>
                      <a:pt x="60" y="384"/>
                    </a:cubicBezTo>
                    <a:cubicBezTo>
                      <a:pt x="214" y="384"/>
                      <a:pt x="676" y="16"/>
                      <a:pt x="527" y="0"/>
                    </a:cubicBezTo>
                    <a:cubicBezTo>
                      <a:pt x="524" y="0"/>
                      <a:pt x="521" y="0"/>
                      <a:pt x="518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9"/>
              <p:cNvSpPr/>
              <p:nvPr/>
            </p:nvSpPr>
            <p:spPr>
              <a:xfrm>
                <a:off x="2074356" y="2539378"/>
                <a:ext cx="24357" cy="5504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74" extrusionOk="0">
                    <a:moveTo>
                      <a:pt x="520" y="0"/>
                    </a:moveTo>
                    <a:cubicBezTo>
                      <a:pt x="340" y="0"/>
                      <a:pt x="85" y="53"/>
                      <a:pt x="85" y="53"/>
                    </a:cubicBezTo>
                    <a:cubicBezTo>
                      <a:pt x="1" y="141"/>
                      <a:pt x="93" y="173"/>
                      <a:pt x="228" y="173"/>
                    </a:cubicBezTo>
                    <a:cubicBezTo>
                      <a:pt x="443" y="173"/>
                      <a:pt x="769" y="92"/>
                      <a:pt x="673" y="27"/>
                    </a:cubicBezTo>
                    <a:cubicBezTo>
                      <a:pt x="643" y="7"/>
                      <a:pt x="586" y="0"/>
                      <a:pt x="520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9"/>
              <p:cNvSpPr/>
              <p:nvPr/>
            </p:nvSpPr>
            <p:spPr>
              <a:xfrm>
                <a:off x="2065530" y="2509200"/>
                <a:ext cx="22681" cy="13602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30" extrusionOk="0">
                    <a:moveTo>
                      <a:pt x="273" y="0"/>
                    </a:moveTo>
                    <a:lnTo>
                      <a:pt x="273" y="0"/>
                    </a:lnTo>
                    <a:cubicBezTo>
                      <a:pt x="1" y="10"/>
                      <a:pt x="550" y="430"/>
                      <a:pt x="684" y="430"/>
                    </a:cubicBezTo>
                    <a:cubicBezTo>
                      <a:pt x="706" y="430"/>
                      <a:pt x="717" y="418"/>
                      <a:pt x="711" y="393"/>
                    </a:cubicBezTo>
                    <a:cubicBezTo>
                      <a:pt x="684" y="262"/>
                      <a:pt x="273" y="0"/>
                      <a:pt x="273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9"/>
              <p:cNvSpPr/>
              <p:nvPr/>
            </p:nvSpPr>
            <p:spPr>
              <a:xfrm>
                <a:off x="2037978" y="2510624"/>
                <a:ext cx="24484" cy="1075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340" extrusionOk="0">
                    <a:moveTo>
                      <a:pt x="252" y="1"/>
                    </a:moveTo>
                    <a:lnTo>
                      <a:pt x="252" y="1"/>
                    </a:lnTo>
                    <a:cubicBezTo>
                      <a:pt x="1" y="61"/>
                      <a:pt x="559" y="339"/>
                      <a:pt x="722" y="339"/>
                    </a:cubicBezTo>
                    <a:cubicBezTo>
                      <a:pt x="757" y="339"/>
                      <a:pt x="774" y="327"/>
                      <a:pt x="760" y="296"/>
                    </a:cubicBezTo>
                    <a:cubicBezTo>
                      <a:pt x="707" y="174"/>
                      <a:pt x="252" y="1"/>
                      <a:pt x="252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9"/>
              <p:cNvSpPr/>
              <p:nvPr/>
            </p:nvSpPr>
            <p:spPr>
              <a:xfrm>
                <a:off x="2065119" y="2486014"/>
                <a:ext cx="23598" cy="12432"/>
              </a:xfrm>
              <a:custGeom>
                <a:avLst/>
                <a:gdLst/>
                <a:ahLst/>
                <a:cxnLst/>
                <a:rect l="l" t="t" r="r" b="b"/>
                <a:pathLst>
                  <a:path w="746" h="393" extrusionOk="0">
                    <a:moveTo>
                      <a:pt x="267" y="0"/>
                    </a:moveTo>
                    <a:lnTo>
                      <a:pt x="267" y="0"/>
                    </a:lnTo>
                    <a:cubicBezTo>
                      <a:pt x="0" y="30"/>
                      <a:pt x="563" y="393"/>
                      <a:pt x="707" y="393"/>
                    </a:cubicBezTo>
                    <a:cubicBezTo>
                      <a:pt x="733" y="393"/>
                      <a:pt x="745" y="381"/>
                      <a:pt x="737" y="354"/>
                    </a:cubicBezTo>
                    <a:cubicBezTo>
                      <a:pt x="700" y="228"/>
                      <a:pt x="267" y="0"/>
                      <a:pt x="267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39"/>
              <p:cNvSpPr/>
              <p:nvPr/>
            </p:nvSpPr>
            <p:spPr>
              <a:xfrm>
                <a:off x="2034594" y="2482249"/>
                <a:ext cx="22143" cy="1414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447" extrusionOk="0">
                    <a:moveTo>
                      <a:pt x="272" y="0"/>
                    </a:moveTo>
                    <a:cubicBezTo>
                      <a:pt x="1" y="0"/>
                      <a:pt x="538" y="446"/>
                      <a:pt x="669" y="446"/>
                    </a:cubicBezTo>
                    <a:cubicBezTo>
                      <a:pt x="689" y="446"/>
                      <a:pt x="700" y="435"/>
                      <a:pt x="695" y="410"/>
                    </a:cubicBezTo>
                    <a:cubicBezTo>
                      <a:pt x="672" y="279"/>
                      <a:pt x="273" y="0"/>
                      <a:pt x="273" y="0"/>
                    </a:cubicBezTo>
                    <a:cubicBezTo>
                      <a:pt x="272" y="0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39"/>
              <p:cNvSpPr/>
              <p:nvPr/>
            </p:nvSpPr>
            <p:spPr>
              <a:xfrm>
                <a:off x="2128732" y="2471273"/>
                <a:ext cx="12526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396" h="588" extrusionOk="0">
                    <a:moveTo>
                      <a:pt x="343" y="1"/>
                    </a:moveTo>
                    <a:cubicBezTo>
                      <a:pt x="223" y="1"/>
                      <a:pt x="1" y="587"/>
                      <a:pt x="101" y="587"/>
                    </a:cubicBezTo>
                    <a:cubicBezTo>
                      <a:pt x="107" y="587"/>
                      <a:pt x="113" y="586"/>
                      <a:pt x="121" y="582"/>
                    </a:cubicBezTo>
                    <a:cubicBezTo>
                      <a:pt x="239" y="525"/>
                      <a:pt x="395" y="64"/>
                      <a:pt x="395" y="64"/>
                    </a:cubicBezTo>
                    <a:cubicBezTo>
                      <a:pt x="383" y="19"/>
                      <a:pt x="365" y="1"/>
                      <a:pt x="343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9"/>
              <p:cNvSpPr/>
              <p:nvPr/>
            </p:nvSpPr>
            <p:spPr>
              <a:xfrm>
                <a:off x="2131010" y="2501008"/>
                <a:ext cx="12526" cy="1856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587" extrusionOk="0">
                    <a:moveTo>
                      <a:pt x="343" y="0"/>
                    </a:moveTo>
                    <a:cubicBezTo>
                      <a:pt x="223" y="0"/>
                      <a:pt x="1" y="587"/>
                      <a:pt x="101" y="587"/>
                    </a:cubicBezTo>
                    <a:cubicBezTo>
                      <a:pt x="106" y="587"/>
                      <a:pt x="113" y="585"/>
                      <a:pt x="120" y="581"/>
                    </a:cubicBezTo>
                    <a:cubicBezTo>
                      <a:pt x="239" y="524"/>
                      <a:pt x="395" y="63"/>
                      <a:pt x="395" y="63"/>
                    </a:cubicBezTo>
                    <a:cubicBezTo>
                      <a:pt x="383" y="19"/>
                      <a:pt x="364" y="0"/>
                      <a:pt x="343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9"/>
              <p:cNvSpPr/>
              <p:nvPr/>
            </p:nvSpPr>
            <p:spPr>
              <a:xfrm>
                <a:off x="2109911" y="2492150"/>
                <a:ext cx="9648" cy="2008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635" extrusionOk="0">
                    <a:moveTo>
                      <a:pt x="130" y="0"/>
                    </a:moveTo>
                    <a:cubicBezTo>
                      <a:pt x="0" y="0"/>
                      <a:pt x="120" y="635"/>
                      <a:pt x="211" y="635"/>
                    </a:cubicBezTo>
                    <a:cubicBezTo>
                      <a:pt x="220" y="635"/>
                      <a:pt x="228" y="629"/>
                      <a:pt x="236" y="616"/>
                    </a:cubicBezTo>
                    <a:cubicBezTo>
                      <a:pt x="305" y="503"/>
                      <a:pt x="189" y="31"/>
                      <a:pt x="189" y="31"/>
                    </a:cubicBezTo>
                    <a:cubicBezTo>
                      <a:pt x="165" y="10"/>
                      <a:pt x="146" y="0"/>
                      <a:pt x="130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9"/>
              <p:cNvSpPr/>
              <p:nvPr/>
            </p:nvSpPr>
            <p:spPr>
              <a:xfrm>
                <a:off x="2096372" y="2522866"/>
                <a:ext cx="22649" cy="13570"/>
              </a:xfrm>
              <a:custGeom>
                <a:avLst/>
                <a:gdLst/>
                <a:ahLst/>
                <a:cxnLst/>
                <a:rect l="l" t="t" r="r" b="b"/>
                <a:pathLst>
                  <a:path w="716" h="429" extrusionOk="0">
                    <a:moveTo>
                      <a:pt x="272" y="1"/>
                    </a:moveTo>
                    <a:cubicBezTo>
                      <a:pt x="0" y="8"/>
                      <a:pt x="551" y="428"/>
                      <a:pt x="684" y="428"/>
                    </a:cubicBezTo>
                    <a:cubicBezTo>
                      <a:pt x="705" y="428"/>
                      <a:pt x="715" y="417"/>
                      <a:pt x="710" y="392"/>
                    </a:cubicBezTo>
                    <a:cubicBezTo>
                      <a:pt x="682" y="261"/>
                      <a:pt x="272" y="1"/>
                      <a:pt x="272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" name="Google Shape;419;p39"/>
            <p:cNvGrpSpPr/>
            <p:nvPr/>
          </p:nvGrpSpPr>
          <p:grpSpPr>
            <a:xfrm>
              <a:off x="7402399" y="257928"/>
              <a:ext cx="603535" cy="604241"/>
              <a:chOff x="1414755" y="1193288"/>
              <a:chExt cx="432828" cy="358175"/>
            </a:xfrm>
          </p:grpSpPr>
          <p:sp>
            <p:nvSpPr>
              <p:cNvPr id="420" name="Google Shape;420;p39"/>
              <p:cNvSpPr/>
              <p:nvPr/>
            </p:nvSpPr>
            <p:spPr>
              <a:xfrm>
                <a:off x="1746896" y="1295271"/>
                <a:ext cx="69212" cy="99516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3146" extrusionOk="0">
                    <a:moveTo>
                      <a:pt x="1409" y="1"/>
                    </a:moveTo>
                    <a:cubicBezTo>
                      <a:pt x="1183" y="1"/>
                      <a:pt x="1028" y="441"/>
                      <a:pt x="1233" y="748"/>
                    </a:cubicBezTo>
                    <a:cubicBezTo>
                      <a:pt x="1261" y="788"/>
                      <a:pt x="1352" y="1564"/>
                      <a:pt x="1016" y="1971"/>
                    </a:cubicBezTo>
                    <a:cubicBezTo>
                      <a:pt x="679" y="2376"/>
                      <a:pt x="1" y="2420"/>
                      <a:pt x="1" y="2420"/>
                    </a:cubicBezTo>
                    <a:cubicBezTo>
                      <a:pt x="1" y="2420"/>
                      <a:pt x="164" y="3119"/>
                      <a:pt x="387" y="3145"/>
                    </a:cubicBezTo>
                    <a:cubicBezTo>
                      <a:pt x="391" y="3145"/>
                      <a:pt x="396" y="3146"/>
                      <a:pt x="400" y="3146"/>
                    </a:cubicBezTo>
                    <a:cubicBezTo>
                      <a:pt x="667" y="3146"/>
                      <a:pt x="2187" y="2414"/>
                      <a:pt x="1891" y="875"/>
                    </a:cubicBezTo>
                    <a:cubicBezTo>
                      <a:pt x="1765" y="224"/>
                      <a:pt x="1569" y="1"/>
                      <a:pt x="14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39"/>
              <p:cNvSpPr/>
              <p:nvPr/>
            </p:nvSpPr>
            <p:spPr>
              <a:xfrm>
                <a:off x="1696126" y="1193288"/>
                <a:ext cx="151456" cy="146933"/>
              </a:xfrm>
              <a:custGeom>
                <a:avLst/>
                <a:gdLst/>
                <a:ahLst/>
                <a:cxnLst/>
                <a:rect l="l" t="t" r="r" b="b"/>
                <a:pathLst>
                  <a:path w="4788" h="4645" extrusionOk="0">
                    <a:moveTo>
                      <a:pt x="1960" y="0"/>
                    </a:moveTo>
                    <a:cubicBezTo>
                      <a:pt x="1032" y="0"/>
                      <a:pt x="190" y="557"/>
                      <a:pt x="152" y="710"/>
                    </a:cubicBezTo>
                    <a:cubicBezTo>
                      <a:pt x="101" y="919"/>
                      <a:pt x="1465" y="1322"/>
                      <a:pt x="1991" y="1622"/>
                    </a:cubicBezTo>
                    <a:cubicBezTo>
                      <a:pt x="2498" y="1914"/>
                      <a:pt x="2624" y="2963"/>
                      <a:pt x="2481" y="2963"/>
                    </a:cubicBezTo>
                    <a:cubicBezTo>
                      <a:pt x="2476" y="2963"/>
                      <a:pt x="2471" y="2962"/>
                      <a:pt x="2466" y="2960"/>
                    </a:cubicBezTo>
                    <a:cubicBezTo>
                      <a:pt x="2300" y="2888"/>
                      <a:pt x="1571" y="2579"/>
                      <a:pt x="1228" y="2224"/>
                    </a:cubicBezTo>
                    <a:cubicBezTo>
                      <a:pt x="925" y="1911"/>
                      <a:pt x="528" y="1183"/>
                      <a:pt x="370" y="1183"/>
                    </a:cubicBezTo>
                    <a:cubicBezTo>
                      <a:pt x="348" y="1183"/>
                      <a:pt x="331" y="1197"/>
                      <a:pt x="320" y="1227"/>
                    </a:cubicBezTo>
                    <a:cubicBezTo>
                      <a:pt x="224" y="1478"/>
                      <a:pt x="0" y="3691"/>
                      <a:pt x="1862" y="4397"/>
                    </a:cubicBezTo>
                    <a:cubicBezTo>
                      <a:pt x="2327" y="4574"/>
                      <a:pt x="2705" y="4645"/>
                      <a:pt x="3012" y="4645"/>
                    </a:cubicBezTo>
                    <a:cubicBezTo>
                      <a:pt x="4301" y="4645"/>
                      <a:pt x="4333" y="3386"/>
                      <a:pt x="4333" y="3386"/>
                    </a:cubicBezTo>
                    <a:cubicBezTo>
                      <a:pt x="4333" y="3386"/>
                      <a:pt x="4787" y="1349"/>
                      <a:pt x="2973" y="268"/>
                    </a:cubicBezTo>
                    <a:cubicBezTo>
                      <a:pt x="2647" y="74"/>
                      <a:pt x="2298" y="0"/>
                      <a:pt x="19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9"/>
              <p:cNvSpPr/>
              <p:nvPr/>
            </p:nvSpPr>
            <p:spPr>
              <a:xfrm>
                <a:off x="1474540" y="1331997"/>
                <a:ext cx="71774" cy="88951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2812" extrusionOk="0">
                    <a:moveTo>
                      <a:pt x="337" y="1"/>
                    </a:moveTo>
                    <a:cubicBezTo>
                      <a:pt x="165" y="1"/>
                      <a:pt x="1" y="249"/>
                      <a:pt x="42" y="972"/>
                    </a:cubicBezTo>
                    <a:cubicBezTo>
                      <a:pt x="125" y="2418"/>
                      <a:pt x="1546" y="2811"/>
                      <a:pt x="1963" y="2811"/>
                    </a:cubicBezTo>
                    <a:cubicBezTo>
                      <a:pt x="2006" y="2811"/>
                      <a:pt x="2037" y="2807"/>
                      <a:pt x="2057" y="2800"/>
                    </a:cubicBezTo>
                    <a:cubicBezTo>
                      <a:pt x="2269" y="2721"/>
                      <a:pt x="2254" y="2004"/>
                      <a:pt x="2254" y="2004"/>
                    </a:cubicBezTo>
                    <a:lnTo>
                      <a:pt x="2254" y="2004"/>
                    </a:lnTo>
                    <a:cubicBezTo>
                      <a:pt x="2254" y="2004"/>
                      <a:pt x="2122" y="2029"/>
                      <a:pt x="1937" y="2029"/>
                    </a:cubicBezTo>
                    <a:cubicBezTo>
                      <a:pt x="1707" y="2029"/>
                      <a:pt x="1397" y="1991"/>
                      <a:pt x="1160" y="1819"/>
                    </a:cubicBezTo>
                    <a:cubicBezTo>
                      <a:pt x="735" y="1510"/>
                      <a:pt x="631" y="733"/>
                      <a:pt x="648" y="688"/>
                    </a:cubicBezTo>
                    <a:cubicBezTo>
                      <a:pt x="764" y="362"/>
                      <a:pt x="545" y="1"/>
                      <a:pt x="3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9"/>
              <p:cNvSpPr/>
              <p:nvPr/>
            </p:nvSpPr>
            <p:spPr>
              <a:xfrm>
                <a:off x="1514777" y="1458527"/>
                <a:ext cx="66365" cy="77152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2439" extrusionOk="0">
                    <a:moveTo>
                      <a:pt x="1472" y="0"/>
                    </a:moveTo>
                    <a:cubicBezTo>
                      <a:pt x="1472" y="0"/>
                      <a:pt x="0" y="2438"/>
                      <a:pt x="413" y="2438"/>
                    </a:cubicBezTo>
                    <a:cubicBezTo>
                      <a:pt x="433" y="2438"/>
                      <a:pt x="458" y="2432"/>
                      <a:pt x="488" y="2420"/>
                    </a:cubicBezTo>
                    <a:cubicBezTo>
                      <a:pt x="896" y="2250"/>
                      <a:pt x="2098" y="379"/>
                      <a:pt x="2098" y="379"/>
                    </a:cubicBezTo>
                    <a:lnTo>
                      <a:pt x="14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9"/>
              <p:cNvSpPr/>
              <p:nvPr/>
            </p:nvSpPr>
            <p:spPr>
              <a:xfrm>
                <a:off x="1479443" y="1443564"/>
                <a:ext cx="82086" cy="67757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142" extrusionOk="0">
                    <a:moveTo>
                      <a:pt x="2072" y="1"/>
                    </a:moveTo>
                    <a:cubicBezTo>
                      <a:pt x="2072" y="1"/>
                      <a:pt x="1" y="2141"/>
                      <a:pt x="525" y="2141"/>
                    </a:cubicBezTo>
                    <a:cubicBezTo>
                      <a:pt x="539" y="2141"/>
                      <a:pt x="554" y="2140"/>
                      <a:pt x="572" y="2137"/>
                    </a:cubicBezTo>
                    <a:cubicBezTo>
                      <a:pt x="1008" y="2062"/>
                      <a:pt x="2595" y="509"/>
                      <a:pt x="2595" y="509"/>
                    </a:cubicBezTo>
                    <a:lnTo>
                      <a:pt x="20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9"/>
              <p:cNvSpPr/>
              <p:nvPr/>
            </p:nvSpPr>
            <p:spPr>
              <a:xfrm>
                <a:off x="1563016" y="1468522"/>
                <a:ext cx="48208" cy="82940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2622" extrusionOk="0">
                    <a:moveTo>
                      <a:pt x="826" y="0"/>
                    </a:moveTo>
                    <a:cubicBezTo>
                      <a:pt x="826" y="0"/>
                      <a:pt x="1" y="2622"/>
                      <a:pt x="351" y="2622"/>
                    </a:cubicBezTo>
                    <a:cubicBezTo>
                      <a:pt x="375" y="2622"/>
                      <a:pt x="404" y="2610"/>
                      <a:pt x="440" y="2584"/>
                    </a:cubicBezTo>
                    <a:cubicBezTo>
                      <a:pt x="796" y="2320"/>
                      <a:pt x="1524" y="221"/>
                      <a:pt x="1524" y="221"/>
                    </a:cubicBezTo>
                    <a:lnTo>
                      <a:pt x="8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9"/>
              <p:cNvSpPr/>
              <p:nvPr/>
            </p:nvSpPr>
            <p:spPr>
              <a:xfrm>
                <a:off x="1727474" y="1446222"/>
                <a:ext cx="75855" cy="71996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2276" extrusionOk="0">
                    <a:moveTo>
                      <a:pt x="570" y="1"/>
                    </a:moveTo>
                    <a:lnTo>
                      <a:pt x="0" y="459"/>
                    </a:lnTo>
                    <a:cubicBezTo>
                      <a:pt x="0" y="459"/>
                      <a:pt x="1439" y="2152"/>
                      <a:pt x="1867" y="2266"/>
                    </a:cubicBezTo>
                    <a:cubicBezTo>
                      <a:pt x="1891" y="2272"/>
                      <a:pt x="1911" y="2275"/>
                      <a:pt x="1928" y="2275"/>
                    </a:cubicBezTo>
                    <a:cubicBezTo>
                      <a:pt x="2398" y="2275"/>
                      <a:pt x="570" y="1"/>
                      <a:pt x="5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9"/>
              <p:cNvSpPr/>
              <p:nvPr/>
            </p:nvSpPr>
            <p:spPr>
              <a:xfrm>
                <a:off x="1745409" y="1429108"/>
                <a:ext cx="91291" cy="60703"/>
              </a:xfrm>
              <a:custGeom>
                <a:avLst/>
                <a:gdLst/>
                <a:ahLst/>
                <a:cxnLst/>
                <a:rect l="l" t="t" r="r" b="b"/>
                <a:pathLst>
                  <a:path w="2886" h="1919" extrusionOk="0">
                    <a:moveTo>
                      <a:pt x="451" y="1"/>
                    </a:moveTo>
                    <a:lnTo>
                      <a:pt x="0" y="575"/>
                    </a:lnTo>
                    <a:cubicBezTo>
                      <a:pt x="0" y="575"/>
                      <a:pt x="1782" y="1904"/>
                      <a:pt x="2225" y="1918"/>
                    </a:cubicBezTo>
                    <a:cubicBezTo>
                      <a:pt x="2229" y="1918"/>
                      <a:pt x="2233" y="1918"/>
                      <a:pt x="2237" y="1918"/>
                    </a:cubicBezTo>
                    <a:cubicBezTo>
                      <a:pt x="2885" y="1918"/>
                      <a:pt x="451" y="1"/>
                      <a:pt x="4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9"/>
              <p:cNvSpPr/>
              <p:nvPr/>
            </p:nvSpPr>
            <p:spPr>
              <a:xfrm>
                <a:off x="1698372" y="1459729"/>
                <a:ext cx="58583" cy="8022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536" extrusionOk="0">
                    <a:moveTo>
                      <a:pt x="661" y="1"/>
                    </a:moveTo>
                    <a:lnTo>
                      <a:pt x="1" y="313"/>
                    </a:lnTo>
                    <a:cubicBezTo>
                      <a:pt x="1" y="313"/>
                      <a:pt x="1000" y="2297"/>
                      <a:pt x="1390" y="2509"/>
                    </a:cubicBezTo>
                    <a:cubicBezTo>
                      <a:pt x="1423" y="2527"/>
                      <a:pt x="1450" y="2536"/>
                      <a:pt x="1472" y="2536"/>
                    </a:cubicBezTo>
                    <a:cubicBezTo>
                      <a:pt x="1852" y="2536"/>
                      <a:pt x="661" y="1"/>
                      <a:pt x="6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9"/>
              <p:cNvSpPr/>
              <p:nvPr/>
            </p:nvSpPr>
            <p:spPr>
              <a:xfrm>
                <a:off x="1504338" y="1314029"/>
                <a:ext cx="304842" cy="205928"/>
              </a:xfrm>
              <a:custGeom>
                <a:avLst/>
                <a:gdLst/>
                <a:ahLst/>
                <a:cxnLst/>
                <a:rect l="l" t="t" r="r" b="b"/>
                <a:pathLst>
                  <a:path w="9637" h="6510" extrusionOk="0">
                    <a:moveTo>
                      <a:pt x="4890" y="1"/>
                    </a:moveTo>
                    <a:cubicBezTo>
                      <a:pt x="3574" y="1"/>
                      <a:pt x="2260" y="408"/>
                      <a:pt x="1533" y="1050"/>
                    </a:cubicBezTo>
                    <a:cubicBezTo>
                      <a:pt x="1" y="2403"/>
                      <a:pt x="276" y="5492"/>
                      <a:pt x="2469" y="6209"/>
                    </a:cubicBezTo>
                    <a:cubicBezTo>
                      <a:pt x="3083" y="6410"/>
                      <a:pt x="3759" y="6510"/>
                      <a:pt x="4434" y="6510"/>
                    </a:cubicBezTo>
                    <a:cubicBezTo>
                      <a:pt x="7038" y="6510"/>
                      <a:pt x="9637" y="5028"/>
                      <a:pt x="8672" y="2184"/>
                    </a:cubicBezTo>
                    <a:cubicBezTo>
                      <a:pt x="8142" y="621"/>
                      <a:pt x="6515" y="1"/>
                      <a:pt x="48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9"/>
              <p:cNvSpPr/>
              <p:nvPr/>
            </p:nvSpPr>
            <p:spPr>
              <a:xfrm>
                <a:off x="1414755" y="1222611"/>
                <a:ext cx="165090" cy="154809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4894" extrusionOk="0">
                    <a:moveTo>
                      <a:pt x="3066" y="0"/>
                    </a:moveTo>
                    <a:cubicBezTo>
                      <a:pt x="2537" y="0"/>
                      <a:pt x="1943" y="140"/>
                      <a:pt x="1495" y="588"/>
                    </a:cubicBezTo>
                    <a:cubicBezTo>
                      <a:pt x="1" y="2084"/>
                      <a:pt x="944" y="3946"/>
                      <a:pt x="944" y="3946"/>
                    </a:cubicBezTo>
                    <a:cubicBezTo>
                      <a:pt x="944" y="3946"/>
                      <a:pt x="1210" y="4893"/>
                      <a:pt x="2134" y="4893"/>
                    </a:cubicBezTo>
                    <a:cubicBezTo>
                      <a:pt x="2504" y="4893"/>
                      <a:pt x="2980" y="4741"/>
                      <a:pt x="3587" y="4315"/>
                    </a:cubicBezTo>
                    <a:cubicBezTo>
                      <a:pt x="5218" y="3172"/>
                      <a:pt x="4457" y="1082"/>
                      <a:pt x="4300" y="864"/>
                    </a:cubicBezTo>
                    <a:cubicBezTo>
                      <a:pt x="4285" y="843"/>
                      <a:pt x="4269" y="833"/>
                      <a:pt x="4252" y="833"/>
                    </a:cubicBezTo>
                    <a:cubicBezTo>
                      <a:pt x="4099" y="833"/>
                      <a:pt x="3888" y="1667"/>
                      <a:pt x="3666" y="2054"/>
                    </a:cubicBezTo>
                    <a:cubicBezTo>
                      <a:pt x="3421" y="2484"/>
                      <a:pt x="2791" y="2963"/>
                      <a:pt x="2648" y="3072"/>
                    </a:cubicBezTo>
                    <a:cubicBezTo>
                      <a:pt x="2641" y="3077"/>
                      <a:pt x="2635" y="3080"/>
                      <a:pt x="2628" y="3080"/>
                    </a:cubicBezTo>
                    <a:cubicBezTo>
                      <a:pt x="2491" y="3080"/>
                      <a:pt x="2366" y="2059"/>
                      <a:pt x="2781" y="1659"/>
                    </a:cubicBezTo>
                    <a:cubicBezTo>
                      <a:pt x="3215" y="1239"/>
                      <a:pt x="4439" y="512"/>
                      <a:pt x="4338" y="322"/>
                    </a:cubicBezTo>
                    <a:cubicBezTo>
                      <a:pt x="4281" y="215"/>
                      <a:pt x="3723" y="0"/>
                      <a:pt x="30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9"/>
              <p:cNvSpPr/>
              <p:nvPr/>
            </p:nvSpPr>
            <p:spPr>
              <a:xfrm>
                <a:off x="1572822" y="1406428"/>
                <a:ext cx="27141" cy="27077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56" extrusionOk="0">
                    <a:moveTo>
                      <a:pt x="429" y="0"/>
                    </a:moveTo>
                    <a:cubicBezTo>
                      <a:pt x="193" y="0"/>
                      <a:pt x="1" y="192"/>
                      <a:pt x="1" y="429"/>
                    </a:cubicBezTo>
                    <a:cubicBezTo>
                      <a:pt x="1" y="663"/>
                      <a:pt x="193" y="855"/>
                      <a:pt x="429" y="855"/>
                    </a:cubicBezTo>
                    <a:cubicBezTo>
                      <a:pt x="665" y="855"/>
                      <a:pt x="857" y="663"/>
                      <a:pt x="857" y="429"/>
                    </a:cubicBezTo>
                    <a:cubicBezTo>
                      <a:pt x="857" y="192"/>
                      <a:pt x="665" y="0"/>
                      <a:pt x="429" y="0"/>
                    </a:cubicBezTo>
                    <a:close/>
                  </a:path>
                </a:pathLst>
              </a:custGeom>
              <a:solidFill>
                <a:srgbClr val="4239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9"/>
              <p:cNvSpPr/>
              <p:nvPr/>
            </p:nvSpPr>
            <p:spPr>
              <a:xfrm>
                <a:off x="1706849" y="1397413"/>
                <a:ext cx="27077" cy="27077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56" extrusionOk="0">
                    <a:moveTo>
                      <a:pt x="429" y="0"/>
                    </a:moveTo>
                    <a:cubicBezTo>
                      <a:pt x="193" y="0"/>
                      <a:pt x="1" y="192"/>
                      <a:pt x="1" y="429"/>
                    </a:cubicBezTo>
                    <a:cubicBezTo>
                      <a:pt x="1" y="665"/>
                      <a:pt x="193" y="855"/>
                      <a:pt x="429" y="855"/>
                    </a:cubicBezTo>
                    <a:cubicBezTo>
                      <a:pt x="665" y="855"/>
                      <a:pt x="856" y="665"/>
                      <a:pt x="856" y="429"/>
                    </a:cubicBezTo>
                    <a:cubicBezTo>
                      <a:pt x="856" y="192"/>
                      <a:pt x="665" y="0"/>
                      <a:pt x="429" y="0"/>
                    </a:cubicBezTo>
                    <a:close/>
                  </a:path>
                </a:pathLst>
              </a:custGeom>
              <a:solidFill>
                <a:srgbClr val="4239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9"/>
              <p:cNvSpPr/>
              <p:nvPr/>
            </p:nvSpPr>
            <p:spPr>
              <a:xfrm>
                <a:off x="1625237" y="1413640"/>
                <a:ext cx="55009" cy="2897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916" extrusionOk="0">
                    <a:moveTo>
                      <a:pt x="1597" y="1"/>
                    </a:moveTo>
                    <a:cubicBezTo>
                      <a:pt x="1531" y="1"/>
                      <a:pt x="1536" y="465"/>
                      <a:pt x="1082" y="659"/>
                    </a:cubicBezTo>
                    <a:cubicBezTo>
                      <a:pt x="1050" y="672"/>
                      <a:pt x="1016" y="678"/>
                      <a:pt x="981" y="678"/>
                    </a:cubicBezTo>
                    <a:cubicBezTo>
                      <a:pt x="672" y="678"/>
                      <a:pt x="241" y="222"/>
                      <a:pt x="241" y="222"/>
                    </a:cubicBezTo>
                    <a:cubicBezTo>
                      <a:pt x="213" y="206"/>
                      <a:pt x="191" y="199"/>
                      <a:pt x="173" y="199"/>
                    </a:cubicBezTo>
                    <a:cubicBezTo>
                      <a:pt x="0" y="199"/>
                      <a:pt x="349" y="916"/>
                      <a:pt x="941" y="916"/>
                    </a:cubicBezTo>
                    <a:cubicBezTo>
                      <a:pt x="991" y="916"/>
                      <a:pt x="1043" y="911"/>
                      <a:pt x="1097" y="899"/>
                    </a:cubicBezTo>
                    <a:cubicBezTo>
                      <a:pt x="1647" y="783"/>
                      <a:pt x="1739" y="195"/>
                      <a:pt x="1630" y="30"/>
                    </a:cubicBezTo>
                    <a:cubicBezTo>
                      <a:pt x="1617" y="10"/>
                      <a:pt x="1606" y="1"/>
                      <a:pt x="1597" y="1"/>
                    </a:cubicBezTo>
                    <a:close/>
                  </a:path>
                </a:pathLst>
              </a:custGeom>
              <a:solidFill>
                <a:srgbClr val="4239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9"/>
              <p:cNvSpPr/>
              <p:nvPr/>
            </p:nvSpPr>
            <p:spPr>
              <a:xfrm>
                <a:off x="1606701" y="1333736"/>
                <a:ext cx="24705" cy="4871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4" extrusionOk="0">
                    <a:moveTo>
                      <a:pt x="395" y="0"/>
                    </a:moveTo>
                    <a:cubicBezTo>
                      <a:pt x="254" y="0"/>
                      <a:pt x="121" y="13"/>
                      <a:pt x="121" y="13"/>
                    </a:cubicBezTo>
                    <a:cubicBezTo>
                      <a:pt x="0" y="113"/>
                      <a:pt x="180" y="153"/>
                      <a:pt x="373" y="153"/>
                    </a:cubicBezTo>
                    <a:cubicBezTo>
                      <a:pt x="569" y="153"/>
                      <a:pt x="780" y="112"/>
                      <a:pt x="708" y="52"/>
                    </a:cubicBezTo>
                    <a:cubicBezTo>
                      <a:pt x="659" y="11"/>
                      <a:pt x="524" y="0"/>
                      <a:pt x="395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9"/>
              <p:cNvSpPr/>
              <p:nvPr/>
            </p:nvSpPr>
            <p:spPr>
              <a:xfrm>
                <a:off x="1637289" y="1320356"/>
                <a:ext cx="24705" cy="4903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5" extrusionOk="0">
                    <a:moveTo>
                      <a:pt x="395" y="1"/>
                    </a:moveTo>
                    <a:cubicBezTo>
                      <a:pt x="253" y="1"/>
                      <a:pt x="121" y="14"/>
                      <a:pt x="121" y="14"/>
                    </a:cubicBezTo>
                    <a:cubicBezTo>
                      <a:pt x="0" y="114"/>
                      <a:pt x="181" y="154"/>
                      <a:pt x="375" y="154"/>
                    </a:cubicBezTo>
                    <a:cubicBezTo>
                      <a:pt x="571" y="154"/>
                      <a:pt x="780" y="113"/>
                      <a:pt x="708" y="52"/>
                    </a:cubicBezTo>
                    <a:cubicBezTo>
                      <a:pt x="659" y="11"/>
                      <a:pt x="523" y="1"/>
                      <a:pt x="39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9"/>
              <p:cNvSpPr/>
              <p:nvPr/>
            </p:nvSpPr>
            <p:spPr>
              <a:xfrm>
                <a:off x="1638934" y="1345504"/>
                <a:ext cx="24705" cy="4903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5" extrusionOk="0">
                    <a:moveTo>
                      <a:pt x="396" y="0"/>
                    </a:moveTo>
                    <a:cubicBezTo>
                      <a:pt x="255" y="0"/>
                      <a:pt x="122" y="13"/>
                      <a:pt x="122" y="13"/>
                    </a:cubicBezTo>
                    <a:cubicBezTo>
                      <a:pt x="0" y="114"/>
                      <a:pt x="181" y="154"/>
                      <a:pt x="375" y="154"/>
                    </a:cubicBezTo>
                    <a:cubicBezTo>
                      <a:pt x="571" y="154"/>
                      <a:pt x="781" y="113"/>
                      <a:pt x="709" y="52"/>
                    </a:cubicBezTo>
                    <a:cubicBezTo>
                      <a:pt x="660" y="11"/>
                      <a:pt x="525" y="0"/>
                      <a:pt x="396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9"/>
              <p:cNvSpPr/>
              <p:nvPr/>
            </p:nvSpPr>
            <p:spPr>
              <a:xfrm>
                <a:off x="1683979" y="1350407"/>
                <a:ext cx="24705" cy="493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6" extrusionOk="0">
                    <a:moveTo>
                      <a:pt x="389" y="1"/>
                    </a:moveTo>
                    <a:cubicBezTo>
                      <a:pt x="250" y="1"/>
                      <a:pt x="121" y="13"/>
                      <a:pt x="121" y="13"/>
                    </a:cubicBezTo>
                    <a:cubicBezTo>
                      <a:pt x="0" y="115"/>
                      <a:pt x="181" y="156"/>
                      <a:pt x="375" y="156"/>
                    </a:cubicBezTo>
                    <a:cubicBezTo>
                      <a:pt x="571" y="156"/>
                      <a:pt x="781" y="114"/>
                      <a:pt x="708" y="53"/>
                    </a:cubicBezTo>
                    <a:cubicBezTo>
                      <a:pt x="658" y="12"/>
                      <a:pt x="519" y="1"/>
                      <a:pt x="389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9"/>
              <p:cNvSpPr/>
              <p:nvPr/>
            </p:nvSpPr>
            <p:spPr>
              <a:xfrm>
                <a:off x="1701915" y="1334590"/>
                <a:ext cx="25306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800" h="239" extrusionOk="0">
                    <a:moveTo>
                      <a:pt x="213" y="0"/>
                    </a:moveTo>
                    <a:lnTo>
                      <a:pt x="213" y="0"/>
                    </a:lnTo>
                    <a:cubicBezTo>
                      <a:pt x="0" y="102"/>
                      <a:pt x="475" y="239"/>
                      <a:pt x="686" y="239"/>
                    </a:cubicBezTo>
                    <a:cubicBezTo>
                      <a:pt x="758" y="239"/>
                      <a:pt x="799" y="223"/>
                      <a:pt x="771" y="184"/>
                    </a:cubicBezTo>
                    <a:cubicBezTo>
                      <a:pt x="694" y="75"/>
                      <a:pt x="213" y="0"/>
                      <a:pt x="213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9"/>
              <p:cNvSpPr/>
              <p:nvPr/>
            </p:nvSpPr>
            <p:spPr>
              <a:xfrm>
                <a:off x="1593826" y="1349141"/>
                <a:ext cx="24452" cy="5124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62" extrusionOk="0">
                    <a:moveTo>
                      <a:pt x="484" y="1"/>
                    </a:moveTo>
                    <a:cubicBezTo>
                      <a:pt x="310" y="1"/>
                      <a:pt x="96" y="36"/>
                      <a:pt x="96" y="36"/>
                    </a:cubicBezTo>
                    <a:cubicBezTo>
                      <a:pt x="0" y="128"/>
                      <a:pt x="118" y="162"/>
                      <a:pt x="274" y="162"/>
                    </a:cubicBezTo>
                    <a:cubicBezTo>
                      <a:pt x="487" y="162"/>
                      <a:pt x="772" y="99"/>
                      <a:pt x="683" y="36"/>
                    </a:cubicBezTo>
                    <a:cubicBezTo>
                      <a:pt x="648" y="10"/>
                      <a:pt x="571" y="1"/>
                      <a:pt x="484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9"/>
              <p:cNvSpPr/>
              <p:nvPr/>
            </p:nvSpPr>
            <p:spPr>
              <a:xfrm>
                <a:off x="1568868" y="1340253"/>
                <a:ext cx="23282" cy="8889"/>
              </a:xfrm>
              <a:custGeom>
                <a:avLst/>
                <a:gdLst/>
                <a:ahLst/>
                <a:cxnLst/>
                <a:rect l="l" t="t" r="r" b="b"/>
                <a:pathLst>
                  <a:path w="736" h="281" extrusionOk="0">
                    <a:moveTo>
                      <a:pt x="563" y="1"/>
                    </a:moveTo>
                    <a:cubicBezTo>
                      <a:pt x="403" y="1"/>
                      <a:pt x="40" y="182"/>
                      <a:pt x="40" y="182"/>
                    </a:cubicBezTo>
                    <a:cubicBezTo>
                      <a:pt x="1" y="253"/>
                      <a:pt x="31" y="281"/>
                      <a:pt x="94" y="281"/>
                    </a:cubicBezTo>
                    <a:cubicBezTo>
                      <a:pt x="276" y="281"/>
                      <a:pt x="736" y="52"/>
                      <a:pt x="603" y="6"/>
                    </a:cubicBezTo>
                    <a:cubicBezTo>
                      <a:pt x="592" y="3"/>
                      <a:pt x="578" y="1"/>
                      <a:pt x="563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9"/>
              <p:cNvSpPr/>
              <p:nvPr/>
            </p:nvSpPr>
            <p:spPr>
              <a:xfrm>
                <a:off x="1665189" y="1330320"/>
                <a:ext cx="25211" cy="5852"/>
              </a:xfrm>
              <a:custGeom>
                <a:avLst/>
                <a:gdLst/>
                <a:ahLst/>
                <a:cxnLst/>
                <a:rect l="l" t="t" r="r" b="b"/>
                <a:pathLst>
                  <a:path w="797" h="185" extrusionOk="0">
                    <a:moveTo>
                      <a:pt x="177" y="1"/>
                    </a:moveTo>
                    <a:lnTo>
                      <a:pt x="177" y="1"/>
                    </a:lnTo>
                    <a:cubicBezTo>
                      <a:pt x="1" y="110"/>
                      <a:pt x="354" y="185"/>
                      <a:pt x="585" y="185"/>
                    </a:cubicBezTo>
                    <a:cubicBezTo>
                      <a:pt x="708" y="185"/>
                      <a:pt x="796" y="164"/>
                      <a:pt x="752" y="115"/>
                    </a:cubicBezTo>
                    <a:cubicBezTo>
                      <a:pt x="662" y="18"/>
                      <a:pt x="177" y="1"/>
                      <a:pt x="177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9"/>
              <p:cNvSpPr/>
              <p:nvPr/>
            </p:nvSpPr>
            <p:spPr>
              <a:xfrm>
                <a:off x="1667245" y="1488989"/>
                <a:ext cx="24578" cy="4903"/>
              </a:xfrm>
              <a:custGeom>
                <a:avLst/>
                <a:gdLst/>
                <a:ahLst/>
                <a:cxnLst/>
                <a:rect l="l" t="t" r="r" b="b"/>
                <a:pathLst>
                  <a:path w="777" h="155" extrusionOk="0">
                    <a:moveTo>
                      <a:pt x="449" y="0"/>
                    </a:moveTo>
                    <a:cubicBezTo>
                      <a:pt x="244" y="0"/>
                      <a:pt x="1" y="49"/>
                      <a:pt x="80" y="112"/>
                    </a:cubicBezTo>
                    <a:cubicBezTo>
                      <a:pt x="122" y="145"/>
                      <a:pt x="227" y="155"/>
                      <a:pt x="337" y="155"/>
                    </a:cubicBezTo>
                    <a:cubicBezTo>
                      <a:pt x="497" y="155"/>
                      <a:pt x="667" y="134"/>
                      <a:pt x="667" y="134"/>
                    </a:cubicBezTo>
                    <a:cubicBezTo>
                      <a:pt x="777" y="37"/>
                      <a:pt x="627" y="0"/>
                      <a:pt x="449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9"/>
              <p:cNvSpPr/>
              <p:nvPr/>
            </p:nvSpPr>
            <p:spPr>
              <a:xfrm>
                <a:off x="1637036" y="1503192"/>
                <a:ext cx="24578" cy="493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156" extrusionOk="0">
                    <a:moveTo>
                      <a:pt x="447" y="0"/>
                    </a:moveTo>
                    <a:cubicBezTo>
                      <a:pt x="242" y="0"/>
                      <a:pt x="0" y="49"/>
                      <a:pt x="80" y="113"/>
                    </a:cubicBezTo>
                    <a:cubicBezTo>
                      <a:pt x="122" y="146"/>
                      <a:pt x="226" y="155"/>
                      <a:pt x="336" y="155"/>
                    </a:cubicBezTo>
                    <a:cubicBezTo>
                      <a:pt x="496" y="155"/>
                      <a:pt x="667" y="134"/>
                      <a:pt x="667" y="134"/>
                    </a:cubicBezTo>
                    <a:cubicBezTo>
                      <a:pt x="777" y="37"/>
                      <a:pt x="626" y="0"/>
                      <a:pt x="447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9"/>
              <p:cNvSpPr/>
              <p:nvPr/>
            </p:nvSpPr>
            <p:spPr>
              <a:xfrm>
                <a:off x="1634632" y="1478107"/>
                <a:ext cx="24642" cy="4903"/>
              </a:xfrm>
              <a:custGeom>
                <a:avLst/>
                <a:gdLst/>
                <a:ahLst/>
                <a:cxnLst/>
                <a:rect l="l" t="t" r="r" b="b"/>
                <a:pathLst>
                  <a:path w="779" h="155" extrusionOk="0">
                    <a:moveTo>
                      <a:pt x="450" y="0"/>
                    </a:moveTo>
                    <a:cubicBezTo>
                      <a:pt x="244" y="0"/>
                      <a:pt x="1" y="50"/>
                      <a:pt x="80" y="113"/>
                    </a:cubicBezTo>
                    <a:cubicBezTo>
                      <a:pt x="122" y="145"/>
                      <a:pt x="227" y="155"/>
                      <a:pt x="337" y="155"/>
                    </a:cubicBezTo>
                    <a:cubicBezTo>
                      <a:pt x="497" y="155"/>
                      <a:pt x="667" y="134"/>
                      <a:pt x="667" y="134"/>
                    </a:cubicBezTo>
                    <a:cubicBezTo>
                      <a:pt x="778" y="37"/>
                      <a:pt x="628" y="0"/>
                      <a:pt x="450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9"/>
              <p:cNvSpPr/>
              <p:nvPr/>
            </p:nvSpPr>
            <p:spPr>
              <a:xfrm>
                <a:off x="1589461" y="1474406"/>
                <a:ext cx="24642" cy="4935"/>
              </a:xfrm>
              <a:custGeom>
                <a:avLst/>
                <a:gdLst/>
                <a:ahLst/>
                <a:cxnLst/>
                <a:rect l="l" t="t" r="r" b="b"/>
                <a:pathLst>
                  <a:path w="779" h="156" extrusionOk="0">
                    <a:moveTo>
                      <a:pt x="448" y="1"/>
                    </a:moveTo>
                    <a:cubicBezTo>
                      <a:pt x="243" y="1"/>
                      <a:pt x="1" y="50"/>
                      <a:pt x="80" y="114"/>
                    </a:cubicBezTo>
                    <a:cubicBezTo>
                      <a:pt x="122" y="146"/>
                      <a:pt x="227" y="156"/>
                      <a:pt x="336" y="156"/>
                    </a:cubicBezTo>
                    <a:cubicBezTo>
                      <a:pt x="497" y="156"/>
                      <a:pt x="668" y="135"/>
                      <a:pt x="668" y="135"/>
                    </a:cubicBezTo>
                    <a:cubicBezTo>
                      <a:pt x="778" y="38"/>
                      <a:pt x="627" y="1"/>
                      <a:pt x="448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9"/>
              <p:cNvSpPr/>
              <p:nvPr/>
            </p:nvSpPr>
            <p:spPr>
              <a:xfrm>
                <a:off x="1571399" y="1488388"/>
                <a:ext cx="25338" cy="7149"/>
              </a:xfrm>
              <a:custGeom>
                <a:avLst/>
                <a:gdLst/>
                <a:ahLst/>
                <a:cxnLst/>
                <a:rect l="l" t="t" r="r" b="b"/>
                <a:pathLst>
                  <a:path w="801" h="226" extrusionOk="0">
                    <a:moveTo>
                      <a:pt x="130" y="1"/>
                    </a:moveTo>
                    <a:cubicBezTo>
                      <a:pt x="49" y="1"/>
                      <a:pt x="0" y="17"/>
                      <a:pt x="31" y="58"/>
                    </a:cubicBezTo>
                    <a:cubicBezTo>
                      <a:pt x="113" y="164"/>
                      <a:pt x="596" y="226"/>
                      <a:pt x="596" y="226"/>
                    </a:cubicBezTo>
                    <a:cubicBezTo>
                      <a:pt x="800" y="122"/>
                      <a:pt x="347" y="1"/>
                      <a:pt x="130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9"/>
              <p:cNvSpPr/>
              <p:nvPr/>
            </p:nvSpPr>
            <p:spPr>
              <a:xfrm>
                <a:off x="1679930" y="1472888"/>
                <a:ext cx="24357" cy="537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70" extrusionOk="0">
                    <a:moveTo>
                      <a:pt x="530" y="0"/>
                    </a:moveTo>
                    <a:cubicBezTo>
                      <a:pt x="315" y="0"/>
                      <a:pt x="1" y="75"/>
                      <a:pt x="94" y="140"/>
                    </a:cubicBezTo>
                    <a:cubicBezTo>
                      <a:pt x="126" y="162"/>
                      <a:pt x="187" y="169"/>
                      <a:pt x="259" y="169"/>
                    </a:cubicBezTo>
                    <a:cubicBezTo>
                      <a:pt x="438" y="169"/>
                      <a:pt x="681" y="122"/>
                      <a:pt x="681" y="122"/>
                    </a:cubicBezTo>
                    <a:cubicBezTo>
                      <a:pt x="769" y="33"/>
                      <a:pt x="671" y="0"/>
                      <a:pt x="530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9"/>
              <p:cNvSpPr/>
              <p:nvPr/>
            </p:nvSpPr>
            <p:spPr>
              <a:xfrm>
                <a:off x="1706406" y="1477095"/>
                <a:ext cx="23092" cy="9268"/>
              </a:xfrm>
              <a:custGeom>
                <a:avLst/>
                <a:gdLst/>
                <a:ahLst/>
                <a:cxnLst/>
                <a:rect l="l" t="t" r="r" b="b"/>
                <a:pathLst>
                  <a:path w="730" h="293" extrusionOk="0">
                    <a:moveTo>
                      <a:pt x="644" y="0"/>
                    </a:moveTo>
                    <a:cubicBezTo>
                      <a:pt x="467" y="0"/>
                      <a:pt x="1" y="246"/>
                      <a:pt x="136" y="288"/>
                    </a:cubicBezTo>
                    <a:cubicBezTo>
                      <a:pt x="147" y="291"/>
                      <a:pt x="159" y="293"/>
                      <a:pt x="172" y="293"/>
                    </a:cubicBezTo>
                    <a:cubicBezTo>
                      <a:pt x="330" y="293"/>
                      <a:pt x="693" y="96"/>
                      <a:pt x="693" y="96"/>
                    </a:cubicBezTo>
                    <a:cubicBezTo>
                      <a:pt x="729" y="27"/>
                      <a:pt x="702" y="0"/>
                      <a:pt x="644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9"/>
              <p:cNvSpPr/>
              <p:nvPr/>
            </p:nvSpPr>
            <p:spPr>
              <a:xfrm>
                <a:off x="1608314" y="1493227"/>
                <a:ext cx="25116" cy="550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74" extrusionOk="0">
                    <a:moveTo>
                      <a:pt x="250" y="0"/>
                    </a:moveTo>
                    <a:cubicBezTo>
                      <a:pt x="110" y="0"/>
                      <a:pt x="0" y="24"/>
                      <a:pt x="50" y="76"/>
                    </a:cubicBezTo>
                    <a:cubicBezTo>
                      <a:pt x="143" y="170"/>
                      <a:pt x="630" y="173"/>
                      <a:pt x="630" y="173"/>
                    </a:cubicBezTo>
                    <a:cubicBezTo>
                      <a:pt x="793" y="64"/>
                      <a:pt x="480" y="0"/>
                      <a:pt x="250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39"/>
              <p:cNvSpPr/>
              <p:nvPr/>
            </p:nvSpPr>
            <p:spPr>
              <a:xfrm>
                <a:off x="1786215" y="1210654"/>
                <a:ext cx="13222" cy="13127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5" extrusionOk="0">
                    <a:moveTo>
                      <a:pt x="140" y="0"/>
                    </a:moveTo>
                    <a:cubicBezTo>
                      <a:pt x="1" y="0"/>
                      <a:pt x="309" y="414"/>
                      <a:pt x="389" y="414"/>
                    </a:cubicBezTo>
                    <a:cubicBezTo>
                      <a:pt x="399" y="414"/>
                      <a:pt x="406" y="408"/>
                      <a:pt x="407" y="392"/>
                    </a:cubicBezTo>
                    <a:cubicBezTo>
                      <a:pt x="417" y="290"/>
                      <a:pt x="171" y="5"/>
                      <a:pt x="171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39"/>
              <p:cNvSpPr/>
              <p:nvPr/>
            </p:nvSpPr>
            <p:spPr>
              <a:xfrm>
                <a:off x="1805511" y="1228179"/>
                <a:ext cx="13222" cy="1315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6" extrusionOk="0">
                    <a:moveTo>
                      <a:pt x="142" y="1"/>
                    </a:moveTo>
                    <a:cubicBezTo>
                      <a:pt x="0" y="1"/>
                      <a:pt x="308" y="415"/>
                      <a:pt x="390" y="415"/>
                    </a:cubicBezTo>
                    <a:cubicBezTo>
                      <a:pt x="400" y="415"/>
                      <a:pt x="407" y="408"/>
                      <a:pt x="408" y="392"/>
                    </a:cubicBezTo>
                    <a:cubicBezTo>
                      <a:pt x="417" y="290"/>
                      <a:pt x="172" y="5"/>
                      <a:pt x="172" y="5"/>
                    </a:cubicBezTo>
                    <a:cubicBezTo>
                      <a:pt x="161" y="2"/>
                      <a:pt x="151" y="1"/>
                      <a:pt x="142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39"/>
              <p:cNvSpPr/>
              <p:nvPr/>
            </p:nvSpPr>
            <p:spPr>
              <a:xfrm>
                <a:off x="1793396" y="1232892"/>
                <a:ext cx="13191" cy="13127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5" extrusionOk="0">
                    <a:moveTo>
                      <a:pt x="140" y="0"/>
                    </a:moveTo>
                    <a:cubicBezTo>
                      <a:pt x="1" y="0"/>
                      <a:pt x="309" y="414"/>
                      <a:pt x="389" y="414"/>
                    </a:cubicBezTo>
                    <a:cubicBezTo>
                      <a:pt x="400" y="414"/>
                      <a:pt x="406" y="407"/>
                      <a:pt x="408" y="392"/>
                    </a:cubicBezTo>
                    <a:cubicBezTo>
                      <a:pt x="416" y="290"/>
                      <a:pt x="171" y="5"/>
                      <a:pt x="171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9"/>
              <p:cNvSpPr/>
              <p:nvPr/>
            </p:nvSpPr>
            <p:spPr>
              <a:xfrm>
                <a:off x="1771696" y="1212900"/>
                <a:ext cx="14013" cy="12526"/>
              </a:xfrm>
              <a:custGeom>
                <a:avLst/>
                <a:gdLst/>
                <a:ahLst/>
                <a:cxnLst/>
                <a:rect l="l" t="t" r="r" b="b"/>
                <a:pathLst>
                  <a:path w="443" h="396" extrusionOk="0">
                    <a:moveTo>
                      <a:pt x="153" y="0"/>
                    </a:moveTo>
                    <a:cubicBezTo>
                      <a:pt x="0" y="0"/>
                      <a:pt x="335" y="396"/>
                      <a:pt x="421" y="396"/>
                    </a:cubicBezTo>
                    <a:cubicBezTo>
                      <a:pt x="433" y="396"/>
                      <a:pt x="440" y="388"/>
                      <a:pt x="441" y="371"/>
                    </a:cubicBezTo>
                    <a:cubicBezTo>
                      <a:pt x="442" y="269"/>
                      <a:pt x="179" y="3"/>
                      <a:pt x="179" y="3"/>
                    </a:cubicBezTo>
                    <a:cubicBezTo>
                      <a:pt x="169" y="1"/>
                      <a:pt x="161" y="0"/>
                      <a:pt x="153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9"/>
              <p:cNvSpPr/>
              <p:nvPr/>
            </p:nvSpPr>
            <p:spPr>
              <a:xfrm>
                <a:off x="1763060" y="1201702"/>
                <a:ext cx="19327" cy="4207"/>
              </a:xfrm>
              <a:custGeom>
                <a:avLst/>
                <a:gdLst/>
                <a:ahLst/>
                <a:cxnLst/>
                <a:rect l="l" t="t" r="r" b="b"/>
                <a:pathLst>
                  <a:path w="611" h="133" extrusionOk="0">
                    <a:moveTo>
                      <a:pt x="125" y="0"/>
                    </a:moveTo>
                    <a:cubicBezTo>
                      <a:pt x="0" y="85"/>
                      <a:pt x="235" y="132"/>
                      <a:pt x="412" y="132"/>
                    </a:cubicBezTo>
                    <a:cubicBezTo>
                      <a:pt x="523" y="132"/>
                      <a:pt x="611" y="114"/>
                      <a:pt x="572" y="73"/>
                    </a:cubicBezTo>
                    <a:cubicBezTo>
                      <a:pt x="500" y="0"/>
                      <a:pt x="125" y="0"/>
                      <a:pt x="125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39"/>
              <p:cNvSpPr/>
              <p:nvPr/>
            </p:nvSpPr>
            <p:spPr>
              <a:xfrm>
                <a:off x="1810034" y="1251144"/>
                <a:ext cx="9363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475" extrusionOk="0">
                    <a:moveTo>
                      <a:pt x="107" y="1"/>
                    </a:moveTo>
                    <a:cubicBezTo>
                      <a:pt x="0" y="1"/>
                      <a:pt x="165" y="474"/>
                      <a:pt x="235" y="474"/>
                    </a:cubicBezTo>
                    <a:cubicBezTo>
                      <a:pt x="243" y="474"/>
                      <a:pt x="249" y="469"/>
                      <a:pt x="254" y="458"/>
                    </a:cubicBezTo>
                    <a:cubicBezTo>
                      <a:pt x="296" y="365"/>
                      <a:pt x="151" y="18"/>
                      <a:pt x="151" y="18"/>
                    </a:cubicBezTo>
                    <a:cubicBezTo>
                      <a:pt x="133" y="6"/>
                      <a:pt x="119" y="1"/>
                      <a:pt x="107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9"/>
              <p:cNvSpPr/>
              <p:nvPr/>
            </p:nvSpPr>
            <p:spPr>
              <a:xfrm>
                <a:off x="1448443" y="1284548"/>
                <a:ext cx="8414" cy="14899"/>
              </a:xfrm>
              <a:custGeom>
                <a:avLst/>
                <a:gdLst/>
                <a:ahLst/>
                <a:cxnLst/>
                <a:rect l="l" t="t" r="r" b="b"/>
                <a:pathLst>
                  <a:path w="266" h="471" extrusionOk="0">
                    <a:moveTo>
                      <a:pt x="189" y="1"/>
                    </a:moveTo>
                    <a:cubicBezTo>
                      <a:pt x="184" y="1"/>
                      <a:pt x="179" y="2"/>
                      <a:pt x="173" y="6"/>
                    </a:cubicBezTo>
                    <a:cubicBezTo>
                      <a:pt x="87" y="60"/>
                      <a:pt x="1" y="425"/>
                      <a:pt x="1" y="425"/>
                    </a:cubicBezTo>
                    <a:cubicBezTo>
                      <a:pt x="13" y="457"/>
                      <a:pt x="27" y="470"/>
                      <a:pt x="43" y="470"/>
                    </a:cubicBezTo>
                    <a:cubicBezTo>
                      <a:pt x="134" y="470"/>
                      <a:pt x="265" y="1"/>
                      <a:pt x="189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9"/>
              <p:cNvSpPr/>
              <p:nvPr/>
            </p:nvSpPr>
            <p:spPr>
              <a:xfrm>
                <a:off x="1451227" y="1258641"/>
                <a:ext cx="8383" cy="14867"/>
              </a:xfrm>
              <a:custGeom>
                <a:avLst/>
                <a:gdLst/>
                <a:ahLst/>
                <a:cxnLst/>
                <a:rect l="l" t="t" r="r" b="b"/>
                <a:pathLst>
                  <a:path w="265" h="470" extrusionOk="0">
                    <a:moveTo>
                      <a:pt x="188" y="0"/>
                    </a:moveTo>
                    <a:cubicBezTo>
                      <a:pt x="184" y="0"/>
                      <a:pt x="178" y="2"/>
                      <a:pt x="172" y="6"/>
                    </a:cubicBezTo>
                    <a:cubicBezTo>
                      <a:pt x="86" y="60"/>
                      <a:pt x="0" y="425"/>
                      <a:pt x="0" y="425"/>
                    </a:cubicBezTo>
                    <a:cubicBezTo>
                      <a:pt x="12" y="456"/>
                      <a:pt x="26" y="470"/>
                      <a:pt x="42" y="470"/>
                    </a:cubicBezTo>
                    <a:cubicBezTo>
                      <a:pt x="133" y="470"/>
                      <a:pt x="265" y="0"/>
                      <a:pt x="188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39"/>
              <p:cNvSpPr/>
              <p:nvPr/>
            </p:nvSpPr>
            <p:spPr>
              <a:xfrm>
                <a:off x="1462172" y="1265663"/>
                <a:ext cx="8351" cy="14867"/>
              </a:xfrm>
              <a:custGeom>
                <a:avLst/>
                <a:gdLst/>
                <a:ahLst/>
                <a:cxnLst/>
                <a:rect l="l" t="t" r="r" b="b"/>
                <a:pathLst>
                  <a:path w="264" h="470" extrusionOk="0">
                    <a:moveTo>
                      <a:pt x="188" y="0"/>
                    </a:moveTo>
                    <a:cubicBezTo>
                      <a:pt x="183" y="0"/>
                      <a:pt x="177" y="2"/>
                      <a:pt x="171" y="6"/>
                    </a:cubicBezTo>
                    <a:cubicBezTo>
                      <a:pt x="87" y="60"/>
                      <a:pt x="1" y="425"/>
                      <a:pt x="1" y="425"/>
                    </a:cubicBezTo>
                    <a:cubicBezTo>
                      <a:pt x="13" y="456"/>
                      <a:pt x="27" y="469"/>
                      <a:pt x="42" y="469"/>
                    </a:cubicBezTo>
                    <a:cubicBezTo>
                      <a:pt x="133" y="469"/>
                      <a:pt x="264" y="0"/>
                      <a:pt x="188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39"/>
              <p:cNvSpPr/>
              <p:nvPr/>
            </p:nvSpPr>
            <p:spPr>
              <a:xfrm>
                <a:off x="1458661" y="1294449"/>
                <a:ext cx="7434" cy="15152"/>
              </a:xfrm>
              <a:custGeom>
                <a:avLst/>
                <a:gdLst/>
                <a:ahLst/>
                <a:cxnLst/>
                <a:rect l="l" t="t" r="r" b="b"/>
                <a:pathLst>
                  <a:path w="235" h="479" extrusionOk="0">
                    <a:moveTo>
                      <a:pt x="160" y="0"/>
                    </a:moveTo>
                    <a:cubicBezTo>
                      <a:pt x="155" y="0"/>
                      <a:pt x="150" y="2"/>
                      <a:pt x="143" y="7"/>
                    </a:cubicBezTo>
                    <a:cubicBezTo>
                      <a:pt x="62" y="67"/>
                      <a:pt x="0" y="436"/>
                      <a:pt x="0" y="436"/>
                    </a:cubicBezTo>
                    <a:cubicBezTo>
                      <a:pt x="14" y="465"/>
                      <a:pt x="28" y="478"/>
                      <a:pt x="43" y="478"/>
                    </a:cubicBezTo>
                    <a:cubicBezTo>
                      <a:pt x="135" y="478"/>
                      <a:pt x="235" y="0"/>
                      <a:pt x="160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9"/>
              <p:cNvSpPr/>
              <p:nvPr/>
            </p:nvSpPr>
            <p:spPr>
              <a:xfrm>
                <a:off x="1448696" y="1309790"/>
                <a:ext cx="12242" cy="13729"/>
              </a:xfrm>
              <a:custGeom>
                <a:avLst/>
                <a:gdLst/>
                <a:ahLst/>
                <a:cxnLst/>
                <a:rect l="l" t="t" r="r" b="b"/>
                <a:pathLst>
                  <a:path w="387" h="434" extrusionOk="0">
                    <a:moveTo>
                      <a:pt x="35" y="0"/>
                    </a:moveTo>
                    <a:cubicBezTo>
                      <a:pt x="25" y="0"/>
                      <a:pt x="18" y="7"/>
                      <a:pt x="16" y="21"/>
                    </a:cubicBezTo>
                    <a:cubicBezTo>
                      <a:pt x="0" y="123"/>
                      <a:pt x="221" y="426"/>
                      <a:pt x="221" y="426"/>
                    </a:cubicBezTo>
                    <a:cubicBezTo>
                      <a:pt x="235" y="431"/>
                      <a:pt x="246" y="434"/>
                      <a:pt x="256" y="434"/>
                    </a:cubicBezTo>
                    <a:cubicBezTo>
                      <a:pt x="386" y="434"/>
                      <a:pt x="113" y="0"/>
                      <a:pt x="35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9"/>
              <p:cNvSpPr/>
              <p:nvPr/>
            </p:nvSpPr>
            <p:spPr>
              <a:xfrm>
                <a:off x="1467739" y="1244280"/>
                <a:ext cx="12526" cy="127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3" extrusionOk="0">
                    <a:moveTo>
                      <a:pt x="305" y="0"/>
                    </a:moveTo>
                    <a:cubicBezTo>
                      <a:pt x="302" y="0"/>
                      <a:pt x="298" y="1"/>
                      <a:pt x="294" y="2"/>
                    </a:cubicBezTo>
                    <a:cubicBezTo>
                      <a:pt x="197" y="25"/>
                      <a:pt x="1" y="345"/>
                      <a:pt x="1" y="345"/>
                    </a:cubicBezTo>
                    <a:cubicBezTo>
                      <a:pt x="3" y="385"/>
                      <a:pt x="17" y="402"/>
                      <a:pt x="37" y="402"/>
                    </a:cubicBezTo>
                    <a:cubicBezTo>
                      <a:pt x="135" y="402"/>
                      <a:pt x="395" y="0"/>
                      <a:pt x="305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2" name="Google Shape;462;p39"/>
            <p:cNvGrpSpPr/>
            <p:nvPr/>
          </p:nvGrpSpPr>
          <p:grpSpPr>
            <a:xfrm>
              <a:off x="61605" y="4156093"/>
              <a:ext cx="367665" cy="360800"/>
              <a:chOff x="3759767" y="4093293"/>
              <a:chExt cx="367665" cy="360800"/>
            </a:xfrm>
          </p:grpSpPr>
          <p:sp>
            <p:nvSpPr>
              <p:cNvPr id="463" name="Google Shape;463;p39"/>
              <p:cNvSpPr/>
              <p:nvPr/>
            </p:nvSpPr>
            <p:spPr>
              <a:xfrm>
                <a:off x="3759767" y="4093293"/>
                <a:ext cx="367665" cy="360800"/>
              </a:xfrm>
              <a:custGeom>
                <a:avLst/>
                <a:gdLst/>
                <a:ahLst/>
                <a:cxnLst/>
                <a:rect l="l" t="t" r="r" b="b"/>
                <a:pathLst>
                  <a:path w="11623" h="11406" extrusionOk="0">
                    <a:moveTo>
                      <a:pt x="5811" y="0"/>
                    </a:moveTo>
                    <a:cubicBezTo>
                      <a:pt x="2602" y="0"/>
                      <a:pt x="0" y="2554"/>
                      <a:pt x="0" y="5704"/>
                    </a:cubicBezTo>
                    <a:cubicBezTo>
                      <a:pt x="0" y="8852"/>
                      <a:pt x="2602" y="11405"/>
                      <a:pt x="5811" y="11405"/>
                    </a:cubicBezTo>
                    <a:cubicBezTo>
                      <a:pt x="9021" y="11405"/>
                      <a:pt x="11623" y="8852"/>
                      <a:pt x="11623" y="5704"/>
                    </a:cubicBezTo>
                    <a:cubicBezTo>
                      <a:pt x="11623" y="2554"/>
                      <a:pt x="9021" y="0"/>
                      <a:pt x="58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9"/>
              <p:cNvSpPr/>
              <p:nvPr/>
            </p:nvSpPr>
            <p:spPr>
              <a:xfrm>
                <a:off x="3805508" y="4138275"/>
                <a:ext cx="276183" cy="270837"/>
              </a:xfrm>
              <a:custGeom>
                <a:avLst/>
                <a:gdLst/>
                <a:ahLst/>
                <a:cxnLst/>
                <a:rect l="l" t="t" r="r" b="b"/>
                <a:pathLst>
                  <a:path w="8731" h="8562" extrusionOk="0">
                    <a:moveTo>
                      <a:pt x="4365" y="0"/>
                    </a:moveTo>
                    <a:cubicBezTo>
                      <a:pt x="1955" y="0"/>
                      <a:pt x="0" y="1916"/>
                      <a:pt x="0" y="4282"/>
                    </a:cubicBezTo>
                    <a:cubicBezTo>
                      <a:pt x="0" y="6646"/>
                      <a:pt x="1955" y="8561"/>
                      <a:pt x="4365" y="8561"/>
                    </a:cubicBezTo>
                    <a:cubicBezTo>
                      <a:pt x="6776" y="8561"/>
                      <a:pt x="8731" y="6646"/>
                      <a:pt x="8731" y="4282"/>
                    </a:cubicBezTo>
                    <a:cubicBezTo>
                      <a:pt x="8731" y="1916"/>
                      <a:pt x="6776" y="0"/>
                      <a:pt x="43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9"/>
              <p:cNvSpPr/>
              <p:nvPr/>
            </p:nvSpPr>
            <p:spPr>
              <a:xfrm>
                <a:off x="3847073" y="4177910"/>
                <a:ext cx="192990" cy="189289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984" extrusionOk="0">
                    <a:moveTo>
                      <a:pt x="3051" y="0"/>
                    </a:moveTo>
                    <a:cubicBezTo>
                      <a:pt x="1367" y="0"/>
                      <a:pt x="1" y="1339"/>
                      <a:pt x="1" y="2993"/>
                    </a:cubicBezTo>
                    <a:cubicBezTo>
                      <a:pt x="1" y="4645"/>
                      <a:pt x="1367" y="5984"/>
                      <a:pt x="3051" y="5984"/>
                    </a:cubicBezTo>
                    <a:cubicBezTo>
                      <a:pt x="4736" y="5984"/>
                      <a:pt x="6101" y="4645"/>
                      <a:pt x="6101" y="2993"/>
                    </a:cubicBezTo>
                    <a:cubicBezTo>
                      <a:pt x="6101" y="1339"/>
                      <a:pt x="4736" y="0"/>
                      <a:pt x="30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9"/>
              <p:cNvSpPr/>
              <p:nvPr/>
            </p:nvSpPr>
            <p:spPr>
              <a:xfrm>
                <a:off x="3891295" y="4220994"/>
                <a:ext cx="105336" cy="103027"/>
              </a:xfrm>
              <a:custGeom>
                <a:avLst/>
                <a:gdLst/>
                <a:ahLst/>
                <a:cxnLst/>
                <a:rect l="l" t="t" r="r" b="b"/>
                <a:pathLst>
                  <a:path w="3330" h="3257" extrusionOk="0">
                    <a:moveTo>
                      <a:pt x="3242" y="1"/>
                    </a:moveTo>
                    <a:cubicBezTo>
                      <a:pt x="3106" y="1"/>
                      <a:pt x="1521" y="761"/>
                      <a:pt x="1200" y="1198"/>
                    </a:cubicBezTo>
                    <a:cubicBezTo>
                      <a:pt x="871" y="1648"/>
                      <a:pt x="79" y="2909"/>
                      <a:pt x="16" y="3207"/>
                    </a:cubicBezTo>
                    <a:cubicBezTo>
                      <a:pt x="2" y="3232"/>
                      <a:pt x="0" y="3246"/>
                      <a:pt x="12" y="3249"/>
                    </a:cubicBezTo>
                    <a:cubicBezTo>
                      <a:pt x="13" y="3254"/>
                      <a:pt x="17" y="3256"/>
                      <a:pt x="22" y="3256"/>
                    </a:cubicBezTo>
                    <a:cubicBezTo>
                      <a:pt x="29" y="3256"/>
                      <a:pt x="40" y="3253"/>
                      <a:pt x="53" y="3245"/>
                    </a:cubicBezTo>
                    <a:cubicBezTo>
                      <a:pt x="351" y="3182"/>
                      <a:pt x="1611" y="2390"/>
                      <a:pt x="2062" y="2060"/>
                    </a:cubicBezTo>
                    <a:cubicBezTo>
                      <a:pt x="2519" y="1723"/>
                      <a:pt x="3329" y="10"/>
                      <a:pt x="3255" y="10"/>
                    </a:cubicBezTo>
                    <a:cubicBezTo>
                      <a:pt x="3253" y="10"/>
                      <a:pt x="3249" y="12"/>
                      <a:pt x="3244" y="17"/>
                    </a:cubicBezTo>
                    <a:cubicBezTo>
                      <a:pt x="3254" y="6"/>
                      <a:pt x="3253" y="1"/>
                      <a:pt x="3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9"/>
              <p:cNvSpPr/>
              <p:nvPr/>
            </p:nvSpPr>
            <p:spPr>
              <a:xfrm>
                <a:off x="3890125" y="4220994"/>
                <a:ext cx="105368" cy="103027"/>
              </a:xfrm>
              <a:custGeom>
                <a:avLst/>
                <a:gdLst/>
                <a:ahLst/>
                <a:cxnLst/>
                <a:rect l="l" t="t" r="r" b="b"/>
                <a:pathLst>
                  <a:path w="3331" h="3257" extrusionOk="0">
                    <a:moveTo>
                      <a:pt x="90" y="1"/>
                    </a:moveTo>
                    <a:cubicBezTo>
                      <a:pt x="78" y="1"/>
                      <a:pt x="77" y="6"/>
                      <a:pt x="87" y="17"/>
                    </a:cubicBezTo>
                    <a:cubicBezTo>
                      <a:pt x="82" y="12"/>
                      <a:pt x="78" y="10"/>
                      <a:pt x="75" y="10"/>
                    </a:cubicBezTo>
                    <a:cubicBezTo>
                      <a:pt x="0" y="10"/>
                      <a:pt x="810" y="1723"/>
                      <a:pt x="1269" y="2060"/>
                    </a:cubicBezTo>
                    <a:cubicBezTo>
                      <a:pt x="1720" y="2390"/>
                      <a:pt x="2980" y="3182"/>
                      <a:pt x="3276" y="3245"/>
                    </a:cubicBezTo>
                    <a:cubicBezTo>
                      <a:pt x="3291" y="3253"/>
                      <a:pt x="3301" y="3256"/>
                      <a:pt x="3308" y="3256"/>
                    </a:cubicBezTo>
                    <a:cubicBezTo>
                      <a:pt x="3314" y="3256"/>
                      <a:pt x="3317" y="3254"/>
                      <a:pt x="3318" y="3249"/>
                    </a:cubicBezTo>
                    <a:cubicBezTo>
                      <a:pt x="3331" y="3246"/>
                      <a:pt x="3328" y="3232"/>
                      <a:pt x="3314" y="3207"/>
                    </a:cubicBezTo>
                    <a:cubicBezTo>
                      <a:pt x="3252" y="2909"/>
                      <a:pt x="2459" y="1648"/>
                      <a:pt x="2129" y="1198"/>
                    </a:cubicBezTo>
                    <a:cubicBezTo>
                      <a:pt x="1808" y="761"/>
                      <a:pt x="225" y="1"/>
                      <a:pt x="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9"/>
              <p:cNvSpPr/>
              <p:nvPr/>
            </p:nvSpPr>
            <p:spPr>
              <a:xfrm>
                <a:off x="3919575" y="4142355"/>
                <a:ext cx="50770" cy="250877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7931" extrusionOk="0">
                    <a:moveTo>
                      <a:pt x="796" y="1"/>
                    </a:moveTo>
                    <a:cubicBezTo>
                      <a:pt x="716" y="1"/>
                      <a:pt x="1" y="3011"/>
                      <a:pt x="99" y="3968"/>
                    </a:cubicBezTo>
                    <a:cubicBezTo>
                      <a:pt x="197" y="4920"/>
                      <a:pt x="578" y="7432"/>
                      <a:pt x="772" y="7871"/>
                    </a:cubicBezTo>
                    <a:cubicBezTo>
                      <a:pt x="780" y="7910"/>
                      <a:pt x="787" y="7930"/>
                      <a:pt x="795" y="7930"/>
                    </a:cubicBezTo>
                    <a:cubicBezTo>
                      <a:pt x="798" y="7930"/>
                      <a:pt x="800" y="7929"/>
                      <a:pt x="803" y="7926"/>
                    </a:cubicBezTo>
                    <a:cubicBezTo>
                      <a:pt x="805" y="7929"/>
                      <a:pt x="807" y="7930"/>
                      <a:pt x="810" y="7930"/>
                    </a:cubicBezTo>
                    <a:cubicBezTo>
                      <a:pt x="818" y="7930"/>
                      <a:pt x="826" y="7910"/>
                      <a:pt x="833" y="7871"/>
                    </a:cubicBezTo>
                    <a:cubicBezTo>
                      <a:pt x="1027" y="7432"/>
                      <a:pt x="1407" y="4920"/>
                      <a:pt x="1506" y="3968"/>
                    </a:cubicBezTo>
                    <a:cubicBezTo>
                      <a:pt x="1604" y="3014"/>
                      <a:pt x="888" y="1"/>
                      <a:pt x="810" y="1"/>
                    </a:cubicBezTo>
                    <a:cubicBezTo>
                      <a:pt x="806" y="1"/>
                      <a:pt x="804" y="9"/>
                      <a:pt x="803" y="26"/>
                    </a:cubicBezTo>
                    <a:cubicBezTo>
                      <a:pt x="803" y="9"/>
                      <a:pt x="800" y="1"/>
                      <a:pt x="7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9"/>
              <p:cNvSpPr/>
              <p:nvPr/>
            </p:nvSpPr>
            <p:spPr>
              <a:xfrm>
                <a:off x="3818066" y="4244338"/>
                <a:ext cx="260620" cy="46057"/>
              </a:xfrm>
              <a:custGeom>
                <a:avLst/>
                <a:gdLst/>
                <a:ahLst/>
                <a:cxnLst/>
                <a:rect l="l" t="t" r="r" b="b"/>
                <a:pathLst>
                  <a:path w="8239" h="1456" extrusionOk="0">
                    <a:moveTo>
                      <a:pt x="4178" y="0"/>
                    </a:moveTo>
                    <a:cubicBezTo>
                      <a:pt x="4102" y="0"/>
                      <a:pt x="4033" y="3"/>
                      <a:pt x="3972" y="9"/>
                    </a:cubicBezTo>
                    <a:cubicBezTo>
                      <a:pt x="3020" y="110"/>
                      <a:pt x="508" y="500"/>
                      <a:pt x="69" y="697"/>
                    </a:cubicBezTo>
                    <a:cubicBezTo>
                      <a:pt x="20" y="707"/>
                      <a:pt x="0" y="717"/>
                      <a:pt x="14" y="727"/>
                    </a:cubicBezTo>
                    <a:cubicBezTo>
                      <a:pt x="0" y="738"/>
                      <a:pt x="20" y="748"/>
                      <a:pt x="69" y="758"/>
                    </a:cubicBezTo>
                    <a:cubicBezTo>
                      <a:pt x="508" y="954"/>
                      <a:pt x="3020" y="1345"/>
                      <a:pt x="3972" y="1446"/>
                    </a:cubicBezTo>
                    <a:cubicBezTo>
                      <a:pt x="4034" y="1452"/>
                      <a:pt x="4105" y="1455"/>
                      <a:pt x="4183" y="1455"/>
                    </a:cubicBezTo>
                    <a:cubicBezTo>
                      <a:pt x="5370" y="1455"/>
                      <a:pt x="8238" y="736"/>
                      <a:pt x="7914" y="728"/>
                    </a:cubicBezTo>
                    <a:cubicBezTo>
                      <a:pt x="8238" y="719"/>
                      <a:pt x="5361" y="0"/>
                      <a:pt x="41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9"/>
              <p:cNvSpPr/>
              <p:nvPr/>
            </p:nvSpPr>
            <p:spPr>
              <a:xfrm>
                <a:off x="3940958" y="4141976"/>
                <a:ext cx="8604" cy="252048"/>
              </a:xfrm>
              <a:custGeom>
                <a:avLst/>
                <a:gdLst/>
                <a:ahLst/>
                <a:cxnLst/>
                <a:rect l="l" t="t" r="r" b="b"/>
                <a:pathLst>
                  <a:path w="272" h="7968" extrusionOk="0">
                    <a:moveTo>
                      <a:pt x="130" y="0"/>
                    </a:moveTo>
                    <a:cubicBezTo>
                      <a:pt x="1" y="0"/>
                      <a:pt x="8" y="3208"/>
                      <a:pt x="8" y="3795"/>
                    </a:cubicBezTo>
                    <a:cubicBezTo>
                      <a:pt x="8" y="4430"/>
                      <a:pt x="18" y="7968"/>
                      <a:pt x="125" y="7968"/>
                    </a:cubicBezTo>
                    <a:cubicBezTo>
                      <a:pt x="126" y="7968"/>
                      <a:pt x="126" y="7968"/>
                      <a:pt x="126" y="7968"/>
                    </a:cubicBezTo>
                    <a:cubicBezTo>
                      <a:pt x="272" y="7959"/>
                      <a:pt x="164" y="69"/>
                      <a:pt x="164" y="69"/>
                    </a:cubicBezTo>
                    <a:cubicBezTo>
                      <a:pt x="152" y="22"/>
                      <a:pt x="140" y="0"/>
                      <a:pt x="130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9"/>
              <p:cNvSpPr/>
              <p:nvPr/>
            </p:nvSpPr>
            <p:spPr>
              <a:xfrm>
                <a:off x="3816326" y="4263096"/>
                <a:ext cx="271059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8569" h="181" extrusionOk="0">
                    <a:moveTo>
                      <a:pt x="4281" y="1"/>
                    </a:moveTo>
                    <a:cubicBezTo>
                      <a:pt x="4269" y="1"/>
                      <a:pt x="4257" y="1"/>
                      <a:pt x="4246" y="1"/>
                    </a:cubicBezTo>
                    <a:cubicBezTo>
                      <a:pt x="3609" y="1"/>
                      <a:pt x="1" y="52"/>
                      <a:pt x="69" y="134"/>
                    </a:cubicBezTo>
                    <a:cubicBezTo>
                      <a:pt x="100" y="170"/>
                      <a:pt x="1628" y="180"/>
                      <a:pt x="3331" y="180"/>
                    </a:cubicBezTo>
                    <a:cubicBezTo>
                      <a:pt x="5503" y="180"/>
                      <a:pt x="7962" y="164"/>
                      <a:pt x="7962" y="164"/>
                    </a:cubicBezTo>
                    <a:cubicBezTo>
                      <a:pt x="8568" y="2"/>
                      <a:pt x="5008" y="1"/>
                      <a:pt x="4281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9"/>
              <p:cNvSpPr/>
              <p:nvPr/>
            </p:nvSpPr>
            <p:spPr>
              <a:xfrm>
                <a:off x="3926661" y="4250190"/>
                <a:ext cx="34321" cy="3362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63" extrusionOk="0">
                    <a:moveTo>
                      <a:pt x="542" y="0"/>
                    </a:moveTo>
                    <a:cubicBezTo>
                      <a:pt x="243" y="0"/>
                      <a:pt x="1" y="238"/>
                      <a:pt x="1" y="532"/>
                    </a:cubicBezTo>
                    <a:cubicBezTo>
                      <a:pt x="1" y="825"/>
                      <a:pt x="243" y="1063"/>
                      <a:pt x="542" y="1063"/>
                    </a:cubicBezTo>
                    <a:cubicBezTo>
                      <a:pt x="843" y="1063"/>
                      <a:pt x="1085" y="825"/>
                      <a:pt x="1085" y="532"/>
                    </a:cubicBezTo>
                    <a:cubicBezTo>
                      <a:pt x="1085" y="238"/>
                      <a:pt x="843" y="0"/>
                      <a:pt x="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3" name="Google Shape;473;p39"/>
            <p:cNvGrpSpPr/>
            <p:nvPr/>
          </p:nvGrpSpPr>
          <p:grpSpPr>
            <a:xfrm>
              <a:off x="8583640" y="389056"/>
              <a:ext cx="147945" cy="134470"/>
              <a:chOff x="3477352" y="993181"/>
              <a:chExt cx="147945" cy="134470"/>
            </a:xfrm>
          </p:grpSpPr>
          <p:sp>
            <p:nvSpPr>
              <p:cNvPr id="474" name="Google Shape;474;p39"/>
              <p:cNvSpPr/>
              <p:nvPr/>
            </p:nvSpPr>
            <p:spPr>
              <a:xfrm>
                <a:off x="3477352" y="993181"/>
                <a:ext cx="147945" cy="134470"/>
              </a:xfrm>
              <a:custGeom>
                <a:avLst/>
                <a:gdLst/>
                <a:ahLst/>
                <a:cxnLst/>
                <a:rect l="l" t="t" r="r" b="b"/>
                <a:pathLst>
                  <a:path w="4677" h="4251" extrusionOk="0">
                    <a:moveTo>
                      <a:pt x="2336" y="0"/>
                    </a:moveTo>
                    <a:cubicBezTo>
                      <a:pt x="1375" y="0"/>
                      <a:pt x="504" y="658"/>
                      <a:pt x="273" y="1634"/>
                    </a:cubicBezTo>
                    <a:cubicBezTo>
                      <a:pt x="0" y="2776"/>
                      <a:pt x="705" y="3922"/>
                      <a:pt x="1848" y="4192"/>
                    </a:cubicBezTo>
                    <a:cubicBezTo>
                      <a:pt x="2013" y="4232"/>
                      <a:pt x="2178" y="4250"/>
                      <a:pt x="2340" y="4250"/>
                    </a:cubicBezTo>
                    <a:cubicBezTo>
                      <a:pt x="3302" y="4250"/>
                      <a:pt x="4173" y="3594"/>
                      <a:pt x="4405" y="2617"/>
                    </a:cubicBezTo>
                    <a:cubicBezTo>
                      <a:pt x="4677" y="1475"/>
                      <a:pt x="3970" y="329"/>
                      <a:pt x="2830" y="59"/>
                    </a:cubicBezTo>
                    <a:cubicBezTo>
                      <a:pt x="2664" y="19"/>
                      <a:pt x="2499" y="0"/>
                      <a:pt x="23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9"/>
              <p:cNvSpPr/>
              <p:nvPr/>
            </p:nvSpPr>
            <p:spPr>
              <a:xfrm>
                <a:off x="3499147" y="1008080"/>
                <a:ext cx="79746" cy="50232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588" extrusionOk="0">
                    <a:moveTo>
                      <a:pt x="1725" y="1"/>
                    </a:moveTo>
                    <a:cubicBezTo>
                      <a:pt x="1494" y="1"/>
                      <a:pt x="1226" y="62"/>
                      <a:pt x="961" y="188"/>
                    </a:cubicBezTo>
                    <a:cubicBezTo>
                      <a:pt x="357" y="474"/>
                      <a:pt x="0" y="989"/>
                      <a:pt x="165" y="1339"/>
                    </a:cubicBezTo>
                    <a:cubicBezTo>
                      <a:pt x="239" y="1497"/>
                      <a:pt x="428" y="1588"/>
                      <a:pt x="647" y="1588"/>
                    </a:cubicBezTo>
                    <a:cubicBezTo>
                      <a:pt x="911" y="1588"/>
                      <a:pt x="1217" y="1455"/>
                      <a:pt x="1416" y="1147"/>
                    </a:cubicBezTo>
                    <a:cubicBezTo>
                      <a:pt x="1780" y="586"/>
                      <a:pt x="2520" y="647"/>
                      <a:pt x="2356" y="299"/>
                    </a:cubicBezTo>
                    <a:cubicBezTo>
                      <a:pt x="2263" y="103"/>
                      <a:pt x="2024" y="1"/>
                      <a:pt x="172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6" name="Google Shape;476;p39"/>
            <p:cNvGrpSpPr/>
            <p:nvPr/>
          </p:nvGrpSpPr>
          <p:grpSpPr>
            <a:xfrm>
              <a:off x="8423991" y="495531"/>
              <a:ext cx="83763" cy="83541"/>
              <a:chOff x="3317703" y="1099656"/>
              <a:chExt cx="83763" cy="83541"/>
            </a:xfrm>
          </p:grpSpPr>
          <p:sp>
            <p:nvSpPr>
              <p:cNvPr id="477" name="Google Shape;477;p39"/>
              <p:cNvSpPr/>
              <p:nvPr/>
            </p:nvSpPr>
            <p:spPr>
              <a:xfrm>
                <a:off x="3317703" y="1099656"/>
                <a:ext cx="83763" cy="83541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641" extrusionOk="0">
                    <a:moveTo>
                      <a:pt x="1325" y="0"/>
                    </a:moveTo>
                    <a:cubicBezTo>
                      <a:pt x="599" y="0"/>
                      <a:pt x="7" y="588"/>
                      <a:pt x="3" y="1315"/>
                    </a:cubicBezTo>
                    <a:cubicBezTo>
                      <a:pt x="0" y="2044"/>
                      <a:pt x="589" y="2638"/>
                      <a:pt x="1317" y="2641"/>
                    </a:cubicBezTo>
                    <a:cubicBezTo>
                      <a:pt x="1320" y="2641"/>
                      <a:pt x="1323" y="2641"/>
                      <a:pt x="1325" y="2641"/>
                    </a:cubicBezTo>
                    <a:cubicBezTo>
                      <a:pt x="2051" y="2641"/>
                      <a:pt x="2640" y="2052"/>
                      <a:pt x="2643" y="1328"/>
                    </a:cubicBezTo>
                    <a:cubicBezTo>
                      <a:pt x="2648" y="599"/>
                      <a:pt x="2058" y="6"/>
                      <a:pt x="1330" y="0"/>
                    </a:cubicBezTo>
                    <a:cubicBezTo>
                      <a:pt x="1329" y="0"/>
                      <a:pt x="1327" y="0"/>
                      <a:pt x="13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9"/>
              <p:cNvSpPr/>
              <p:nvPr/>
            </p:nvSpPr>
            <p:spPr>
              <a:xfrm>
                <a:off x="3325042" y="1108829"/>
                <a:ext cx="46753" cy="36219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145" extrusionOk="0">
                    <a:moveTo>
                      <a:pt x="1058" y="1"/>
                    </a:moveTo>
                    <a:cubicBezTo>
                      <a:pt x="883" y="1"/>
                      <a:pt x="665" y="84"/>
                      <a:pt x="470" y="240"/>
                    </a:cubicBezTo>
                    <a:cubicBezTo>
                      <a:pt x="143" y="501"/>
                      <a:pt x="0" y="862"/>
                      <a:pt x="149" y="1049"/>
                    </a:cubicBezTo>
                    <a:cubicBezTo>
                      <a:pt x="199" y="1112"/>
                      <a:pt x="281" y="1145"/>
                      <a:pt x="375" y="1145"/>
                    </a:cubicBezTo>
                    <a:cubicBezTo>
                      <a:pt x="559" y="1145"/>
                      <a:pt x="785" y="1018"/>
                      <a:pt x="879" y="758"/>
                    </a:cubicBezTo>
                    <a:cubicBezTo>
                      <a:pt x="1020" y="366"/>
                      <a:pt x="1478" y="300"/>
                      <a:pt x="1329" y="111"/>
                    </a:cubicBezTo>
                    <a:cubicBezTo>
                      <a:pt x="1270" y="37"/>
                      <a:pt x="1173" y="1"/>
                      <a:pt x="1058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9" name="Google Shape;479;p39"/>
            <p:cNvGrpSpPr/>
            <p:nvPr/>
          </p:nvGrpSpPr>
          <p:grpSpPr>
            <a:xfrm>
              <a:off x="1079115" y="39906"/>
              <a:ext cx="147945" cy="134470"/>
              <a:chOff x="3477352" y="993181"/>
              <a:chExt cx="147945" cy="134470"/>
            </a:xfrm>
          </p:grpSpPr>
          <p:sp>
            <p:nvSpPr>
              <p:cNvPr id="480" name="Google Shape;480;p39"/>
              <p:cNvSpPr/>
              <p:nvPr/>
            </p:nvSpPr>
            <p:spPr>
              <a:xfrm>
                <a:off x="3477352" y="993181"/>
                <a:ext cx="147945" cy="134470"/>
              </a:xfrm>
              <a:custGeom>
                <a:avLst/>
                <a:gdLst/>
                <a:ahLst/>
                <a:cxnLst/>
                <a:rect l="l" t="t" r="r" b="b"/>
                <a:pathLst>
                  <a:path w="4677" h="4251" extrusionOk="0">
                    <a:moveTo>
                      <a:pt x="2336" y="0"/>
                    </a:moveTo>
                    <a:cubicBezTo>
                      <a:pt x="1375" y="0"/>
                      <a:pt x="504" y="658"/>
                      <a:pt x="273" y="1634"/>
                    </a:cubicBezTo>
                    <a:cubicBezTo>
                      <a:pt x="0" y="2776"/>
                      <a:pt x="705" y="3922"/>
                      <a:pt x="1848" y="4192"/>
                    </a:cubicBezTo>
                    <a:cubicBezTo>
                      <a:pt x="2013" y="4232"/>
                      <a:pt x="2178" y="4250"/>
                      <a:pt x="2340" y="4250"/>
                    </a:cubicBezTo>
                    <a:cubicBezTo>
                      <a:pt x="3302" y="4250"/>
                      <a:pt x="4173" y="3594"/>
                      <a:pt x="4405" y="2617"/>
                    </a:cubicBezTo>
                    <a:cubicBezTo>
                      <a:pt x="4677" y="1475"/>
                      <a:pt x="3970" y="329"/>
                      <a:pt x="2830" y="59"/>
                    </a:cubicBezTo>
                    <a:cubicBezTo>
                      <a:pt x="2664" y="19"/>
                      <a:pt x="2499" y="0"/>
                      <a:pt x="23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9"/>
              <p:cNvSpPr/>
              <p:nvPr/>
            </p:nvSpPr>
            <p:spPr>
              <a:xfrm>
                <a:off x="3499147" y="1008080"/>
                <a:ext cx="79746" cy="50232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588" extrusionOk="0">
                    <a:moveTo>
                      <a:pt x="1725" y="1"/>
                    </a:moveTo>
                    <a:cubicBezTo>
                      <a:pt x="1494" y="1"/>
                      <a:pt x="1226" y="62"/>
                      <a:pt x="961" y="188"/>
                    </a:cubicBezTo>
                    <a:cubicBezTo>
                      <a:pt x="357" y="474"/>
                      <a:pt x="0" y="989"/>
                      <a:pt x="165" y="1339"/>
                    </a:cubicBezTo>
                    <a:cubicBezTo>
                      <a:pt x="239" y="1497"/>
                      <a:pt x="428" y="1588"/>
                      <a:pt x="647" y="1588"/>
                    </a:cubicBezTo>
                    <a:cubicBezTo>
                      <a:pt x="911" y="1588"/>
                      <a:pt x="1217" y="1455"/>
                      <a:pt x="1416" y="1147"/>
                    </a:cubicBezTo>
                    <a:cubicBezTo>
                      <a:pt x="1780" y="586"/>
                      <a:pt x="2520" y="647"/>
                      <a:pt x="2356" y="299"/>
                    </a:cubicBezTo>
                    <a:cubicBezTo>
                      <a:pt x="2263" y="103"/>
                      <a:pt x="2024" y="1"/>
                      <a:pt x="172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2" name="Google Shape;482;p39"/>
            <p:cNvGrpSpPr/>
            <p:nvPr/>
          </p:nvGrpSpPr>
          <p:grpSpPr>
            <a:xfrm>
              <a:off x="8846115" y="2624781"/>
              <a:ext cx="147945" cy="134470"/>
              <a:chOff x="3477352" y="993181"/>
              <a:chExt cx="147945" cy="134470"/>
            </a:xfrm>
          </p:grpSpPr>
          <p:sp>
            <p:nvSpPr>
              <p:cNvPr id="483" name="Google Shape;483;p39"/>
              <p:cNvSpPr/>
              <p:nvPr/>
            </p:nvSpPr>
            <p:spPr>
              <a:xfrm>
                <a:off x="3477352" y="993181"/>
                <a:ext cx="147945" cy="134470"/>
              </a:xfrm>
              <a:custGeom>
                <a:avLst/>
                <a:gdLst/>
                <a:ahLst/>
                <a:cxnLst/>
                <a:rect l="l" t="t" r="r" b="b"/>
                <a:pathLst>
                  <a:path w="4677" h="4251" extrusionOk="0">
                    <a:moveTo>
                      <a:pt x="2336" y="0"/>
                    </a:moveTo>
                    <a:cubicBezTo>
                      <a:pt x="1375" y="0"/>
                      <a:pt x="504" y="658"/>
                      <a:pt x="273" y="1634"/>
                    </a:cubicBezTo>
                    <a:cubicBezTo>
                      <a:pt x="0" y="2776"/>
                      <a:pt x="705" y="3922"/>
                      <a:pt x="1848" y="4192"/>
                    </a:cubicBezTo>
                    <a:cubicBezTo>
                      <a:pt x="2013" y="4232"/>
                      <a:pt x="2178" y="4250"/>
                      <a:pt x="2340" y="4250"/>
                    </a:cubicBezTo>
                    <a:cubicBezTo>
                      <a:pt x="3302" y="4250"/>
                      <a:pt x="4173" y="3594"/>
                      <a:pt x="4405" y="2617"/>
                    </a:cubicBezTo>
                    <a:cubicBezTo>
                      <a:pt x="4677" y="1475"/>
                      <a:pt x="3970" y="329"/>
                      <a:pt x="2830" y="59"/>
                    </a:cubicBezTo>
                    <a:cubicBezTo>
                      <a:pt x="2664" y="19"/>
                      <a:pt x="2499" y="0"/>
                      <a:pt x="23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9"/>
              <p:cNvSpPr/>
              <p:nvPr/>
            </p:nvSpPr>
            <p:spPr>
              <a:xfrm>
                <a:off x="3499147" y="1008080"/>
                <a:ext cx="79746" cy="50232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588" extrusionOk="0">
                    <a:moveTo>
                      <a:pt x="1725" y="1"/>
                    </a:moveTo>
                    <a:cubicBezTo>
                      <a:pt x="1494" y="1"/>
                      <a:pt x="1226" y="62"/>
                      <a:pt x="961" y="188"/>
                    </a:cubicBezTo>
                    <a:cubicBezTo>
                      <a:pt x="357" y="474"/>
                      <a:pt x="0" y="989"/>
                      <a:pt x="165" y="1339"/>
                    </a:cubicBezTo>
                    <a:cubicBezTo>
                      <a:pt x="239" y="1497"/>
                      <a:pt x="428" y="1588"/>
                      <a:pt x="647" y="1588"/>
                    </a:cubicBezTo>
                    <a:cubicBezTo>
                      <a:pt x="911" y="1588"/>
                      <a:pt x="1217" y="1455"/>
                      <a:pt x="1416" y="1147"/>
                    </a:cubicBezTo>
                    <a:cubicBezTo>
                      <a:pt x="1780" y="586"/>
                      <a:pt x="2520" y="647"/>
                      <a:pt x="2356" y="299"/>
                    </a:cubicBezTo>
                    <a:cubicBezTo>
                      <a:pt x="2263" y="103"/>
                      <a:pt x="2024" y="1"/>
                      <a:pt x="172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5" name="Google Shape;485;p39"/>
            <p:cNvGrpSpPr/>
            <p:nvPr/>
          </p:nvGrpSpPr>
          <p:grpSpPr>
            <a:xfrm>
              <a:off x="8878203" y="2296868"/>
              <a:ext cx="83763" cy="83541"/>
              <a:chOff x="3317703" y="1099656"/>
              <a:chExt cx="83763" cy="83541"/>
            </a:xfrm>
          </p:grpSpPr>
          <p:sp>
            <p:nvSpPr>
              <p:cNvPr id="486" name="Google Shape;486;p39"/>
              <p:cNvSpPr/>
              <p:nvPr/>
            </p:nvSpPr>
            <p:spPr>
              <a:xfrm>
                <a:off x="3317703" y="1099656"/>
                <a:ext cx="83763" cy="83541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641" extrusionOk="0">
                    <a:moveTo>
                      <a:pt x="1325" y="0"/>
                    </a:moveTo>
                    <a:cubicBezTo>
                      <a:pt x="599" y="0"/>
                      <a:pt x="7" y="588"/>
                      <a:pt x="3" y="1315"/>
                    </a:cubicBezTo>
                    <a:cubicBezTo>
                      <a:pt x="0" y="2044"/>
                      <a:pt x="589" y="2638"/>
                      <a:pt x="1317" y="2641"/>
                    </a:cubicBezTo>
                    <a:cubicBezTo>
                      <a:pt x="1320" y="2641"/>
                      <a:pt x="1323" y="2641"/>
                      <a:pt x="1325" y="2641"/>
                    </a:cubicBezTo>
                    <a:cubicBezTo>
                      <a:pt x="2051" y="2641"/>
                      <a:pt x="2640" y="2052"/>
                      <a:pt x="2643" y="1328"/>
                    </a:cubicBezTo>
                    <a:cubicBezTo>
                      <a:pt x="2648" y="599"/>
                      <a:pt x="2058" y="6"/>
                      <a:pt x="1330" y="0"/>
                    </a:cubicBezTo>
                    <a:cubicBezTo>
                      <a:pt x="1329" y="0"/>
                      <a:pt x="1327" y="0"/>
                      <a:pt x="13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9"/>
              <p:cNvSpPr/>
              <p:nvPr/>
            </p:nvSpPr>
            <p:spPr>
              <a:xfrm>
                <a:off x="3325042" y="1108829"/>
                <a:ext cx="46753" cy="36219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145" extrusionOk="0">
                    <a:moveTo>
                      <a:pt x="1058" y="1"/>
                    </a:moveTo>
                    <a:cubicBezTo>
                      <a:pt x="883" y="1"/>
                      <a:pt x="665" y="84"/>
                      <a:pt x="470" y="240"/>
                    </a:cubicBezTo>
                    <a:cubicBezTo>
                      <a:pt x="143" y="501"/>
                      <a:pt x="0" y="862"/>
                      <a:pt x="149" y="1049"/>
                    </a:cubicBezTo>
                    <a:cubicBezTo>
                      <a:pt x="199" y="1112"/>
                      <a:pt x="281" y="1145"/>
                      <a:pt x="375" y="1145"/>
                    </a:cubicBezTo>
                    <a:cubicBezTo>
                      <a:pt x="559" y="1145"/>
                      <a:pt x="785" y="1018"/>
                      <a:pt x="879" y="758"/>
                    </a:cubicBezTo>
                    <a:cubicBezTo>
                      <a:pt x="1020" y="366"/>
                      <a:pt x="1478" y="300"/>
                      <a:pt x="1329" y="111"/>
                    </a:cubicBezTo>
                    <a:cubicBezTo>
                      <a:pt x="1270" y="37"/>
                      <a:pt x="1173" y="1"/>
                      <a:pt x="1058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8" name="Google Shape;488;p39"/>
            <p:cNvSpPr/>
            <p:nvPr/>
          </p:nvSpPr>
          <p:spPr>
            <a:xfrm>
              <a:off x="7938704" y="4137875"/>
              <a:ext cx="1814525" cy="1498600"/>
            </a:xfrm>
            <a:custGeom>
              <a:avLst/>
              <a:gdLst/>
              <a:ahLst/>
              <a:cxnLst/>
              <a:rect l="l" t="t" r="r" b="b"/>
              <a:pathLst>
                <a:path w="72581" h="59944" extrusionOk="0">
                  <a:moveTo>
                    <a:pt x="72581" y="12765"/>
                  </a:moveTo>
                  <a:cubicBezTo>
                    <a:pt x="72581" y="3955"/>
                    <a:pt x="57239" y="-2248"/>
                    <a:pt x="48991" y="848"/>
                  </a:cubicBezTo>
                  <a:cubicBezTo>
                    <a:pt x="43359" y="2962"/>
                    <a:pt x="43946" y="14016"/>
                    <a:pt x="38048" y="15197"/>
                  </a:cubicBezTo>
                  <a:cubicBezTo>
                    <a:pt x="28129" y="17182"/>
                    <a:pt x="15621" y="13501"/>
                    <a:pt x="8135" y="20304"/>
                  </a:cubicBezTo>
                  <a:cubicBezTo>
                    <a:pt x="-1674" y="29219"/>
                    <a:pt x="-2373" y="48910"/>
                    <a:pt x="4973" y="59944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lgDash"/>
              <a:round/>
              <a:headEnd type="none" w="med" len="med"/>
              <a:tailEnd type="none" w="med" len="med"/>
            </a:ln>
          </p:spPr>
        </p:sp>
        <p:grpSp>
          <p:nvGrpSpPr>
            <p:cNvPr id="489" name="Google Shape;489;p39"/>
            <p:cNvGrpSpPr/>
            <p:nvPr/>
          </p:nvGrpSpPr>
          <p:grpSpPr>
            <a:xfrm rot="-5400000">
              <a:off x="691385" y="4737661"/>
              <a:ext cx="310220" cy="298990"/>
              <a:chOff x="2049809" y="3045624"/>
              <a:chExt cx="310220" cy="298990"/>
            </a:xfrm>
          </p:grpSpPr>
          <p:sp>
            <p:nvSpPr>
              <p:cNvPr id="490" name="Google Shape;490;p39"/>
              <p:cNvSpPr/>
              <p:nvPr/>
            </p:nvSpPr>
            <p:spPr>
              <a:xfrm>
                <a:off x="2149388" y="3111072"/>
                <a:ext cx="145604" cy="151172"/>
              </a:xfrm>
              <a:custGeom>
                <a:avLst/>
                <a:gdLst/>
                <a:ahLst/>
                <a:cxnLst/>
                <a:rect l="l" t="t" r="r" b="b"/>
                <a:pathLst>
                  <a:path w="4603" h="4779" extrusionOk="0">
                    <a:moveTo>
                      <a:pt x="1097" y="1"/>
                    </a:moveTo>
                    <a:cubicBezTo>
                      <a:pt x="1040" y="1"/>
                      <a:pt x="983" y="17"/>
                      <a:pt x="928" y="59"/>
                    </a:cubicBezTo>
                    <a:cubicBezTo>
                      <a:pt x="775" y="173"/>
                      <a:pt x="788" y="345"/>
                      <a:pt x="815" y="511"/>
                    </a:cubicBezTo>
                    <a:cubicBezTo>
                      <a:pt x="821" y="553"/>
                      <a:pt x="838" y="590"/>
                      <a:pt x="851" y="630"/>
                    </a:cubicBezTo>
                    <a:cubicBezTo>
                      <a:pt x="915" y="839"/>
                      <a:pt x="981" y="1048"/>
                      <a:pt x="1043" y="1260"/>
                    </a:cubicBezTo>
                    <a:cubicBezTo>
                      <a:pt x="1087" y="1416"/>
                      <a:pt x="1146" y="1569"/>
                      <a:pt x="1143" y="1761"/>
                    </a:cubicBezTo>
                    <a:cubicBezTo>
                      <a:pt x="1001" y="1840"/>
                      <a:pt x="852" y="1910"/>
                      <a:pt x="718" y="2000"/>
                    </a:cubicBezTo>
                    <a:cubicBezTo>
                      <a:pt x="539" y="2125"/>
                      <a:pt x="352" y="2248"/>
                      <a:pt x="205" y="2404"/>
                    </a:cubicBezTo>
                    <a:cubicBezTo>
                      <a:pt x="0" y="2619"/>
                      <a:pt x="63" y="2836"/>
                      <a:pt x="338" y="2952"/>
                    </a:cubicBezTo>
                    <a:cubicBezTo>
                      <a:pt x="438" y="2994"/>
                      <a:pt x="549" y="3023"/>
                      <a:pt x="656" y="3041"/>
                    </a:cubicBezTo>
                    <a:cubicBezTo>
                      <a:pt x="816" y="3067"/>
                      <a:pt x="981" y="3080"/>
                      <a:pt x="1144" y="3106"/>
                    </a:cubicBezTo>
                    <a:cubicBezTo>
                      <a:pt x="1219" y="3117"/>
                      <a:pt x="1293" y="3144"/>
                      <a:pt x="1355" y="3163"/>
                    </a:cubicBezTo>
                    <a:cubicBezTo>
                      <a:pt x="1336" y="3462"/>
                      <a:pt x="1307" y="3737"/>
                      <a:pt x="1307" y="4011"/>
                    </a:cubicBezTo>
                    <a:cubicBezTo>
                      <a:pt x="1307" y="4172"/>
                      <a:pt x="1330" y="4341"/>
                      <a:pt x="1382" y="4495"/>
                    </a:cubicBezTo>
                    <a:cubicBezTo>
                      <a:pt x="1446" y="4680"/>
                      <a:pt x="1567" y="4778"/>
                      <a:pt x="1703" y="4778"/>
                    </a:cubicBezTo>
                    <a:cubicBezTo>
                      <a:pt x="1796" y="4778"/>
                      <a:pt x="1896" y="4733"/>
                      <a:pt x="1989" y="4639"/>
                    </a:cubicBezTo>
                    <a:cubicBezTo>
                      <a:pt x="2121" y="4505"/>
                      <a:pt x="2232" y="4341"/>
                      <a:pt x="2328" y="4177"/>
                    </a:cubicBezTo>
                    <a:cubicBezTo>
                      <a:pt x="2497" y="3896"/>
                      <a:pt x="2646" y="3604"/>
                      <a:pt x="2812" y="3300"/>
                    </a:cubicBezTo>
                    <a:cubicBezTo>
                      <a:pt x="2944" y="3350"/>
                      <a:pt x="3069" y="3403"/>
                      <a:pt x="3198" y="3445"/>
                    </a:cubicBezTo>
                    <a:cubicBezTo>
                      <a:pt x="3420" y="3517"/>
                      <a:pt x="3639" y="3595"/>
                      <a:pt x="3866" y="3644"/>
                    </a:cubicBezTo>
                    <a:cubicBezTo>
                      <a:pt x="3923" y="3656"/>
                      <a:pt x="3983" y="3662"/>
                      <a:pt x="4043" y="3662"/>
                    </a:cubicBezTo>
                    <a:cubicBezTo>
                      <a:pt x="4121" y="3662"/>
                      <a:pt x="4199" y="3653"/>
                      <a:pt x="4273" y="3638"/>
                    </a:cubicBezTo>
                    <a:cubicBezTo>
                      <a:pt x="4522" y="3590"/>
                      <a:pt x="4602" y="3413"/>
                      <a:pt x="4509" y="3177"/>
                    </a:cubicBezTo>
                    <a:cubicBezTo>
                      <a:pt x="4422" y="2955"/>
                      <a:pt x="4266" y="2778"/>
                      <a:pt x="4110" y="2606"/>
                    </a:cubicBezTo>
                    <a:cubicBezTo>
                      <a:pt x="3918" y="2393"/>
                      <a:pt x="3714" y="2192"/>
                      <a:pt x="3500" y="1972"/>
                    </a:cubicBezTo>
                    <a:cubicBezTo>
                      <a:pt x="3588" y="1798"/>
                      <a:pt x="3684" y="1632"/>
                      <a:pt x="3763" y="1460"/>
                    </a:cubicBezTo>
                    <a:cubicBezTo>
                      <a:pt x="3835" y="1297"/>
                      <a:pt x="3915" y="1133"/>
                      <a:pt x="3946" y="961"/>
                    </a:cubicBezTo>
                    <a:cubicBezTo>
                      <a:pt x="4003" y="657"/>
                      <a:pt x="3823" y="442"/>
                      <a:pt x="3539" y="442"/>
                    </a:cubicBezTo>
                    <a:cubicBezTo>
                      <a:pt x="3509" y="442"/>
                      <a:pt x="3477" y="444"/>
                      <a:pt x="3444" y="450"/>
                    </a:cubicBezTo>
                    <a:cubicBezTo>
                      <a:pt x="3283" y="474"/>
                      <a:pt x="3123" y="528"/>
                      <a:pt x="2973" y="590"/>
                    </a:cubicBezTo>
                    <a:cubicBezTo>
                      <a:pt x="2747" y="683"/>
                      <a:pt x="2527" y="795"/>
                      <a:pt x="2261" y="918"/>
                    </a:cubicBezTo>
                    <a:cubicBezTo>
                      <a:pt x="2138" y="783"/>
                      <a:pt x="2026" y="644"/>
                      <a:pt x="1896" y="528"/>
                    </a:cubicBezTo>
                    <a:cubicBezTo>
                      <a:pt x="1724" y="374"/>
                      <a:pt x="1544" y="225"/>
                      <a:pt x="1352" y="94"/>
                    </a:cubicBezTo>
                    <a:cubicBezTo>
                      <a:pt x="1275" y="42"/>
                      <a:pt x="1186" y="1"/>
                      <a:pt x="10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9"/>
              <p:cNvSpPr/>
              <p:nvPr/>
            </p:nvSpPr>
            <p:spPr>
              <a:xfrm>
                <a:off x="2049809" y="3180600"/>
                <a:ext cx="64688" cy="40521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281" extrusionOk="0">
                    <a:moveTo>
                      <a:pt x="1178" y="0"/>
                    </a:moveTo>
                    <a:cubicBezTo>
                      <a:pt x="966" y="0"/>
                      <a:pt x="754" y="52"/>
                      <a:pt x="528" y="159"/>
                    </a:cubicBezTo>
                    <a:cubicBezTo>
                      <a:pt x="496" y="177"/>
                      <a:pt x="419" y="207"/>
                      <a:pt x="356" y="258"/>
                    </a:cubicBezTo>
                    <a:cubicBezTo>
                      <a:pt x="164" y="402"/>
                      <a:pt x="1" y="578"/>
                      <a:pt x="55" y="840"/>
                    </a:cubicBezTo>
                    <a:cubicBezTo>
                      <a:pt x="105" y="1087"/>
                      <a:pt x="304" y="1194"/>
                      <a:pt x="526" y="1241"/>
                    </a:cubicBezTo>
                    <a:cubicBezTo>
                      <a:pt x="646" y="1267"/>
                      <a:pt x="764" y="1280"/>
                      <a:pt x="879" y="1280"/>
                    </a:cubicBezTo>
                    <a:cubicBezTo>
                      <a:pt x="1196" y="1280"/>
                      <a:pt x="1492" y="1179"/>
                      <a:pt x="1758" y="959"/>
                    </a:cubicBezTo>
                    <a:cubicBezTo>
                      <a:pt x="1818" y="908"/>
                      <a:pt x="1874" y="843"/>
                      <a:pt x="1917" y="774"/>
                    </a:cubicBezTo>
                    <a:cubicBezTo>
                      <a:pt x="2044" y="565"/>
                      <a:pt x="2011" y="332"/>
                      <a:pt x="1817" y="192"/>
                    </a:cubicBezTo>
                    <a:cubicBezTo>
                      <a:pt x="1709" y="114"/>
                      <a:pt x="1577" y="56"/>
                      <a:pt x="1449" y="28"/>
                    </a:cubicBezTo>
                    <a:cubicBezTo>
                      <a:pt x="1358" y="10"/>
                      <a:pt x="1268" y="0"/>
                      <a:pt x="11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9"/>
              <p:cNvSpPr/>
              <p:nvPr/>
            </p:nvSpPr>
            <p:spPr>
              <a:xfrm>
                <a:off x="2303502" y="3236305"/>
                <a:ext cx="56527" cy="49726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572" extrusionOk="0">
                    <a:moveTo>
                      <a:pt x="463" y="0"/>
                    </a:moveTo>
                    <a:cubicBezTo>
                      <a:pt x="411" y="0"/>
                      <a:pt x="359" y="4"/>
                      <a:pt x="309" y="10"/>
                    </a:cubicBezTo>
                    <a:cubicBezTo>
                      <a:pt x="141" y="30"/>
                      <a:pt x="1" y="183"/>
                      <a:pt x="5" y="348"/>
                    </a:cubicBezTo>
                    <a:cubicBezTo>
                      <a:pt x="9" y="483"/>
                      <a:pt x="31" y="630"/>
                      <a:pt x="91" y="745"/>
                    </a:cubicBezTo>
                    <a:cubicBezTo>
                      <a:pt x="297" y="1137"/>
                      <a:pt x="618" y="1406"/>
                      <a:pt x="1048" y="1534"/>
                    </a:cubicBezTo>
                    <a:cubicBezTo>
                      <a:pt x="1127" y="1557"/>
                      <a:pt x="1207" y="1572"/>
                      <a:pt x="1284" y="1572"/>
                    </a:cubicBezTo>
                    <a:cubicBezTo>
                      <a:pt x="1421" y="1572"/>
                      <a:pt x="1549" y="1524"/>
                      <a:pt x="1648" y="1395"/>
                    </a:cubicBezTo>
                    <a:cubicBezTo>
                      <a:pt x="1786" y="1209"/>
                      <a:pt x="1726" y="1002"/>
                      <a:pt x="1606" y="752"/>
                    </a:cubicBezTo>
                    <a:cubicBezTo>
                      <a:pt x="1413" y="425"/>
                      <a:pt x="1103" y="146"/>
                      <a:pt x="674" y="26"/>
                    </a:cubicBezTo>
                    <a:cubicBezTo>
                      <a:pt x="607" y="7"/>
                      <a:pt x="535" y="0"/>
                      <a:pt x="4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9"/>
              <p:cNvSpPr/>
              <p:nvPr/>
            </p:nvSpPr>
            <p:spPr>
              <a:xfrm>
                <a:off x="2158024" y="3285083"/>
                <a:ext cx="45045" cy="59532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882" extrusionOk="0">
                    <a:moveTo>
                      <a:pt x="925" y="0"/>
                    </a:moveTo>
                    <a:cubicBezTo>
                      <a:pt x="872" y="0"/>
                      <a:pt x="817" y="11"/>
                      <a:pt x="760" y="33"/>
                    </a:cubicBezTo>
                    <a:cubicBezTo>
                      <a:pt x="659" y="72"/>
                      <a:pt x="558" y="129"/>
                      <a:pt x="482" y="205"/>
                    </a:cubicBezTo>
                    <a:cubicBezTo>
                      <a:pt x="155" y="533"/>
                      <a:pt x="1" y="931"/>
                      <a:pt x="42" y="1396"/>
                    </a:cubicBezTo>
                    <a:cubicBezTo>
                      <a:pt x="49" y="1478"/>
                      <a:pt x="72" y="1559"/>
                      <a:pt x="107" y="1632"/>
                    </a:cubicBezTo>
                    <a:cubicBezTo>
                      <a:pt x="182" y="1793"/>
                      <a:pt x="320" y="1881"/>
                      <a:pt x="478" y="1881"/>
                    </a:cubicBezTo>
                    <a:cubicBezTo>
                      <a:pt x="536" y="1881"/>
                      <a:pt x="597" y="1869"/>
                      <a:pt x="659" y="1844"/>
                    </a:cubicBezTo>
                    <a:cubicBezTo>
                      <a:pt x="722" y="1819"/>
                      <a:pt x="791" y="1790"/>
                      <a:pt x="838" y="1746"/>
                    </a:cubicBezTo>
                    <a:cubicBezTo>
                      <a:pt x="1229" y="1389"/>
                      <a:pt x="1424" y="958"/>
                      <a:pt x="1347" y="423"/>
                    </a:cubicBezTo>
                    <a:cubicBezTo>
                      <a:pt x="1338" y="370"/>
                      <a:pt x="1322" y="318"/>
                      <a:pt x="1317" y="292"/>
                    </a:cubicBezTo>
                    <a:cubicBezTo>
                      <a:pt x="1229" y="102"/>
                      <a:pt x="1089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9"/>
              <p:cNvSpPr/>
              <p:nvPr/>
            </p:nvSpPr>
            <p:spPr>
              <a:xfrm>
                <a:off x="2108297" y="3045624"/>
                <a:ext cx="52415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502" extrusionOk="0">
                    <a:moveTo>
                      <a:pt x="453" y="0"/>
                    </a:moveTo>
                    <a:cubicBezTo>
                      <a:pt x="441" y="0"/>
                      <a:pt x="430" y="1"/>
                      <a:pt x="419" y="1"/>
                    </a:cubicBezTo>
                    <a:cubicBezTo>
                      <a:pt x="152" y="14"/>
                      <a:pt x="0" y="213"/>
                      <a:pt x="43" y="478"/>
                    </a:cubicBezTo>
                    <a:cubicBezTo>
                      <a:pt x="52" y="531"/>
                      <a:pt x="66" y="585"/>
                      <a:pt x="88" y="636"/>
                    </a:cubicBezTo>
                    <a:cubicBezTo>
                      <a:pt x="261" y="1052"/>
                      <a:pt x="568" y="1327"/>
                      <a:pt x="994" y="1468"/>
                    </a:cubicBezTo>
                    <a:cubicBezTo>
                      <a:pt x="1060" y="1489"/>
                      <a:pt x="1129" y="1502"/>
                      <a:pt x="1198" y="1502"/>
                    </a:cubicBezTo>
                    <a:cubicBezTo>
                      <a:pt x="1200" y="1502"/>
                      <a:pt x="1202" y="1502"/>
                      <a:pt x="1204" y="1502"/>
                    </a:cubicBezTo>
                    <a:cubicBezTo>
                      <a:pt x="1485" y="1502"/>
                      <a:pt x="1657" y="1302"/>
                      <a:pt x="1614" y="1022"/>
                    </a:cubicBezTo>
                    <a:cubicBezTo>
                      <a:pt x="1604" y="941"/>
                      <a:pt x="1570" y="865"/>
                      <a:pt x="1550" y="796"/>
                    </a:cubicBezTo>
                    <a:cubicBezTo>
                      <a:pt x="1355" y="432"/>
                      <a:pt x="1082" y="177"/>
                      <a:pt x="699" y="46"/>
                    </a:cubicBezTo>
                    <a:cubicBezTo>
                      <a:pt x="622" y="18"/>
                      <a:pt x="536" y="0"/>
                      <a:pt x="4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9"/>
              <p:cNvSpPr/>
              <p:nvPr/>
            </p:nvSpPr>
            <p:spPr>
              <a:xfrm>
                <a:off x="2304609" y="3065363"/>
                <a:ext cx="48809" cy="48208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24" extrusionOk="0">
                    <a:moveTo>
                      <a:pt x="1146" y="1"/>
                    </a:moveTo>
                    <a:cubicBezTo>
                      <a:pt x="1136" y="1"/>
                      <a:pt x="1125" y="1"/>
                      <a:pt x="1114" y="2"/>
                    </a:cubicBezTo>
                    <a:cubicBezTo>
                      <a:pt x="1035" y="6"/>
                      <a:pt x="958" y="47"/>
                      <a:pt x="921" y="57"/>
                    </a:cubicBezTo>
                    <a:cubicBezTo>
                      <a:pt x="549" y="238"/>
                      <a:pt x="300" y="486"/>
                      <a:pt x="135" y="816"/>
                    </a:cubicBezTo>
                    <a:cubicBezTo>
                      <a:pt x="92" y="901"/>
                      <a:pt x="60" y="995"/>
                      <a:pt x="45" y="1088"/>
                    </a:cubicBezTo>
                    <a:cubicBezTo>
                      <a:pt x="0" y="1348"/>
                      <a:pt x="149" y="1524"/>
                      <a:pt x="379" y="1524"/>
                    </a:cubicBezTo>
                    <a:cubicBezTo>
                      <a:pt x="424" y="1524"/>
                      <a:pt x="471" y="1517"/>
                      <a:pt x="520" y="1504"/>
                    </a:cubicBezTo>
                    <a:cubicBezTo>
                      <a:pt x="547" y="1496"/>
                      <a:pt x="572" y="1488"/>
                      <a:pt x="597" y="1475"/>
                    </a:cubicBezTo>
                    <a:cubicBezTo>
                      <a:pt x="962" y="1292"/>
                      <a:pt x="1266" y="1044"/>
                      <a:pt x="1442" y="666"/>
                    </a:cubicBezTo>
                    <a:cubicBezTo>
                      <a:pt x="1481" y="580"/>
                      <a:pt x="1508" y="483"/>
                      <a:pt x="1517" y="391"/>
                    </a:cubicBezTo>
                    <a:cubicBezTo>
                      <a:pt x="1543" y="140"/>
                      <a:pt x="1410" y="1"/>
                      <a:pt x="11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6" name="Google Shape;496;p39"/>
            <p:cNvGrpSpPr/>
            <p:nvPr/>
          </p:nvGrpSpPr>
          <p:grpSpPr>
            <a:xfrm>
              <a:off x="8369366" y="3954290"/>
              <a:ext cx="253123" cy="201815"/>
              <a:chOff x="1631216" y="1891228"/>
              <a:chExt cx="253123" cy="201815"/>
            </a:xfrm>
          </p:grpSpPr>
          <p:sp>
            <p:nvSpPr>
              <p:cNvPr id="497" name="Google Shape;497;p39"/>
              <p:cNvSpPr/>
              <p:nvPr/>
            </p:nvSpPr>
            <p:spPr>
              <a:xfrm>
                <a:off x="1631216" y="1891228"/>
                <a:ext cx="253123" cy="201815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6380" extrusionOk="0">
                    <a:moveTo>
                      <a:pt x="5097" y="0"/>
                    </a:moveTo>
                    <a:cubicBezTo>
                      <a:pt x="3485" y="0"/>
                      <a:pt x="1959" y="1530"/>
                      <a:pt x="1959" y="1530"/>
                    </a:cubicBezTo>
                    <a:cubicBezTo>
                      <a:pt x="1" y="4135"/>
                      <a:pt x="3835" y="5535"/>
                      <a:pt x="4537" y="5595"/>
                    </a:cubicBezTo>
                    <a:cubicBezTo>
                      <a:pt x="5240" y="5654"/>
                      <a:pt x="4355" y="6091"/>
                      <a:pt x="4641" y="6340"/>
                    </a:cubicBezTo>
                    <a:cubicBezTo>
                      <a:pt x="4672" y="6367"/>
                      <a:pt x="4721" y="6380"/>
                      <a:pt x="4784" y="6380"/>
                    </a:cubicBezTo>
                    <a:cubicBezTo>
                      <a:pt x="5297" y="6380"/>
                      <a:pt x="6756" y="5545"/>
                      <a:pt x="7343" y="5027"/>
                    </a:cubicBezTo>
                    <a:cubicBezTo>
                      <a:pt x="8002" y="4443"/>
                      <a:pt x="7207" y="4652"/>
                      <a:pt x="7007" y="4076"/>
                    </a:cubicBezTo>
                    <a:cubicBezTo>
                      <a:pt x="6806" y="3499"/>
                      <a:pt x="7882" y="853"/>
                      <a:pt x="5878" y="133"/>
                    </a:cubicBezTo>
                    <a:cubicBezTo>
                      <a:pt x="5620" y="40"/>
                      <a:pt x="5357" y="0"/>
                      <a:pt x="50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9"/>
              <p:cNvSpPr/>
              <p:nvPr/>
            </p:nvSpPr>
            <p:spPr>
              <a:xfrm>
                <a:off x="1692678" y="1975465"/>
                <a:ext cx="88286" cy="68769"/>
              </a:xfrm>
              <a:custGeom>
                <a:avLst/>
                <a:gdLst/>
                <a:ahLst/>
                <a:cxnLst/>
                <a:rect l="l" t="t" r="r" b="b"/>
                <a:pathLst>
                  <a:path w="2791" h="2174" extrusionOk="0">
                    <a:moveTo>
                      <a:pt x="334" y="0"/>
                    </a:moveTo>
                    <a:cubicBezTo>
                      <a:pt x="270" y="0"/>
                      <a:pt x="224" y="31"/>
                      <a:pt x="204" y="99"/>
                    </a:cubicBezTo>
                    <a:cubicBezTo>
                      <a:pt x="1" y="772"/>
                      <a:pt x="2568" y="2156"/>
                      <a:pt x="2568" y="2156"/>
                    </a:cubicBezTo>
                    <a:cubicBezTo>
                      <a:pt x="2588" y="2168"/>
                      <a:pt x="2602" y="2173"/>
                      <a:pt x="2611" y="2173"/>
                    </a:cubicBezTo>
                    <a:cubicBezTo>
                      <a:pt x="2791" y="2173"/>
                      <a:pt x="879" y="0"/>
                      <a:pt x="3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9"/>
              <p:cNvSpPr/>
              <p:nvPr/>
            </p:nvSpPr>
            <p:spPr>
              <a:xfrm>
                <a:off x="1722665" y="1946205"/>
                <a:ext cx="73546" cy="85060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2689" extrusionOk="0">
                    <a:moveTo>
                      <a:pt x="479" y="1"/>
                    </a:moveTo>
                    <a:cubicBezTo>
                      <a:pt x="434" y="1"/>
                      <a:pt x="397" y="22"/>
                      <a:pt x="368" y="69"/>
                    </a:cubicBezTo>
                    <a:cubicBezTo>
                      <a:pt x="0" y="666"/>
                      <a:pt x="2130" y="2660"/>
                      <a:pt x="2130" y="2660"/>
                    </a:cubicBezTo>
                    <a:cubicBezTo>
                      <a:pt x="2149" y="2680"/>
                      <a:pt x="2163" y="2689"/>
                      <a:pt x="2172" y="2689"/>
                    </a:cubicBezTo>
                    <a:cubicBezTo>
                      <a:pt x="2324" y="2689"/>
                      <a:pt x="973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9"/>
              <p:cNvSpPr/>
              <p:nvPr/>
            </p:nvSpPr>
            <p:spPr>
              <a:xfrm>
                <a:off x="1757619" y="1931021"/>
                <a:ext cx="55800" cy="95625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3023" extrusionOk="0">
                    <a:moveTo>
                      <a:pt x="598" y="0"/>
                    </a:moveTo>
                    <a:cubicBezTo>
                      <a:pt x="566" y="0"/>
                      <a:pt x="535" y="14"/>
                      <a:pt x="505" y="43"/>
                    </a:cubicBezTo>
                    <a:cubicBezTo>
                      <a:pt x="1" y="536"/>
                      <a:pt x="1587" y="2984"/>
                      <a:pt x="1587" y="2984"/>
                    </a:cubicBezTo>
                    <a:cubicBezTo>
                      <a:pt x="1603" y="3010"/>
                      <a:pt x="1615" y="3022"/>
                      <a:pt x="1624" y="3022"/>
                    </a:cubicBezTo>
                    <a:cubicBezTo>
                      <a:pt x="1763" y="3022"/>
                      <a:pt x="1076" y="0"/>
                      <a:pt x="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9"/>
              <p:cNvSpPr/>
              <p:nvPr/>
            </p:nvSpPr>
            <p:spPr>
              <a:xfrm>
                <a:off x="1796432" y="1916945"/>
                <a:ext cx="39762" cy="10011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3165" extrusionOk="0">
                    <a:moveTo>
                      <a:pt x="664" y="1"/>
                    </a:moveTo>
                    <a:cubicBezTo>
                      <a:pt x="639" y="1"/>
                      <a:pt x="613" y="9"/>
                      <a:pt x="585" y="27"/>
                    </a:cubicBezTo>
                    <a:cubicBezTo>
                      <a:pt x="1" y="415"/>
                      <a:pt x="1091" y="3120"/>
                      <a:pt x="1091" y="3120"/>
                    </a:cubicBezTo>
                    <a:cubicBezTo>
                      <a:pt x="1102" y="3150"/>
                      <a:pt x="1112" y="3164"/>
                      <a:pt x="1121" y="3164"/>
                    </a:cubicBezTo>
                    <a:cubicBezTo>
                      <a:pt x="1257" y="3164"/>
                      <a:pt x="1149" y="1"/>
                      <a:pt x="6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9"/>
              <p:cNvSpPr/>
              <p:nvPr/>
            </p:nvSpPr>
            <p:spPr>
              <a:xfrm>
                <a:off x="1768975" y="1896479"/>
                <a:ext cx="22997" cy="8762"/>
              </a:xfrm>
              <a:custGeom>
                <a:avLst/>
                <a:gdLst/>
                <a:ahLst/>
                <a:cxnLst/>
                <a:rect l="l" t="t" r="r" b="b"/>
                <a:pathLst>
                  <a:path w="727" h="277" extrusionOk="0">
                    <a:moveTo>
                      <a:pt x="559" y="1"/>
                    </a:moveTo>
                    <a:cubicBezTo>
                      <a:pt x="381" y="1"/>
                      <a:pt x="86" y="143"/>
                      <a:pt x="86" y="143"/>
                    </a:cubicBezTo>
                    <a:cubicBezTo>
                      <a:pt x="1" y="239"/>
                      <a:pt x="76" y="277"/>
                      <a:pt x="198" y="277"/>
                    </a:cubicBezTo>
                    <a:cubicBezTo>
                      <a:pt x="398" y="277"/>
                      <a:pt x="727" y="175"/>
                      <a:pt x="686" y="64"/>
                    </a:cubicBezTo>
                    <a:cubicBezTo>
                      <a:pt x="669" y="18"/>
                      <a:pt x="621" y="1"/>
                      <a:pt x="559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9"/>
              <p:cNvSpPr/>
              <p:nvPr/>
            </p:nvSpPr>
            <p:spPr>
              <a:xfrm>
                <a:off x="1757746" y="1917641"/>
                <a:ext cx="22965" cy="8794"/>
              </a:xfrm>
              <a:custGeom>
                <a:avLst/>
                <a:gdLst/>
                <a:ahLst/>
                <a:cxnLst/>
                <a:rect l="l" t="t" r="r" b="b"/>
                <a:pathLst>
                  <a:path w="726" h="278" extrusionOk="0">
                    <a:moveTo>
                      <a:pt x="558" y="1"/>
                    </a:moveTo>
                    <a:cubicBezTo>
                      <a:pt x="380" y="1"/>
                      <a:pt x="86" y="143"/>
                      <a:pt x="86" y="143"/>
                    </a:cubicBezTo>
                    <a:cubicBezTo>
                      <a:pt x="0" y="239"/>
                      <a:pt x="76" y="277"/>
                      <a:pt x="198" y="277"/>
                    </a:cubicBezTo>
                    <a:cubicBezTo>
                      <a:pt x="399" y="277"/>
                      <a:pt x="726" y="176"/>
                      <a:pt x="684" y="64"/>
                    </a:cubicBezTo>
                    <a:cubicBezTo>
                      <a:pt x="668" y="18"/>
                      <a:pt x="620" y="1"/>
                      <a:pt x="558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9"/>
              <p:cNvSpPr/>
              <p:nvPr/>
            </p:nvSpPr>
            <p:spPr>
              <a:xfrm>
                <a:off x="1737501" y="1907961"/>
                <a:ext cx="22965" cy="8762"/>
              </a:xfrm>
              <a:custGeom>
                <a:avLst/>
                <a:gdLst/>
                <a:ahLst/>
                <a:cxnLst/>
                <a:rect l="l" t="t" r="r" b="b"/>
                <a:pathLst>
                  <a:path w="726" h="277" extrusionOk="0">
                    <a:moveTo>
                      <a:pt x="559" y="0"/>
                    </a:moveTo>
                    <a:cubicBezTo>
                      <a:pt x="381" y="0"/>
                      <a:pt x="86" y="142"/>
                      <a:pt x="86" y="142"/>
                    </a:cubicBezTo>
                    <a:cubicBezTo>
                      <a:pt x="0" y="239"/>
                      <a:pt x="75" y="277"/>
                      <a:pt x="197" y="277"/>
                    </a:cubicBezTo>
                    <a:cubicBezTo>
                      <a:pt x="397" y="277"/>
                      <a:pt x="726" y="175"/>
                      <a:pt x="686" y="64"/>
                    </a:cubicBezTo>
                    <a:cubicBezTo>
                      <a:pt x="669" y="17"/>
                      <a:pt x="621" y="0"/>
                      <a:pt x="559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9"/>
              <p:cNvSpPr/>
              <p:nvPr/>
            </p:nvSpPr>
            <p:spPr>
              <a:xfrm>
                <a:off x="1717762" y="1926023"/>
                <a:ext cx="22491" cy="9964"/>
              </a:xfrm>
              <a:custGeom>
                <a:avLst/>
                <a:gdLst/>
                <a:ahLst/>
                <a:cxnLst/>
                <a:rect l="l" t="t" r="r" b="b"/>
                <a:pathLst>
                  <a:path w="711" h="315" extrusionOk="0">
                    <a:moveTo>
                      <a:pt x="549" y="1"/>
                    </a:moveTo>
                    <a:cubicBezTo>
                      <a:pt x="374" y="1"/>
                      <a:pt x="65" y="190"/>
                      <a:pt x="65" y="190"/>
                    </a:cubicBezTo>
                    <a:cubicBezTo>
                      <a:pt x="0" y="280"/>
                      <a:pt x="51" y="315"/>
                      <a:pt x="144" y="315"/>
                    </a:cubicBezTo>
                    <a:cubicBezTo>
                      <a:pt x="336" y="315"/>
                      <a:pt x="710" y="169"/>
                      <a:pt x="655" y="54"/>
                    </a:cubicBezTo>
                    <a:cubicBezTo>
                      <a:pt x="637" y="15"/>
                      <a:pt x="598" y="1"/>
                      <a:pt x="549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9"/>
              <p:cNvSpPr/>
              <p:nvPr/>
            </p:nvSpPr>
            <p:spPr>
              <a:xfrm>
                <a:off x="1794535" y="1900433"/>
                <a:ext cx="22965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726" h="276" extrusionOk="0">
                    <a:moveTo>
                      <a:pt x="559" y="1"/>
                    </a:moveTo>
                    <a:cubicBezTo>
                      <a:pt x="380" y="1"/>
                      <a:pt x="85" y="143"/>
                      <a:pt x="85" y="143"/>
                    </a:cubicBezTo>
                    <a:cubicBezTo>
                      <a:pt x="0" y="238"/>
                      <a:pt x="75" y="276"/>
                      <a:pt x="197" y="276"/>
                    </a:cubicBezTo>
                    <a:cubicBezTo>
                      <a:pt x="398" y="276"/>
                      <a:pt x="725" y="175"/>
                      <a:pt x="685" y="64"/>
                    </a:cubicBezTo>
                    <a:cubicBezTo>
                      <a:pt x="669" y="18"/>
                      <a:pt x="621" y="1"/>
                      <a:pt x="559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7" name="Google Shape;507;p39"/>
            <p:cNvGrpSpPr/>
            <p:nvPr/>
          </p:nvGrpSpPr>
          <p:grpSpPr>
            <a:xfrm>
              <a:off x="8622488" y="2952737"/>
              <a:ext cx="383702" cy="612816"/>
              <a:chOff x="6705988" y="1508474"/>
              <a:chExt cx="383702" cy="612816"/>
            </a:xfrm>
          </p:grpSpPr>
          <p:sp>
            <p:nvSpPr>
              <p:cNvPr id="508" name="Google Shape;508;p39"/>
              <p:cNvSpPr/>
              <p:nvPr/>
            </p:nvSpPr>
            <p:spPr>
              <a:xfrm>
                <a:off x="6718767" y="1887274"/>
                <a:ext cx="51086" cy="29608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936" extrusionOk="0">
                    <a:moveTo>
                      <a:pt x="1203" y="675"/>
                    </a:moveTo>
                    <a:cubicBezTo>
                      <a:pt x="1210" y="677"/>
                      <a:pt x="1216" y="680"/>
                      <a:pt x="1216" y="680"/>
                    </a:cubicBezTo>
                    <a:cubicBezTo>
                      <a:pt x="1216" y="680"/>
                      <a:pt x="1212" y="679"/>
                      <a:pt x="1203" y="675"/>
                    </a:cubicBezTo>
                    <a:close/>
                    <a:moveTo>
                      <a:pt x="1" y="1"/>
                    </a:moveTo>
                    <a:cubicBezTo>
                      <a:pt x="1" y="1"/>
                      <a:pt x="144" y="30"/>
                      <a:pt x="537" y="109"/>
                    </a:cubicBezTo>
                    <a:cubicBezTo>
                      <a:pt x="205" y="143"/>
                      <a:pt x="2" y="428"/>
                      <a:pt x="5" y="743"/>
                    </a:cubicBezTo>
                    <a:cubicBezTo>
                      <a:pt x="7" y="861"/>
                      <a:pt x="115" y="936"/>
                      <a:pt x="219" y="936"/>
                    </a:cubicBezTo>
                    <a:cubicBezTo>
                      <a:pt x="275" y="936"/>
                      <a:pt x="330" y="914"/>
                      <a:pt x="367" y="866"/>
                    </a:cubicBezTo>
                    <a:cubicBezTo>
                      <a:pt x="462" y="744"/>
                      <a:pt x="525" y="599"/>
                      <a:pt x="786" y="599"/>
                    </a:cubicBezTo>
                    <a:cubicBezTo>
                      <a:pt x="895" y="599"/>
                      <a:pt x="1039" y="624"/>
                      <a:pt x="1233" y="687"/>
                    </a:cubicBezTo>
                    <a:cubicBezTo>
                      <a:pt x="1320" y="720"/>
                      <a:pt x="1400" y="765"/>
                      <a:pt x="1466" y="765"/>
                    </a:cubicBezTo>
                    <a:cubicBezTo>
                      <a:pt x="1510" y="765"/>
                      <a:pt x="1548" y="745"/>
                      <a:pt x="1578" y="686"/>
                    </a:cubicBezTo>
                    <a:cubicBezTo>
                      <a:pt x="1614" y="616"/>
                      <a:pt x="1586" y="523"/>
                      <a:pt x="1514" y="488"/>
                    </a:cubicBezTo>
                    <a:cubicBezTo>
                      <a:pt x="1356" y="414"/>
                      <a:pt x="1183" y="287"/>
                      <a:pt x="978" y="197"/>
                    </a:cubicBezTo>
                    <a:lnTo>
                      <a:pt x="978" y="197"/>
                    </a:lnTo>
                    <a:cubicBezTo>
                      <a:pt x="1044" y="211"/>
                      <a:pt x="1073" y="216"/>
                      <a:pt x="1073" y="216"/>
                    </a:cubicBezTo>
                    <a:cubicBezTo>
                      <a:pt x="1073" y="216"/>
                      <a:pt x="1037" y="209"/>
                      <a:pt x="978" y="197"/>
                    </a:cubicBezTo>
                    <a:lnTo>
                      <a:pt x="978" y="197"/>
                    </a:lnTo>
                    <a:cubicBezTo>
                      <a:pt x="899" y="163"/>
                      <a:pt x="815" y="134"/>
                      <a:pt x="726" y="116"/>
                    </a:cubicBezTo>
                    <a:cubicBezTo>
                      <a:pt x="688" y="109"/>
                      <a:pt x="647" y="105"/>
                      <a:pt x="607" y="105"/>
                    </a:cubicBezTo>
                    <a:cubicBezTo>
                      <a:pt x="584" y="105"/>
                      <a:pt x="561" y="106"/>
                      <a:pt x="539" y="109"/>
                    </a:cubicBezTo>
                    <a:lnTo>
                      <a:pt x="539" y="109"/>
                    </a:lnTo>
                    <a:cubicBezTo>
                      <a:pt x="270" y="55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9"/>
              <p:cNvSpPr/>
              <p:nvPr/>
            </p:nvSpPr>
            <p:spPr>
              <a:xfrm>
                <a:off x="6748091" y="1908784"/>
                <a:ext cx="36852" cy="30367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60" extrusionOk="0">
                    <a:moveTo>
                      <a:pt x="628" y="108"/>
                    </a:moveTo>
                    <a:cubicBezTo>
                      <a:pt x="700" y="122"/>
                      <a:pt x="763" y="135"/>
                      <a:pt x="818" y="146"/>
                    </a:cubicBezTo>
                    <a:lnTo>
                      <a:pt x="818" y="146"/>
                    </a:lnTo>
                    <a:cubicBezTo>
                      <a:pt x="815" y="145"/>
                      <a:pt x="812" y="143"/>
                      <a:pt x="809" y="142"/>
                    </a:cubicBezTo>
                    <a:cubicBezTo>
                      <a:pt x="750" y="119"/>
                      <a:pt x="693" y="109"/>
                      <a:pt x="628" y="108"/>
                    </a:cubicBezTo>
                    <a:close/>
                    <a:moveTo>
                      <a:pt x="666" y="384"/>
                    </a:moveTo>
                    <a:cubicBezTo>
                      <a:pt x="673" y="385"/>
                      <a:pt x="678" y="388"/>
                      <a:pt x="677" y="388"/>
                    </a:cubicBezTo>
                    <a:cubicBezTo>
                      <a:pt x="676" y="388"/>
                      <a:pt x="673" y="387"/>
                      <a:pt x="666" y="384"/>
                    </a:cubicBezTo>
                    <a:close/>
                    <a:moveTo>
                      <a:pt x="93" y="0"/>
                    </a:moveTo>
                    <a:cubicBezTo>
                      <a:pt x="92" y="0"/>
                      <a:pt x="358" y="54"/>
                      <a:pt x="625" y="108"/>
                    </a:cubicBezTo>
                    <a:lnTo>
                      <a:pt x="625" y="108"/>
                    </a:lnTo>
                    <a:cubicBezTo>
                      <a:pt x="624" y="108"/>
                      <a:pt x="622" y="108"/>
                      <a:pt x="620" y="108"/>
                    </a:cubicBezTo>
                    <a:cubicBezTo>
                      <a:pt x="337" y="108"/>
                      <a:pt x="71" y="476"/>
                      <a:pt x="14" y="816"/>
                    </a:cubicBezTo>
                    <a:cubicBezTo>
                      <a:pt x="0" y="906"/>
                      <a:pt x="66" y="960"/>
                      <a:pt x="133" y="960"/>
                    </a:cubicBezTo>
                    <a:cubicBezTo>
                      <a:pt x="182" y="960"/>
                      <a:pt x="231" y="930"/>
                      <a:pt x="249" y="864"/>
                    </a:cubicBezTo>
                    <a:cubicBezTo>
                      <a:pt x="295" y="682"/>
                      <a:pt x="462" y="385"/>
                      <a:pt x="646" y="383"/>
                    </a:cubicBezTo>
                    <a:cubicBezTo>
                      <a:pt x="707" y="391"/>
                      <a:pt x="742" y="414"/>
                      <a:pt x="787" y="453"/>
                    </a:cubicBezTo>
                    <a:cubicBezTo>
                      <a:pt x="818" y="478"/>
                      <a:pt x="851" y="489"/>
                      <a:pt x="882" y="489"/>
                    </a:cubicBezTo>
                    <a:cubicBezTo>
                      <a:pt x="1021" y="489"/>
                      <a:pt x="1128" y="279"/>
                      <a:pt x="820" y="147"/>
                    </a:cubicBezTo>
                    <a:lnTo>
                      <a:pt x="820" y="147"/>
                    </a:lnTo>
                    <a:cubicBezTo>
                      <a:pt x="1010" y="185"/>
                      <a:pt x="1164" y="216"/>
                      <a:pt x="1164" y="216"/>
                    </a:cubicBezTo>
                    <a:cubicBezTo>
                      <a:pt x="1164" y="216"/>
                      <a:pt x="1068" y="196"/>
                      <a:pt x="818" y="146"/>
                    </a:cubicBezTo>
                    <a:lnTo>
                      <a:pt x="818" y="146"/>
                    </a:lnTo>
                    <a:cubicBezTo>
                      <a:pt x="819" y="146"/>
                      <a:pt x="819" y="146"/>
                      <a:pt x="820" y="147"/>
                    </a:cubicBezTo>
                    <a:lnTo>
                      <a:pt x="820" y="147"/>
                    </a:lnTo>
                    <a:cubicBezTo>
                      <a:pt x="758" y="134"/>
                      <a:pt x="692" y="121"/>
                      <a:pt x="625" y="108"/>
                    </a:cubicBezTo>
                    <a:lnTo>
                      <a:pt x="625" y="108"/>
                    </a:lnTo>
                    <a:cubicBezTo>
                      <a:pt x="626" y="108"/>
                      <a:pt x="627" y="108"/>
                      <a:pt x="628" y="108"/>
                    </a:cubicBezTo>
                    <a:cubicBezTo>
                      <a:pt x="237" y="29"/>
                      <a:pt x="93" y="0"/>
                      <a:pt x="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9"/>
              <p:cNvSpPr/>
              <p:nvPr/>
            </p:nvSpPr>
            <p:spPr>
              <a:xfrm>
                <a:off x="6705988" y="1612482"/>
                <a:ext cx="97017" cy="90184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2851" extrusionOk="0">
                    <a:moveTo>
                      <a:pt x="2530" y="109"/>
                    </a:moveTo>
                    <a:lnTo>
                      <a:pt x="2530" y="109"/>
                    </a:lnTo>
                    <a:cubicBezTo>
                      <a:pt x="2530" y="109"/>
                      <a:pt x="2531" y="109"/>
                      <a:pt x="2531" y="109"/>
                    </a:cubicBezTo>
                    <a:cubicBezTo>
                      <a:pt x="2531" y="109"/>
                      <a:pt x="2530" y="109"/>
                      <a:pt x="2530" y="109"/>
                    </a:cubicBezTo>
                    <a:close/>
                    <a:moveTo>
                      <a:pt x="2531" y="109"/>
                    </a:moveTo>
                    <a:lnTo>
                      <a:pt x="2531" y="109"/>
                    </a:lnTo>
                    <a:cubicBezTo>
                      <a:pt x="2532" y="109"/>
                      <a:pt x="2533" y="109"/>
                      <a:pt x="2534" y="109"/>
                    </a:cubicBezTo>
                    <a:lnTo>
                      <a:pt x="2534" y="109"/>
                    </a:lnTo>
                    <a:cubicBezTo>
                      <a:pt x="2533" y="109"/>
                      <a:pt x="2532" y="109"/>
                      <a:pt x="2531" y="109"/>
                    </a:cubicBezTo>
                    <a:close/>
                    <a:moveTo>
                      <a:pt x="1994" y="1"/>
                    </a:moveTo>
                    <a:lnTo>
                      <a:pt x="1994" y="1"/>
                    </a:lnTo>
                    <a:cubicBezTo>
                      <a:pt x="1994" y="1"/>
                      <a:pt x="2258" y="54"/>
                      <a:pt x="2524" y="108"/>
                    </a:cubicBezTo>
                    <a:lnTo>
                      <a:pt x="2524" y="108"/>
                    </a:lnTo>
                    <a:cubicBezTo>
                      <a:pt x="2513" y="106"/>
                      <a:pt x="2500" y="105"/>
                      <a:pt x="2487" y="105"/>
                    </a:cubicBezTo>
                    <a:cubicBezTo>
                      <a:pt x="1937" y="105"/>
                      <a:pt x="1" y="1703"/>
                      <a:pt x="757" y="1854"/>
                    </a:cubicBezTo>
                    <a:cubicBezTo>
                      <a:pt x="813" y="1866"/>
                      <a:pt x="850" y="1868"/>
                      <a:pt x="883" y="1868"/>
                    </a:cubicBezTo>
                    <a:cubicBezTo>
                      <a:pt x="911" y="1868"/>
                      <a:pt x="935" y="1866"/>
                      <a:pt x="966" y="1866"/>
                    </a:cubicBezTo>
                    <a:cubicBezTo>
                      <a:pt x="1020" y="1866"/>
                      <a:pt x="1092" y="1872"/>
                      <a:pt x="1231" y="1901"/>
                    </a:cubicBezTo>
                    <a:lnTo>
                      <a:pt x="1231" y="1900"/>
                    </a:lnTo>
                    <a:cubicBezTo>
                      <a:pt x="1232" y="1907"/>
                      <a:pt x="1251" y="1916"/>
                      <a:pt x="1268" y="1926"/>
                    </a:cubicBezTo>
                    <a:cubicBezTo>
                      <a:pt x="1289" y="1943"/>
                      <a:pt x="1301" y="1952"/>
                      <a:pt x="1318" y="1980"/>
                    </a:cubicBezTo>
                    <a:cubicBezTo>
                      <a:pt x="1191" y="2136"/>
                      <a:pt x="1016" y="2219"/>
                      <a:pt x="904" y="2378"/>
                    </a:cubicBezTo>
                    <a:cubicBezTo>
                      <a:pt x="880" y="2414"/>
                      <a:pt x="864" y="2453"/>
                      <a:pt x="867" y="2510"/>
                    </a:cubicBezTo>
                    <a:cubicBezTo>
                      <a:pt x="873" y="2582"/>
                      <a:pt x="911" y="2642"/>
                      <a:pt x="981" y="2683"/>
                    </a:cubicBezTo>
                    <a:lnTo>
                      <a:pt x="1012" y="2702"/>
                    </a:lnTo>
                    <a:cubicBezTo>
                      <a:pt x="1082" y="2748"/>
                      <a:pt x="1109" y="2762"/>
                      <a:pt x="1215" y="2795"/>
                    </a:cubicBezTo>
                    <a:cubicBezTo>
                      <a:pt x="1289" y="2818"/>
                      <a:pt x="1367" y="2832"/>
                      <a:pt x="1444" y="2841"/>
                    </a:cubicBezTo>
                    <a:cubicBezTo>
                      <a:pt x="1505" y="2847"/>
                      <a:pt x="1559" y="2850"/>
                      <a:pt x="1609" y="2850"/>
                    </a:cubicBezTo>
                    <a:cubicBezTo>
                      <a:pt x="1727" y="2850"/>
                      <a:pt x="1827" y="2833"/>
                      <a:pt x="1954" y="2802"/>
                    </a:cubicBezTo>
                    <a:cubicBezTo>
                      <a:pt x="2095" y="2753"/>
                      <a:pt x="2138" y="2574"/>
                      <a:pt x="2032" y="2464"/>
                    </a:cubicBezTo>
                    <a:cubicBezTo>
                      <a:pt x="2104" y="2030"/>
                      <a:pt x="2234" y="374"/>
                      <a:pt x="2541" y="304"/>
                    </a:cubicBezTo>
                    <a:cubicBezTo>
                      <a:pt x="2594" y="291"/>
                      <a:pt x="2621" y="223"/>
                      <a:pt x="2604" y="175"/>
                    </a:cubicBezTo>
                    <a:cubicBezTo>
                      <a:pt x="2597" y="149"/>
                      <a:pt x="2577" y="129"/>
                      <a:pt x="2554" y="117"/>
                    </a:cubicBezTo>
                    <a:cubicBezTo>
                      <a:pt x="2549" y="115"/>
                      <a:pt x="2542" y="112"/>
                      <a:pt x="2536" y="110"/>
                    </a:cubicBezTo>
                    <a:lnTo>
                      <a:pt x="2536" y="110"/>
                    </a:lnTo>
                    <a:cubicBezTo>
                      <a:pt x="2802" y="163"/>
                      <a:pt x="3066" y="217"/>
                      <a:pt x="3066" y="217"/>
                    </a:cubicBezTo>
                    <a:cubicBezTo>
                      <a:pt x="3066" y="217"/>
                      <a:pt x="2924" y="188"/>
                      <a:pt x="2534" y="109"/>
                    </a:cubicBezTo>
                    <a:lnTo>
                      <a:pt x="2534" y="109"/>
                    </a:lnTo>
                    <a:cubicBezTo>
                      <a:pt x="2534" y="110"/>
                      <a:pt x="2535" y="110"/>
                      <a:pt x="2536" y="110"/>
                    </a:cubicBezTo>
                    <a:lnTo>
                      <a:pt x="2536" y="110"/>
                    </a:lnTo>
                    <a:cubicBezTo>
                      <a:pt x="2532" y="109"/>
                      <a:pt x="2528" y="108"/>
                      <a:pt x="2524" y="108"/>
                    </a:cubicBezTo>
                    <a:lnTo>
                      <a:pt x="2524" y="108"/>
                    </a:lnTo>
                    <a:cubicBezTo>
                      <a:pt x="2526" y="108"/>
                      <a:pt x="2528" y="108"/>
                      <a:pt x="2530" y="109"/>
                    </a:cubicBezTo>
                    <a:lnTo>
                      <a:pt x="2530" y="109"/>
                    </a:lnTo>
                    <a:cubicBezTo>
                      <a:pt x="2138" y="30"/>
                      <a:pt x="1995" y="1"/>
                      <a:pt x="1994" y="1"/>
                    </a:cubicBezTo>
                    <a:close/>
                  </a:path>
                </a:pathLst>
              </a:custGeom>
              <a:solidFill>
                <a:srgbClr val="A54F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9"/>
              <p:cNvSpPr/>
              <p:nvPr/>
            </p:nvSpPr>
            <p:spPr>
              <a:xfrm>
                <a:off x="6725568" y="1902604"/>
                <a:ext cx="47639" cy="30494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964" extrusionOk="0">
                    <a:moveTo>
                      <a:pt x="89" y="0"/>
                    </a:moveTo>
                    <a:cubicBezTo>
                      <a:pt x="88" y="0"/>
                      <a:pt x="231" y="29"/>
                      <a:pt x="624" y="109"/>
                    </a:cubicBezTo>
                    <a:cubicBezTo>
                      <a:pt x="405" y="169"/>
                      <a:pt x="215" y="331"/>
                      <a:pt x="136" y="591"/>
                    </a:cubicBezTo>
                    <a:cubicBezTo>
                      <a:pt x="127" y="623"/>
                      <a:pt x="120" y="653"/>
                      <a:pt x="117" y="680"/>
                    </a:cubicBezTo>
                    <a:lnTo>
                      <a:pt x="117" y="680"/>
                    </a:lnTo>
                    <a:cubicBezTo>
                      <a:pt x="36" y="664"/>
                      <a:pt x="1" y="657"/>
                      <a:pt x="1" y="657"/>
                    </a:cubicBezTo>
                    <a:lnTo>
                      <a:pt x="1" y="657"/>
                    </a:lnTo>
                    <a:cubicBezTo>
                      <a:pt x="0" y="657"/>
                      <a:pt x="45" y="666"/>
                      <a:pt x="117" y="681"/>
                    </a:cubicBezTo>
                    <a:lnTo>
                      <a:pt x="117" y="681"/>
                    </a:lnTo>
                    <a:cubicBezTo>
                      <a:pt x="117" y="681"/>
                      <a:pt x="117" y="681"/>
                      <a:pt x="117" y="680"/>
                    </a:cubicBezTo>
                    <a:lnTo>
                      <a:pt x="117" y="680"/>
                    </a:lnTo>
                    <a:cubicBezTo>
                      <a:pt x="202" y="697"/>
                      <a:pt x="337" y="724"/>
                      <a:pt x="537" y="765"/>
                    </a:cubicBezTo>
                    <a:cubicBezTo>
                      <a:pt x="538" y="765"/>
                      <a:pt x="539" y="765"/>
                      <a:pt x="540" y="765"/>
                    </a:cubicBezTo>
                    <a:lnTo>
                      <a:pt x="540" y="765"/>
                    </a:lnTo>
                    <a:cubicBezTo>
                      <a:pt x="662" y="587"/>
                      <a:pt x="852" y="416"/>
                      <a:pt x="1022" y="416"/>
                    </a:cubicBezTo>
                    <a:cubicBezTo>
                      <a:pt x="1082" y="416"/>
                      <a:pt x="1140" y="437"/>
                      <a:pt x="1192" y="488"/>
                    </a:cubicBezTo>
                    <a:cubicBezTo>
                      <a:pt x="1222" y="518"/>
                      <a:pt x="1256" y="531"/>
                      <a:pt x="1289" y="531"/>
                    </a:cubicBezTo>
                    <a:cubicBezTo>
                      <a:pt x="1403" y="531"/>
                      <a:pt x="1506" y="382"/>
                      <a:pt x="1391" y="263"/>
                    </a:cubicBezTo>
                    <a:cubicBezTo>
                      <a:pt x="1248" y="119"/>
                      <a:pt x="1051" y="80"/>
                      <a:pt x="1039" y="80"/>
                    </a:cubicBezTo>
                    <a:cubicBezTo>
                      <a:pt x="1037" y="80"/>
                      <a:pt x="1040" y="81"/>
                      <a:pt x="1046" y="82"/>
                    </a:cubicBezTo>
                    <a:lnTo>
                      <a:pt x="1046" y="82"/>
                    </a:lnTo>
                    <a:cubicBezTo>
                      <a:pt x="997" y="72"/>
                      <a:pt x="947" y="68"/>
                      <a:pt x="897" y="68"/>
                    </a:cubicBezTo>
                    <a:cubicBezTo>
                      <a:pt x="806" y="68"/>
                      <a:pt x="714" y="83"/>
                      <a:pt x="627" y="108"/>
                    </a:cubicBezTo>
                    <a:lnTo>
                      <a:pt x="627" y="108"/>
                    </a:lnTo>
                    <a:cubicBezTo>
                      <a:pt x="359" y="54"/>
                      <a:pt x="90" y="0"/>
                      <a:pt x="89" y="0"/>
                    </a:cubicBezTo>
                    <a:close/>
                    <a:moveTo>
                      <a:pt x="540" y="765"/>
                    </a:moveTo>
                    <a:cubicBezTo>
                      <a:pt x="540" y="766"/>
                      <a:pt x="540" y="766"/>
                      <a:pt x="540" y="766"/>
                    </a:cubicBezTo>
                    <a:lnTo>
                      <a:pt x="540" y="766"/>
                    </a:lnTo>
                    <a:cubicBezTo>
                      <a:pt x="806" y="820"/>
                      <a:pt x="1071" y="873"/>
                      <a:pt x="1072" y="873"/>
                    </a:cubicBezTo>
                    <a:cubicBezTo>
                      <a:pt x="1073" y="873"/>
                      <a:pt x="931" y="844"/>
                      <a:pt x="540" y="765"/>
                    </a:cubicBezTo>
                    <a:close/>
                    <a:moveTo>
                      <a:pt x="117" y="681"/>
                    </a:moveTo>
                    <a:cubicBezTo>
                      <a:pt x="97" y="864"/>
                      <a:pt x="208" y="963"/>
                      <a:pt x="318" y="963"/>
                    </a:cubicBezTo>
                    <a:cubicBezTo>
                      <a:pt x="381" y="963"/>
                      <a:pt x="444" y="930"/>
                      <a:pt x="481" y="862"/>
                    </a:cubicBezTo>
                    <a:cubicBezTo>
                      <a:pt x="498" y="830"/>
                      <a:pt x="518" y="798"/>
                      <a:pt x="540" y="766"/>
                    </a:cubicBezTo>
                    <a:lnTo>
                      <a:pt x="540" y="766"/>
                    </a:lnTo>
                    <a:cubicBezTo>
                      <a:pt x="539" y="766"/>
                      <a:pt x="537" y="766"/>
                      <a:pt x="536" y="766"/>
                    </a:cubicBezTo>
                    <a:lnTo>
                      <a:pt x="536" y="766"/>
                    </a:lnTo>
                    <a:cubicBezTo>
                      <a:pt x="527" y="778"/>
                      <a:pt x="523" y="784"/>
                      <a:pt x="523" y="784"/>
                    </a:cubicBezTo>
                    <a:cubicBezTo>
                      <a:pt x="523" y="784"/>
                      <a:pt x="527" y="778"/>
                      <a:pt x="536" y="766"/>
                    </a:cubicBezTo>
                    <a:lnTo>
                      <a:pt x="536" y="766"/>
                    </a:lnTo>
                    <a:cubicBezTo>
                      <a:pt x="536" y="766"/>
                      <a:pt x="536" y="766"/>
                      <a:pt x="536" y="766"/>
                    </a:cubicBezTo>
                    <a:lnTo>
                      <a:pt x="536" y="766"/>
                    </a:lnTo>
                    <a:cubicBezTo>
                      <a:pt x="537" y="765"/>
                      <a:pt x="537" y="765"/>
                      <a:pt x="537" y="765"/>
                    </a:cubicBezTo>
                    <a:lnTo>
                      <a:pt x="537" y="765"/>
                    </a:lnTo>
                    <a:cubicBezTo>
                      <a:pt x="537" y="765"/>
                      <a:pt x="537" y="765"/>
                      <a:pt x="536" y="766"/>
                    </a:cubicBezTo>
                    <a:lnTo>
                      <a:pt x="536" y="766"/>
                    </a:lnTo>
                    <a:cubicBezTo>
                      <a:pt x="378" y="734"/>
                      <a:pt x="220" y="702"/>
                      <a:pt x="117" y="68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9"/>
              <p:cNvSpPr/>
              <p:nvPr/>
            </p:nvSpPr>
            <p:spPr>
              <a:xfrm>
                <a:off x="6709530" y="1508474"/>
                <a:ext cx="333470" cy="612816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9373" extrusionOk="0">
                    <a:moveTo>
                      <a:pt x="6317" y="1"/>
                    </a:moveTo>
                    <a:cubicBezTo>
                      <a:pt x="6214" y="1"/>
                      <a:pt x="6030" y="21"/>
                      <a:pt x="5971" y="32"/>
                    </a:cubicBezTo>
                    <a:cubicBezTo>
                      <a:pt x="3755" y="388"/>
                      <a:pt x="762" y="4366"/>
                      <a:pt x="2077" y="7154"/>
                    </a:cubicBezTo>
                    <a:cubicBezTo>
                      <a:pt x="2062" y="7164"/>
                      <a:pt x="2051" y="7183"/>
                      <a:pt x="2046" y="7204"/>
                    </a:cubicBezTo>
                    <a:cubicBezTo>
                      <a:pt x="2005" y="7369"/>
                      <a:pt x="1955" y="7541"/>
                      <a:pt x="1886" y="7743"/>
                    </a:cubicBezTo>
                    <a:cubicBezTo>
                      <a:pt x="1448" y="9011"/>
                      <a:pt x="0" y="11511"/>
                      <a:pt x="2644" y="13566"/>
                    </a:cubicBezTo>
                    <a:lnTo>
                      <a:pt x="2728" y="13630"/>
                    </a:lnTo>
                    <a:cubicBezTo>
                      <a:pt x="2898" y="13762"/>
                      <a:pt x="2993" y="13841"/>
                      <a:pt x="2993" y="13841"/>
                    </a:cubicBezTo>
                    <a:cubicBezTo>
                      <a:pt x="3437" y="14200"/>
                      <a:pt x="3682" y="14371"/>
                      <a:pt x="4058" y="14488"/>
                    </a:cubicBezTo>
                    <a:cubicBezTo>
                      <a:pt x="4147" y="14517"/>
                      <a:pt x="4248" y="14532"/>
                      <a:pt x="4351" y="14532"/>
                    </a:cubicBezTo>
                    <a:cubicBezTo>
                      <a:pt x="4367" y="14532"/>
                      <a:pt x="4383" y="14532"/>
                      <a:pt x="4399" y="14531"/>
                    </a:cubicBezTo>
                    <a:cubicBezTo>
                      <a:pt x="4401" y="14531"/>
                      <a:pt x="4404" y="14531"/>
                      <a:pt x="4406" y="14531"/>
                    </a:cubicBezTo>
                    <a:cubicBezTo>
                      <a:pt x="4498" y="14531"/>
                      <a:pt x="4683" y="14631"/>
                      <a:pt x="4750" y="14674"/>
                    </a:cubicBezTo>
                    <a:cubicBezTo>
                      <a:pt x="4834" y="14737"/>
                      <a:pt x="4864" y="14774"/>
                      <a:pt x="4915" y="14868"/>
                    </a:cubicBezTo>
                    <a:cubicBezTo>
                      <a:pt x="4978" y="15004"/>
                      <a:pt x="4983" y="15102"/>
                      <a:pt x="5018" y="15359"/>
                    </a:cubicBezTo>
                    <a:cubicBezTo>
                      <a:pt x="5086" y="15891"/>
                      <a:pt x="5202" y="16800"/>
                      <a:pt x="5625" y="16800"/>
                    </a:cubicBezTo>
                    <a:cubicBezTo>
                      <a:pt x="5671" y="16800"/>
                      <a:pt x="5720" y="16789"/>
                      <a:pt x="5774" y="16766"/>
                    </a:cubicBezTo>
                    <a:cubicBezTo>
                      <a:pt x="5779" y="16948"/>
                      <a:pt x="6014" y="18521"/>
                      <a:pt x="6466" y="18521"/>
                    </a:cubicBezTo>
                    <a:cubicBezTo>
                      <a:pt x="6501" y="18521"/>
                      <a:pt x="6538" y="18512"/>
                      <a:pt x="6575" y="18492"/>
                    </a:cubicBezTo>
                    <a:cubicBezTo>
                      <a:pt x="6704" y="18910"/>
                      <a:pt x="6858" y="19373"/>
                      <a:pt x="7022" y="19373"/>
                    </a:cubicBezTo>
                    <a:cubicBezTo>
                      <a:pt x="7081" y="19373"/>
                      <a:pt x="7142" y="19313"/>
                      <a:pt x="7203" y="19169"/>
                    </a:cubicBezTo>
                    <a:cubicBezTo>
                      <a:pt x="7595" y="18248"/>
                      <a:pt x="7777" y="17425"/>
                      <a:pt x="7659" y="14793"/>
                    </a:cubicBezTo>
                    <a:cubicBezTo>
                      <a:pt x="7626" y="14066"/>
                      <a:pt x="7641" y="14464"/>
                      <a:pt x="7760" y="14227"/>
                    </a:cubicBezTo>
                    <a:cubicBezTo>
                      <a:pt x="8258" y="13228"/>
                      <a:pt x="8679" y="12058"/>
                      <a:pt x="8919" y="10853"/>
                    </a:cubicBezTo>
                    <a:cubicBezTo>
                      <a:pt x="9209" y="9402"/>
                      <a:pt x="9336" y="6932"/>
                      <a:pt x="9342" y="6770"/>
                    </a:cubicBezTo>
                    <a:cubicBezTo>
                      <a:pt x="9356" y="6756"/>
                      <a:pt x="9371" y="6739"/>
                      <a:pt x="9381" y="6720"/>
                    </a:cubicBezTo>
                    <a:cubicBezTo>
                      <a:pt x="9392" y="6700"/>
                      <a:pt x="9403" y="6682"/>
                      <a:pt x="9416" y="6661"/>
                    </a:cubicBezTo>
                    <a:cubicBezTo>
                      <a:pt x="9454" y="6607"/>
                      <a:pt x="9495" y="6554"/>
                      <a:pt x="9535" y="6503"/>
                    </a:cubicBezTo>
                    <a:cubicBezTo>
                      <a:pt x="9571" y="6455"/>
                      <a:pt x="9604" y="6411"/>
                      <a:pt x="9638" y="6364"/>
                    </a:cubicBezTo>
                    <a:cubicBezTo>
                      <a:pt x="9860" y="6059"/>
                      <a:pt x="10096" y="5639"/>
                      <a:pt x="9796" y="5407"/>
                    </a:cubicBezTo>
                    <a:lnTo>
                      <a:pt x="9873" y="5344"/>
                    </a:lnTo>
                    <a:cubicBezTo>
                      <a:pt x="9953" y="5275"/>
                      <a:pt x="10032" y="5210"/>
                      <a:pt x="10105" y="5139"/>
                    </a:cubicBezTo>
                    <a:cubicBezTo>
                      <a:pt x="10197" y="5053"/>
                      <a:pt x="10307" y="4939"/>
                      <a:pt x="10369" y="4796"/>
                    </a:cubicBezTo>
                    <a:cubicBezTo>
                      <a:pt x="10397" y="4730"/>
                      <a:pt x="10410" y="4664"/>
                      <a:pt x="10409" y="4595"/>
                    </a:cubicBezTo>
                    <a:cubicBezTo>
                      <a:pt x="10406" y="4535"/>
                      <a:pt x="10384" y="4471"/>
                      <a:pt x="10344" y="4402"/>
                    </a:cubicBezTo>
                    <a:cubicBezTo>
                      <a:pt x="10310" y="4345"/>
                      <a:pt x="10255" y="4292"/>
                      <a:pt x="10175" y="4233"/>
                    </a:cubicBezTo>
                    <a:cubicBezTo>
                      <a:pt x="10134" y="4204"/>
                      <a:pt x="10091" y="4177"/>
                      <a:pt x="10048" y="4154"/>
                    </a:cubicBezTo>
                    <a:cubicBezTo>
                      <a:pt x="10161" y="4070"/>
                      <a:pt x="10247" y="3982"/>
                      <a:pt x="10308" y="3892"/>
                    </a:cubicBezTo>
                    <a:cubicBezTo>
                      <a:pt x="10346" y="3835"/>
                      <a:pt x="10367" y="3783"/>
                      <a:pt x="10376" y="3729"/>
                    </a:cubicBezTo>
                    <a:cubicBezTo>
                      <a:pt x="10387" y="3672"/>
                      <a:pt x="10376" y="3614"/>
                      <a:pt x="10347" y="3557"/>
                    </a:cubicBezTo>
                    <a:cubicBezTo>
                      <a:pt x="10316" y="3496"/>
                      <a:pt x="10255" y="3445"/>
                      <a:pt x="10168" y="3405"/>
                    </a:cubicBezTo>
                    <a:cubicBezTo>
                      <a:pt x="10287" y="3348"/>
                      <a:pt x="10373" y="3278"/>
                      <a:pt x="10433" y="3195"/>
                    </a:cubicBezTo>
                    <a:cubicBezTo>
                      <a:pt x="10476" y="3135"/>
                      <a:pt x="10505" y="3076"/>
                      <a:pt x="10526" y="3002"/>
                    </a:cubicBezTo>
                    <a:cubicBezTo>
                      <a:pt x="10540" y="2947"/>
                      <a:pt x="10542" y="2883"/>
                      <a:pt x="10530" y="2818"/>
                    </a:cubicBezTo>
                    <a:cubicBezTo>
                      <a:pt x="10503" y="2675"/>
                      <a:pt x="10430" y="2538"/>
                      <a:pt x="10297" y="2386"/>
                    </a:cubicBezTo>
                    <a:cubicBezTo>
                      <a:pt x="10175" y="2246"/>
                      <a:pt x="10033" y="2122"/>
                      <a:pt x="9876" y="2015"/>
                    </a:cubicBezTo>
                    <a:cubicBezTo>
                      <a:pt x="9740" y="1922"/>
                      <a:pt x="9595" y="1850"/>
                      <a:pt x="9432" y="1796"/>
                    </a:cubicBezTo>
                    <a:cubicBezTo>
                      <a:pt x="9343" y="1766"/>
                      <a:pt x="9246" y="1742"/>
                      <a:pt x="9136" y="1717"/>
                    </a:cubicBezTo>
                    <a:cubicBezTo>
                      <a:pt x="9084" y="1707"/>
                      <a:pt x="9034" y="1699"/>
                      <a:pt x="8981" y="1691"/>
                    </a:cubicBezTo>
                    <a:lnTo>
                      <a:pt x="8874" y="1674"/>
                    </a:lnTo>
                    <a:cubicBezTo>
                      <a:pt x="8938" y="1656"/>
                      <a:pt x="9005" y="1636"/>
                      <a:pt x="9070" y="1616"/>
                    </a:cubicBezTo>
                    <a:cubicBezTo>
                      <a:pt x="9116" y="1601"/>
                      <a:pt x="9160" y="1588"/>
                      <a:pt x="9206" y="1573"/>
                    </a:cubicBezTo>
                    <a:cubicBezTo>
                      <a:pt x="9358" y="1522"/>
                      <a:pt x="9528" y="1455"/>
                      <a:pt x="9651" y="1323"/>
                    </a:cubicBezTo>
                    <a:cubicBezTo>
                      <a:pt x="9703" y="1266"/>
                      <a:pt x="9740" y="1192"/>
                      <a:pt x="9760" y="1106"/>
                    </a:cubicBezTo>
                    <a:cubicBezTo>
                      <a:pt x="9781" y="1008"/>
                      <a:pt x="9767" y="904"/>
                      <a:pt x="9718" y="808"/>
                    </a:cubicBezTo>
                    <a:cubicBezTo>
                      <a:pt x="9580" y="534"/>
                      <a:pt x="9053" y="403"/>
                      <a:pt x="8745" y="340"/>
                    </a:cubicBezTo>
                    <a:cubicBezTo>
                      <a:pt x="8542" y="299"/>
                      <a:pt x="8336" y="284"/>
                      <a:pt x="8131" y="284"/>
                    </a:cubicBezTo>
                    <a:cubicBezTo>
                      <a:pt x="7513" y="284"/>
                      <a:pt x="6892" y="422"/>
                      <a:pt x="6322" y="429"/>
                    </a:cubicBezTo>
                    <a:cubicBezTo>
                      <a:pt x="6371" y="348"/>
                      <a:pt x="6388" y="324"/>
                      <a:pt x="6465" y="185"/>
                    </a:cubicBezTo>
                    <a:cubicBezTo>
                      <a:pt x="6502" y="121"/>
                      <a:pt x="6467" y="23"/>
                      <a:pt x="6375" y="5"/>
                    </a:cubicBezTo>
                    <a:cubicBezTo>
                      <a:pt x="6362" y="2"/>
                      <a:pt x="6342" y="1"/>
                      <a:pt x="63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9"/>
              <p:cNvSpPr/>
              <p:nvPr/>
            </p:nvSpPr>
            <p:spPr>
              <a:xfrm>
                <a:off x="6770170" y="1567247"/>
                <a:ext cx="319520" cy="181033"/>
              </a:xfrm>
              <a:custGeom>
                <a:avLst/>
                <a:gdLst/>
                <a:ahLst/>
                <a:cxnLst/>
                <a:rect l="l" t="t" r="r" b="b"/>
                <a:pathLst>
                  <a:path w="10101" h="5723" extrusionOk="0">
                    <a:moveTo>
                      <a:pt x="1210" y="1"/>
                    </a:moveTo>
                    <a:cubicBezTo>
                      <a:pt x="1061" y="1"/>
                      <a:pt x="913" y="115"/>
                      <a:pt x="943" y="297"/>
                    </a:cubicBezTo>
                    <a:cubicBezTo>
                      <a:pt x="719" y="313"/>
                      <a:pt x="526" y="508"/>
                      <a:pt x="642" y="703"/>
                    </a:cubicBezTo>
                    <a:cubicBezTo>
                      <a:pt x="530" y="713"/>
                      <a:pt x="413" y="854"/>
                      <a:pt x="459" y="1026"/>
                    </a:cubicBezTo>
                    <a:cubicBezTo>
                      <a:pt x="354" y="1106"/>
                      <a:pt x="297" y="1111"/>
                      <a:pt x="308" y="1260"/>
                    </a:cubicBezTo>
                    <a:cubicBezTo>
                      <a:pt x="1" y="1542"/>
                      <a:pt x="1501" y="1955"/>
                      <a:pt x="2743" y="2474"/>
                    </a:cubicBezTo>
                    <a:cubicBezTo>
                      <a:pt x="7297" y="4374"/>
                      <a:pt x="6825" y="4062"/>
                      <a:pt x="7375" y="4282"/>
                    </a:cubicBezTo>
                    <a:cubicBezTo>
                      <a:pt x="7386" y="4361"/>
                      <a:pt x="7442" y="4425"/>
                      <a:pt x="7541" y="4438"/>
                    </a:cubicBezTo>
                    <a:cubicBezTo>
                      <a:pt x="7681" y="4808"/>
                      <a:pt x="7943" y="5176"/>
                      <a:pt x="8200" y="5428"/>
                    </a:cubicBezTo>
                    <a:cubicBezTo>
                      <a:pt x="8411" y="5638"/>
                      <a:pt x="8597" y="5723"/>
                      <a:pt x="8745" y="5723"/>
                    </a:cubicBezTo>
                    <a:cubicBezTo>
                      <a:pt x="9087" y="5723"/>
                      <a:pt x="9224" y="5268"/>
                      <a:pt x="8990" y="4844"/>
                    </a:cubicBezTo>
                    <a:cubicBezTo>
                      <a:pt x="8870" y="4627"/>
                      <a:pt x="8610" y="4378"/>
                      <a:pt x="8416" y="4218"/>
                    </a:cubicBezTo>
                    <a:lnTo>
                      <a:pt x="8416" y="4218"/>
                    </a:lnTo>
                    <a:cubicBezTo>
                      <a:pt x="8584" y="4244"/>
                      <a:pt x="8737" y="4256"/>
                      <a:pt x="8875" y="4256"/>
                    </a:cubicBezTo>
                    <a:cubicBezTo>
                      <a:pt x="10029" y="4256"/>
                      <a:pt x="10100" y="3433"/>
                      <a:pt x="9050" y="3433"/>
                    </a:cubicBezTo>
                    <a:cubicBezTo>
                      <a:pt x="8781" y="3433"/>
                      <a:pt x="8438" y="3487"/>
                      <a:pt x="8022" y="3622"/>
                    </a:cubicBezTo>
                    <a:cubicBezTo>
                      <a:pt x="7992" y="3598"/>
                      <a:pt x="7945" y="3580"/>
                      <a:pt x="7893" y="3580"/>
                    </a:cubicBezTo>
                    <a:cubicBezTo>
                      <a:pt x="7870" y="3580"/>
                      <a:pt x="7845" y="3584"/>
                      <a:pt x="7822" y="3592"/>
                    </a:cubicBezTo>
                    <a:cubicBezTo>
                      <a:pt x="7815" y="3591"/>
                      <a:pt x="7809" y="3591"/>
                      <a:pt x="7803" y="3591"/>
                    </a:cubicBezTo>
                    <a:cubicBezTo>
                      <a:pt x="7772" y="3591"/>
                      <a:pt x="7740" y="3600"/>
                      <a:pt x="7714" y="3616"/>
                    </a:cubicBezTo>
                    <a:cubicBezTo>
                      <a:pt x="7683" y="3552"/>
                      <a:pt x="6155" y="2770"/>
                      <a:pt x="6086" y="2730"/>
                    </a:cubicBezTo>
                    <a:cubicBezTo>
                      <a:pt x="5987" y="2671"/>
                      <a:pt x="6016" y="2687"/>
                      <a:pt x="5944" y="2644"/>
                    </a:cubicBezTo>
                    <a:cubicBezTo>
                      <a:pt x="5866" y="2597"/>
                      <a:pt x="5901" y="2620"/>
                      <a:pt x="5709" y="2501"/>
                    </a:cubicBezTo>
                    <a:cubicBezTo>
                      <a:pt x="5220" y="2206"/>
                      <a:pt x="1517" y="53"/>
                      <a:pt x="1329" y="27"/>
                    </a:cubicBezTo>
                    <a:cubicBezTo>
                      <a:pt x="1292" y="9"/>
                      <a:pt x="1251" y="1"/>
                      <a:pt x="12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9"/>
              <p:cNvSpPr/>
              <p:nvPr/>
            </p:nvSpPr>
            <p:spPr>
              <a:xfrm>
                <a:off x="6799778" y="1662366"/>
                <a:ext cx="35966" cy="27868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881" extrusionOk="0">
                    <a:moveTo>
                      <a:pt x="1" y="0"/>
                    </a:moveTo>
                    <a:cubicBezTo>
                      <a:pt x="1" y="0"/>
                      <a:pt x="144" y="29"/>
                      <a:pt x="537" y="108"/>
                    </a:cubicBezTo>
                    <a:cubicBezTo>
                      <a:pt x="365" y="120"/>
                      <a:pt x="214" y="231"/>
                      <a:pt x="100" y="359"/>
                    </a:cubicBezTo>
                    <a:cubicBezTo>
                      <a:pt x="10" y="457"/>
                      <a:pt x="100" y="591"/>
                      <a:pt x="206" y="591"/>
                    </a:cubicBezTo>
                    <a:cubicBezTo>
                      <a:pt x="240" y="591"/>
                      <a:pt x="276" y="577"/>
                      <a:pt x="307" y="544"/>
                    </a:cubicBezTo>
                    <a:cubicBezTo>
                      <a:pt x="348" y="498"/>
                      <a:pt x="390" y="479"/>
                      <a:pt x="432" y="479"/>
                    </a:cubicBezTo>
                    <a:cubicBezTo>
                      <a:pt x="507" y="479"/>
                      <a:pt x="582" y="544"/>
                      <a:pt x="643" y="638"/>
                    </a:cubicBezTo>
                    <a:cubicBezTo>
                      <a:pt x="723" y="761"/>
                      <a:pt x="751" y="881"/>
                      <a:pt x="900" y="881"/>
                    </a:cubicBezTo>
                    <a:cubicBezTo>
                      <a:pt x="907" y="881"/>
                      <a:pt x="915" y="881"/>
                      <a:pt x="923" y="880"/>
                    </a:cubicBezTo>
                    <a:cubicBezTo>
                      <a:pt x="1048" y="871"/>
                      <a:pt x="1137" y="783"/>
                      <a:pt x="1126" y="597"/>
                    </a:cubicBezTo>
                    <a:cubicBezTo>
                      <a:pt x="1119" y="438"/>
                      <a:pt x="1004" y="257"/>
                      <a:pt x="824" y="166"/>
                    </a:cubicBezTo>
                    <a:lnTo>
                      <a:pt x="824" y="166"/>
                    </a:lnTo>
                    <a:cubicBezTo>
                      <a:pt x="1002" y="202"/>
                      <a:pt x="1073" y="216"/>
                      <a:pt x="1073" y="216"/>
                    </a:cubicBezTo>
                    <a:cubicBezTo>
                      <a:pt x="1073" y="216"/>
                      <a:pt x="968" y="195"/>
                      <a:pt x="823" y="166"/>
                    </a:cubicBezTo>
                    <a:lnTo>
                      <a:pt x="823" y="166"/>
                    </a:lnTo>
                    <a:cubicBezTo>
                      <a:pt x="750" y="129"/>
                      <a:pt x="666" y="107"/>
                      <a:pt x="574" y="107"/>
                    </a:cubicBezTo>
                    <a:cubicBezTo>
                      <a:pt x="562" y="107"/>
                      <a:pt x="549" y="107"/>
                      <a:pt x="537" y="108"/>
                    </a:cubicBezTo>
                    <a:lnTo>
                      <a:pt x="537" y="108"/>
                    </a:lnTo>
                    <a:cubicBezTo>
                      <a:pt x="269" y="5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9"/>
              <p:cNvSpPr/>
              <p:nvPr/>
            </p:nvSpPr>
            <p:spPr>
              <a:xfrm>
                <a:off x="6868832" y="1539917"/>
                <a:ext cx="190" cy="190"/>
              </a:xfrm>
              <a:custGeom>
                <a:avLst/>
                <a:gdLst/>
                <a:ahLst/>
                <a:cxnLst/>
                <a:rect l="l" t="t" r="r" b="b"/>
                <a:pathLst>
                  <a:path w="6" h="6" extrusionOk="0">
                    <a:moveTo>
                      <a:pt x="0" y="6"/>
                    </a:move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9"/>
              <p:cNvSpPr/>
              <p:nvPr/>
            </p:nvSpPr>
            <p:spPr>
              <a:xfrm>
                <a:off x="6856906" y="1528941"/>
                <a:ext cx="24990" cy="18568"/>
              </a:xfrm>
              <a:custGeom>
                <a:avLst/>
                <a:gdLst/>
                <a:ahLst/>
                <a:cxnLst/>
                <a:rect l="l" t="t" r="r" b="b"/>
                <a:pathLst>
                  <a:path w="790" h="587" extrusionOk="0">
                    <a:moveTo>
                      <a:pt x="708" y="0"/>
                    </a:moveTo>
                    <a:cubicBezTo>
                      <a:pt x="698" y="0"/>
                      <a:pt x="687" y="3"/>
                      <a:pt x="675" y="11"/>
                    </a:cubicBezTo>
                    <a:cubicBezTo>
                      <a:pt x="561" y="81"/>
                      <a:pt x="1" y="487"/>
                      <a:pt x="101" y="575"/>
                    </a:cubicBezTo>
                    <a:cubicBezTo>
                      <a:pt x="109" y="582"/>
                      <a:pt x="121" y="586"/>
                      <a:pt x="133" y="586"/>
                    </a:cubicBezTo>
                    <a:cubicBezTo>
                      <a:pt x="146" y="586"/>
                      <a:pt x="159" y="582"/>
                      <a:pt x="167" y="572"/>
                    </a:cubicBezTo>
                    <a:cubicBezTo>
                      <a:pt x="233" y="493"/>
                      <a:pt x="303" y="422"/>
                      <a:pt x="377" y="353"/>
                    </a:cubicBezTo>
                    <a:lnTo>
                      <a:pt x="377" y="353"/>
                    </a:lnTo>
                    <a:lnTo>
                      <a:pt x="376" y="354"/>
                    </a:lnTo>
                    <a:cubicBezTo>
                      <a:pt x="380" y="351"/>
                      <a:pt x="385" y="348"/>
                      <a:pt x="385" y="348"/>
                    </a:cubicBezTo>
                    <a:lnTo>
                      <a:pt x="385" y="348"/>
                    </a:lnTo>
                    <a:cubicBezTo>
                      <a:pt x="385" y="348"/>
                      <a:pt x="385" y="348"/>
                      <a:pt x="383" y="350"/>
                    </a:cubicBezTo>
                    <a:cubicBezTo>
                      <a:pt x="512" y="238"/>
                      <a:pt x="616" y="174"/>
                      <a:pt x="738" y="108"/>
                    </a:cubicBezTo>
                    <a:cubicBezTo>
                      <a:pt x="789" y="78"/>
                      <a:pt x="760" y="0"/>
                      <a:pt x="708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9"/>
              <p:cNvSpPr/>
              <p:nvPr/>
            </p:nvSpPr>
            <p:spPr>
              <a:xfrm>
                <a:off x="6885534" y="1523405"/>
                <a:ext cx="85408" cy="28912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914" extrusionOk="0">
                    <a:moveTo>
                      <a:pt x="2423" y="1"/>
                    </a:moveTo>
                    <a:cubicBezTo>
                      <a:pt x="1910" y="1"/>
                      <a:pt x="1375" y="133"/>
                      <a:pt x="940" y="300"/>
                    </a:cubicBezTo>
                    <a:cubicBezTo>
                      <a:pt x="818" y="347"/>
                      <a:pt x="1" y="790"/>
                      <a:pt x="69" y="893"/>
                    </a:cubicBezTo>
                    <a:cubicBezTo>
                      <a:pt x="77" y="906"/>
                      <a:pt x="93" y="914"/>
                      <a:pt x="109" y="914"/>
                    </a:cubicBezTo>
                    <a:cubicBezTo>
                      <a:pt x="118" y="914"/>
                      <a:pt x="127" y="911"/>
                      <a:pt x="134" y="906"/>
                    </a:cubicBezTo>
                    <a:cubicBezTo>
                      <a:pt x="313" y="761"/>
                      <a:pt x="499" y="654"/>
                      <a:pt x="772" y="549"/>
                    </a:cubicBezTo>
                    <a:cubicBezTo>
                      <a:pt x="1281" y="359"/>
                      <a:pt x="1541" y="313"/>
                      <a:pt x="1541" y="313"/>
                    </a:cubicBezTo>
                    <a:cubicBezTo>
                      <a:pt x="1573" y="307"/>
                      <a:pt x="1759" y="283"/>
                      <a:pt x="1789" y="279"/>
                    </a:cubicBezTo>
                    <a:cubicBezTo>
                      <a:pt x="2075" y="239"/>
                      <a:pt x="2325" y="217"/>
                      <a:pt x="2571" y="206"/>
                    </a:cubicBezTo>
                    <a:cubicBezTo>
                      <a:pt x="2657" y="203"/>
                      <a:pt x="2700" y="91"/>
                      <a:pt x="2632" y="28"/>
                    </a:cubicBezTo>
                    <a:cubicBezTo>
                      <a:pt x="2611" y="9"/>
                      <a:pt x="2585" y="4"/>
                      <a:pt x="2556" y="4"/>
                    </a:cubicBezTo>
                    <a:cubicBezTo>
                      <a:pt x="2512" y="2"/>
                      <a:pt x="2468" y="1"/>
                      <a:pt x="2423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9"/>
              <p:cNvSpPr/>
              <p:nvPr/>
            </p:nvSpPr>
            <p:spPr>
              <a:xfrm>
                <a:off x="6934153" y="1533243"/>
                <a:ext cx="221" cy="63"/>
              </a:xfrm>
              <a:custGeom>
                <a:avLst/>
                <a:gdLst/>
                <a:ahLst/>
                <a:cxnLst/>
                <a:rect l="l" t="t" r="r" b="b"/>
                <a:pathLst>
                  <a:path w="7" h="2" extrusionOk="0">
                    <a:moveTo>
                      <a:pt x="4" y="1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1"/>
                      <a:pt x="6" y="1"/>
                      <a:pt x="4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9"/>
              <p:cNvSpPr/>
              <p:nvPr/>
            </p:nvSpPr>
            <p:spPr>
              <a:xfrm>
                <a:off x="6936810" y="1537355"/>
                <a:ext cx="25306" cy="8003"/>
              </a:xfrm>
              <a:custGeom>
                <a:avLst/>
                <a:gdLst/>
                <a:ahLst/>
                <a:cxnLst/>
                <a:rect l="l" t="t" r="r" b="b"/>
                <a:pathLst>
                  <a:path w="800" h="253" extrusionOk="0">
                    <a:moveTo>
                      <a:pt x="699" y="0"/>
                    </a:moveTo>
                    <a:cubicBezTo>
                      <a:pt x="569" y="0"/>
                      <a:pt x="327" y="85"/>
                      <a:pt x="53" y="160"/>
                    </a:cubicBezTo>
                    <a:cubicBezTo>
                      <a:pt x="1" y="173"/>
                      <a:pt x="16" y="252"/>
                      <a:pt x="68" y="252"/>
                    </a:cubicBezTo>
                    <a:cubicBezTo>
                      <a:pt x="73" y="252"/>
                      <a:pt x="78" y="252"/>
                      <a:pt x="84" y="250"/>
                    </a:cubicBezTo>
                    <a:cubicBezTo>
                      <a:pt x="141" y="236"/>
                      <a:pt x="200" y="221"/>
                      <a:pt x="257" y="209"/>
                    </a:cubicBezTo>
                    <a:lnTo>
                      <a:pt x="257" y="209"/>
                    </a:lnTo>
                    <a:cubicBezTo>
                      <a:pt x="254" y="209"/>
                      <a:pt x="248" y="210"/>
                      <a:pt x="245" y="210"/>
                    </a:cubicBezTo>
                    <a:cubicBezTo>
                      <a:pt x="407" y="178"/>
                      <a:pt x="570" y="153"/>
                      <a:pt x="735" y="136"/>
                    </a:cubicBezTo>
                    <a:cubicBezTo>
                      <a:pt x="771" y="131"/>
                      <a:pt x="799" y="101"/>
                      <a:pt x="798" y="64"/>
                    </a:cubicBezTo>
                    <a:cubicBezTo>
                      <a:pt x="794" y="18"/>
                      <a:pt x="759" y="0"/>
                      <a:pt x="699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9"/>
              <p:cNvSpPr/>
              <p:nvPr/>
            </p:nvSpPr>
            <p:spPr>
              <a:xfrm>
                <a:off x="6939562" y="1553582"/>
                <a:ext cx="26223" cy="9015"/>
              </a:xfrm>
              <a:custGeom>
                <a:avLst/>
                <a:gdLst/>
                <a:ahLst/>
                <a:cxnLst/>
                <a:rect l="l" t="t" r="r" b="b"/>
                <a:pathLst>
                  <a:path w="829" h="285" extrusionOk="0">
                    <a:moveTo>
                      <a:pt x="731" y="0"/>
                    </a:moveTo>
                    <a:cubicBezTo>
                      <a:pt x="729" y="0"/>
                      <a:pt x="726" y="0"/>
                      <a:pt x="724" y="1"/>
                    </a:cubicBezTo>
                    <a:cubicBezTo>
                      <a:pt x="505" y="18"/>
                      <a:pt x="289" y="55"/>
                      <a:pt x="74" y="108"/>
                    </a:cubicBezTo>
                    <a:cubicBezTo>
                      <a:pt x="25" y="119"/>
                      <a:pt x="1" y="181"/>
                      <a:pt x="17" y="225"/>
                    </a:cubicBezTo>
                    <a:cubicBezTo>
                      <a:pt x="31" y="270"/>
                      <a:pt x="64" y="284"/>
                      <a:pt x="106" y="284"/>
                    </a:cubicBezTo>
                    <a:cubicBezTo>
                      <a:pt x="164" y="284"/>
                      <a:pt x="239" y="257"/>
                      <a:pt x="304" y="244"/>
                    </a:cubicBezTo>
                    <a:lnTo>
                      <a:pt x="304" y="244"/>
                    </a:lnTo>
                    <a:cubicBezTo>
                      <a:pt x="297" y="245"/>
                      <a:pt x="289" y="247"/>
                      <a:pt x="282" y="248"/>
                    </a:cubicBezTo>
                    <a:lnTo>
                      <a:pt x="282" y="248"/>
                    </a:lnTo>
                    <a:cubicBezTo>
                      <a:pt x="714" y="162"/>
                      <a:pt x="828" y="208"/>
                      <a:pt x="820" y="84"/>
                    </a:cubicBezTo>
                    <a:cubicBezTo>
                      <a:pt x="816" y="39"/>
                      <a:pt x="775" y="0"/>
                      <a:pt x="731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9"/>
              <p:cNvSpPr/>
              <p:nvPr/>
            </p:nvSpPr>
            <p:spPr>
              <a:xfrm>
                <a:off x="6949463" y="1579078"/>
                <a:ext cx="70572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94" extrusionOk="0">
                    <a:moveTo>
                      <a:pt x="1279" y="0"/>
                    </a:moveTo>
                    <a:cubicBezTo>
                      <a:pt x="667" y="0"/>
                      <a:pt x="95" y="106"/>
                      <a:pt x="49" y="157"/>
                    </a:cubicBezTo>
                    <a:cubicBezTo>
                      <a:pt x="0" y="212"/>
                      <a:pt x="44" y="294"/>
                      <a:pt x="103" y="294"/>
                    </a:cubicBezTo>
                    <a:cubicBezTo>
                      <a:pt x="107" y="294"/>
                      <a:pt x="111" y="293"/>
                      <a:pt x="115" y="293"/>
                    </a:cubicBezTo>
                    <a:cubicBezTo>
                      <a:pt x="448" y="228"/>
                      <a:pt x="787" y="197"/>
                      <a:pt x="1126" y="197"/>
                    </a:cubicBezTo>
                    <a:cubicBezTo>
                      <a:pt x="1244" y="197"/>
                      <a:pt x="1362" y="201"/>
                      <a:pt x="1481" y="208"/>
                    </a:cubicBezTo>
                    <a:cubicBezTo>
                      <a:pt x="1687" y="225"/>
                      <a:pt x="1887" y="256"/>
                      <a:pt x="2088" y="291"/>
                    </a:cubicBezTo>
                    <a:cubicBezTo>
                      <a:pt x="2094" y="292"/>
                      <a:pt x="2100" y="293"/>
                      <a:pt x="2106" y="293"/>
                    </a:cubicBezTo>
                    <a:cubicBezTo>
                      <a:pt x="2155" y="293"/>
                      <a:pt x="2199" y="259"/>
                      <a:pt x="2209" y="211"/>
                    </a:cubicBezTo>
                    <a:cubicBezTo>
                      <a:pt x="2231" y="99"/>
                      <a:pt x="2122" y="85"/>
                      <a:pt x="2016" y="64"/>
                    </a:cubicBezTo>
                    <a:cubicBezTo>
                      <a:pt x="1786" y="18"/>
                      <a:pt x="1529" y="0"/>
                      <a:pt x="1279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9"/>
              <p:cNvSpPr/>
              <p:nvPr/>
            </p:nvSpPr>
            <p:spPr>
              <a:xfrm>
                <a:off x="6983373" y="1600810"/>
                <a:ext cx="20688" cy="5061"/>
              </a:xfrm>
              <a:custGeom>
                <a:avLst/>
                <a:gdLst/>
                <a:ahLst/>
                <a:cxnLst/>
                <a:rect l="l" t="t" r="r" b="b"/>
                <a:pathLst>
                  <a:path w="654" h="160" extrusionOk="0">
                    <a:moveTo>
                      <a:pt x="180" y="1"/>
                    </a:moveTo>
                    <a:cubicBezTo>
                      <a:pt x="137" y="1"/>
                      <a:pt x="93" y="2"/>
                      <a:pt x="49" y="5"/>
                    </a:cubicBezTo>
                    <a:cubicBezTo>
                      <a:pt x="22" y="7"/>
                      <a:pt x="0" y="30"/>
                      <a:pt x="5" y="57"/>
                    </a:cubicBezTo>
                    <a:cubicBezTo>
                      <a:pt x="6" y="83"/>
                      <a:pt x="28" y="104"/>
                      <a:pt x="54" y="104"/>
                    </a:cubicBezTo>
                    <a:cubicBezTo>
                      <a:pt x="55" y="104"/>
                      <a:pt x="55" y="104"/>
                      <a:pt x="56" y="104"/>
                    </a:cubicBezTo>
                    <a:cubicBezTo>
                      <a:pt x="92" y="101"/>
                      <a:pt x="127" y="100"/>
                      <a:pt x="161" y="100"/>
                    </a:cubicBezTo>
                    <a:cubicBezTo>
                      <a:pt x="181" y="100"/>
                      <a:pt x="201" y="101"/>
                      <a:pt x="221" y="101"/>
                    </a:cubicBezTo>
                    <a:cubicBezTo>
                      <a:pt x="370" y="111"/>
                      <a:pt x="451" y="130"/>
                      <a:pt x="560" y="157"/>
                    </a:cubicBezTo>
                    <a:cubicBezTo>
                      <a:pt x="566" y="158"/>
                      <a:pt x="571" y="159"/>
                      <a:pt x="575" y="159"/>
                    </a:cubicBezTo>
                    <a:cubicBezTo>
                      <a:pt x="632" y="159"/>
                      <a:pt x="653" y="64"/>
                      <a:pt x="582" y="50"/>
                    </a:cubicBezTo>
                    <a:cubicBezTo>
                      <a:pt x="444" y="15"/>
                      <a:pt x="313" y="1"/>
                      <a:pt x="180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9"/>
              <p:cNvSpPr/>
              <p:nvPr/>
            </p:nvSpPr>
            <p:spPr>
              <a:xfrm>
                <a:off x="6982614" y="1619979"/>
                <a:ext cx="24863" cy="8920"/>
              </a:xfrm>
              <a:custGeom>
                <a:avLst/>
                <a:gdLst/>
                <a:ahLst/>
                <a:cxnLst/>
                <a:rect l="l" t="t" r="r" b="b"/>
                <a:pathLst>
                  <a:path w="786" h="282" extrusionOk="0">
                    <a:moveTo>
                      <a:pt x="85" y="1"/>
                    </a:moveTo>
                    <a:cubicBezTo>
                      <a:pt x="49" y="1"/>
                      <a:pt x="16" y="26"/>
                      <a:pt x="9" y="64"/>
                    </a:cubicBezTo>
                    <a:cubicBezTo>
                      <a:pt x="0" y="104"/>
                      <a:pt x="26" y="145"/>
                      <a:pt x="69" y="154"/>
                    </a:cubicBezTo>
                    <a:cubicBezTo>
                      <a:pt x="268" y="190"/>
                      <a:pt x="467" y="231"/>
                      <a:pt x="663" y="280"/>
                    </a:cubicBezTo>
                    <a:cubicBezTo>
                      <a:pt x="669" y="281"/>
                      <a:pt x="675" y="282"/>
                      <a:pt x="680" y="282"/>
                    </a:cubicBezTo>
                    <a:cubicBezTo>
                      <a:pt x="758" y="282"/>
                      <a:pt x="785" y="159"/>
                      <a:pt x="692" y="135"/>
                    </a:cubicBezTo>
                    <a:cubicBezTo>
                      <a:pt x="497" y="82"/>
                      <a:pt x="301" y="39"/>
                      <a:pt x="100" y="2"/>
                    </a:cubicBezTo>
                    <a:cubicBezTo>
                      <a:pt x="95" y="1"/>
                      <a:pt x="90" y="1"/>
                      <a:pt x="85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9"/>
              <p:cNvSpPr/>
              <p:nvPr/>
            </p:nvSpPr>
            <p:spPr>
              <a:xfrm>
                <a:off x="6998747" y="1647974"/>
                <a:ext cx="14140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447" h="276" extrusionOk="0">
                    <a:moveTo>
                      <a:pt x="77" y="1"/>
                    </a:moveTo>
                    <a:cubicBezTo>
                      <a:pt x="36" y="1"/>
                      <a:pt x="1" y="52"/>
                      <a:pt x="28" y="98"/>
                    </a:cubicBezTo>
                    <a:cubicBezTo>
                      <a:pt x="44" y="124"/>
                      <a:pt x="91" y="131"/>
                      <a:pt x="120" y="141"/>
                    </a:cubicBezTo>
                    <a:cubicBezTo>
                      <a:pt x="207" y="175"/>
                      <a:pt x="245" y="195"/>
                      <a:pt x="315" y="240"/>
                    </a:cubicBezTo>
                    <a:cubicBezTo>
                      <a:pt x="338" y="256"/>
                      <a:pt x="358" y="276"/>
                      <a:pt x="385" y="276"/>
                    </a:cubicBezTo>
                    <a:cubicBezTo>
                      <a:pt x="386" y="276"/>
                      <a:pt x="387" y="276"/>
                      <a:pt x="388" y="275"/>
                    </a:cubicBezTo>
                    <a:cubicBezTo>
                      <a:pt x="422" y="274"/>
                      <a:pt x="447" y="243"/>
                      <a:pt x="445" y="210"/>
                    </a:cubicBezTo>
                    <a:cubicBezTo>
                      <a:pt x="444" y="157"/>
                      <a:pt x="311" y="89"/>
                      <a:pt x="266" y="68"/>
                    </a:cubicBezTo>
                    <a:cubicBezTo>
                      <a:pt x="189" y="28"/>
                      <a:pt x="87" y="2"/>
                      <a:pt x="87" y="2"/>
                    </a:cubicBezTo>
                    <a:cubicBezTo>
                      <a:pt x="84" y="1"/>
                      <a:pt x="80" y="1"/>
                      <a:pt x="77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9"/>
              <p:cNvSpPr/>
              <p:nvPr/>
            </p:nvSpPr>
            <p:spPr>
              <a:xfrm>
                <a:off x="6791585" y="1759731"/>
                <a:ext cx="125992" cy="145446"/>
              </a:xfrm>
              <a:custGeom>
                <a:avLst/>
                <a:gdLst/>
                <a:ahLst/>
                <a:cxnLst/>
                <a:rect l="l" t="t" r="r" b="b"/>
                <a:pathLst>
                  <a:path w="3983" h="4598" extrusionOk="0">
                    <a:moveTo>
                      <a:pt x="1594" y="0"/>
                    </a:moveTo>
                    <a:cubicBezTo>
                      <a:pt x="1380" y="0"/>
                      <a:pt x="1159" y="83"/>
                      <a:pt x="934" y="273"/>
                    </a:cubicBezTo>
                    <a:cubicBezTo>
                      <a:pt x="737" y="438"/>
                      <a:pt x="585" y="683"/>
                      <a:pt x="478" y="918"/>
                    </a:cubicBezTo>
                    <a:cubicBezTo>
                      <a:pt x="446" y="987"/>
                      <a:pt x="465" y="1065"/>
                      <a:pt x="522" y="1108"/>
                    </a:cubicBezTo>
                    <a:cubicBezTo>
                      <a:pt x="1" y="2218"/>
                      <a:pt x="1250" y="4598"/>
                      <a:pt x="1884" y="4598"/>
                    </a:cubicBezTo>
                    <a:cubicBezTo>
                      <a:pt x="1929" y="4598"/>
                      <a:pt x="1970" y="4586"/>
                      <a:pt x="2008" y="4560"/>
                    </a:cubicBezTo>
                    <a:cubicBezTo>
                      <a:pt x="2081" y="4512"/>
                      <a:pt x="2101" y="4419"/>
                      <a:pt x="2093" y="4330"/>
                    </a:cubicBezTo>
                    <a:lnTo>
                      <a:pt x="2093" y="4330"/>
                    </a:lnTo>
                    <a:cubicBezTo>
                      <a:pt x="2142" y="4356"/>
                      <a:pt x="2187" y="4368"/>
                      <a:pt x="2228" y="4368"/>
                    </a:cubicBezTo>
                    <a:cubicBezTo>
                      <a:pt x="2428" y="4368"/>
                      <a:pt x="2542" y="4087"/>
                      <a:pt x="2565" y="3769"/>
                    </a:cubicBezTo>
                    <a:cubicBezTo>
                      <a:pt x="2616" y="3814"/>
                      <a:pt x="2680" y="3840"/>
                      <a:pt x="2746" y="3840"/>
                    </a:cubicBezTo>
                    <a:cubicBezTo>
                      <a:pt x="2892" y="3840"/>
                      <a:pt x="3045" y="3713"/>
                      <a:pt x="3065" y="3402"/>
                    </a:cubicBezTo>
                    <a:cubicBezTo>
                      <a:pt x="3095" y="3409"/>
                      <a:pt x="3123" y="3413"/>
                      <a:pt x="3149" y="3413"/>
                    </a:cubicBezTo>
                    <a:cubicBezTo>
                      <a:pt x="3983" y="3413"/>
                      <a:pt x="2963" y="0"/>
                      <a:pt x="1594" y="0"/>
                    </a:cubicBezTo>
                    <a:close/>
                  </a:path>
                </a:pathLst>
              </a:custGeom>
              <a:solidFill>
                <a:srgbClr val="A54F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9"/>
              <p:cNvSpPr/>
              <p:nvPr/>
            </p:nvSpPr>
            <p:spPr>
              <a:xfrm>
                <a:off x="6768652" y="1757137"/>
                <a:ext cx="14045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444" h="720" extrusionOk="0">
                    <a:moveTo>
                      <a:pt x="348" y="1"/>
                    </a:moveTo>
                    <a:cubicBezTo>
                      <a:pt x="320" y="1"/>
                      <a:pt x="292" y="15"/>
                      <a:pt x="282" y="40"/>
                    </a:cubicBezTo>
                    <a:cubicBezTo>
                      <a:pt x="172" y="318"/>
                      <a:pt x="102" y="453"/>
                      <a:pt x="23" y="629"/>
                    </a:cubicBezTo>
                    <a:cubicBezTo>
                      <a:pt x="0" y="679"/>
                      <a:pt x="39" y="720"/>
                      <a:pt x="80" y="720"/>
                    </a:cubicBezTo>
                    <a:cubicBezTo>
                      <a:pt x="101" y="720"/>
                      <a:pt x="123" y="709"/>
                      <a:pt x="137" y="685"/>
                    </a:cubicBezTo>
                    <a:cubicBezTo>
                      <a:pt x="173" y="620"/>
                      <a:pt x="444" y="118"/>
                      <a:pt x="417" y="49"/>
                    </a:cubicBezTo>
                    <a:cubicBezTo>
                      <a:pt x="406" y="16"/>
                      <a:pt x="377" y="1"/>
                      <a:pt x="348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9"/>
              <p:cNvSpPr/>
              <p:nvPr/>
            </p:nvSpPr>
            <p:spPr>
              <a:xfrm>
                <a:off x="6787979" y="1765077"/>
                <a:ext cx="7687" cy="16512"/>
              </a:xfrm>
              <a:custGeom>
                <a:avLst/>
                <a:gdLst/>
                <a:ahLst/>
                <a:cxnLst/>
                <a:rect l="l" t="t" r="r" b="b"/>
                <a:pathLst>
                  <a:path w="243" h="522" extrusionOk="0">
                    <a:moveTo>
                      <a:pt x="147" y="0"/>
                    </a:moveTo>
                    <a:cubicBezTo>
                      <a:pt x="40" y="0"/>
                      <a:pt x="0" y="326"/>
                      <a:pt x="0" y="461"/>
                    </a:cubicBezTo>
                    <a:cubicBezTo>
                      <a:pt x="0" y="495"/>
                      <a:pt x="33" y="521"/>
                      <a:pt x="67" y="521"/>
                    </a:cubicBezTo>
                    <a:cubicBezTo>
                      <a:pt x="84" y="521"/>
                      <a:pt x="101" y="515"/>
                      <a:pt x="113" y="500"/>
                    </a:cubicBezTo>
                    <a:cubicBezTo>
                      <a:pt x="135" y="477"/>
                      <a:pt x="132" y="424"/>
                      <a:pt x="133" y="389"/>
                    </a:cubicBezTo>
                    <a:cubicBezTo>
                      <a:pt x="144" y="289"/>
                      <a:pt x="158" y="239"/>
                      <a:pt x="182" y="167"/>
                    </a:cubicBezTo>
                    <a:cubicBezTo>
                      <a:pt x="205" y="102"/>
                      <a:pt x="242" y="41"/>
                      <a:pt x="178" y="9"/>
                    </a:cubicBezTo>
                    <a:cubicBezTo>
                      <a:pt x="167" y="3"/>
                      <a:pt x="157" y="0"/>
                      <a:pt x="147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9"/>
              <p:cNvSpPr/>
              <p:nvPr/>
            </p:nvSpPr>
            <p:spPr>
              <a:xfrm>
                <a:off x="6761598" y="1796710"/>
                <a:ext cx="8889" cy="15468"/>
              </a:xfrm>
              <a:custGeom>
                <a:avLst/>
                <a:gdLst/>
                <a:ahLst/>
                <a:cxnLst/>
                <a:rect l="l" t="t" r="r" b="b"/>
                <a:pathLst>
                  <a:path w="281" h="489" extrusionOk="0">
                    <a:moveTo>
                      <a:pt x="209" y="0"/>
                    </a:moveTo>
                    <a:cubicBezTo>
                      <a:pt x="192" y="0"/>
                      <a:pt x="174" y="9"/>
                      <a:pt x="164" y="29"/>
                    </a:cubicBezTo>
                    <a:cubicBezTo>
                      <a:pt x="83" y="193"/>
                      <a:pt x="47" y="299"/>
                      <a:pt x="10" y="429"/>
                    </a:cubicBezTo>
                    <a:cubicBezTo>
                      <a:pt x="0" y="462"/>
                      <a:pt x="29" y="489"/>
                      <a:pt x="58" y="489"/>
                    </a:cubicBezTo>
                    <a:cubicBezTo>
                      <a:pt x="77" y="489"/>
                      <a:pt x="96" y="477"/>
                      <a:pt x="104" y="449"/>
                    </a:cubicBezTo>
                    <a:cubicBezTo>
                      <a:pt x="153" y="312"/>
                      <a:pt x="199" y="198"/>
                      <a:pt x="256" y="80"/>
                    </a:cubicBezTo>
                    <a:cubicBezTo>
                      <a:pt x="281" y="36"/>
                      <a:pt x="245" y="0"/>
                      <a:pt x="209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9"/>
              <p:cNvSpPr/>
              <p:nvPr/>
            </p:nvSpPr>
            <p:spPr>
              <a:xfrm>
                <a:off x="6772890" y="1801834"/>
                <a:ext cx="6959" cy="20371"/>
              </a:xfrm>
              <a:custGeom>
                <a:avLst/>
                <a:gdLst/>
                <a:ahLst/>
                <a:cxnLst/>
                <a:rect l="l" t="t" r="r" b="b"/>
                <a:pathLst>
                  <a:path w="220" h="644" extrusionOk="0">
                    <a:moveTo>
                      <a:pt x="138" y="1"/>
                    </a:moveTo>
                    <a:cubicBezTo>
                      <a:pt x="109" y="1"/>
                      <a:pt x="80" y="18"/>
                      <a:pt x="69" y="58"/>
                    </a:cubicBezTo>
                    <a:cubicBezTo>
                      <a:pt x="45" y="145"/>
                      <a:pt x="29" y="235"/>
                      <a:pt x="19" y="327"/>
                    </a:cubicBezTo>
                    <a:cubicBezTo>
                      <a:pt x="11" y="420"/>
                      <a:pt x="1" y="644"/>
                      <a:pt x="93" y="644"/>
                    </a:cubicBezTo>
                    <a:cubicBezTo>
                      <a:pt x="95" y="644"/>
                      <a:pt x="96" y="644"/>
                      <a:pt x="98" y="644"/>
                    </a:cubicBezTo>
                    <a:cubicBezTo>
                      <a:pt x="134" y="641"/>
                      <a:pt x="161" y="609"/>
                      <a:pt x="159" y="575"/>
                    </a:cubicBezTo>
                    <a:cubicBezTo>
                      <a:pt x="147" y="360"/>
                      <a:pt x="162" y="235"/>
                      <a:pt x="205" y="85"/>
                    </a:cubicBezTo>
                    <a:cubicBezTo>
                      <a:pt x="220" y="36"/>
                      <a:pt x="179" y="1"/>
                      <a:pt x="138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9"/>
              <p:cNvSpPr/>
              <p:nvPr/>
            </p:nvSpPr>
            <p:spPr>
              <a:xfrm>
                <a:off x="6787568" y="1816290"/>
                <a:ext cx="8952" cy="1743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551" extrusionOk="0">
                    <a:moveTo>
                      <a:pt x="84" y="0"/>
                    </a:moveTo>
                    <a:cubicBezTo>
                      <a:pt x="41" y="0"/>
                      <a:pt x="0" y="33"/>
                      <a:pt x="10" y="81"/>
                    </a:cubicBezTo>
                    <a:cubicBezTo>
                      <a:pt x="49" y="275"/>
                      <a:pt x="81" y="363"/>
                      <a:pt x="138" y="504"/>
                    </a:cubicBezTo>
                    <a:cubicBezTo>
                      <a:pt x="151" y="537"/>
                      <a:pt x="175" y="551"/>
                      <a:pt x="199" y="551"/>
                    </a:cubicBezTo>
                    <a:cubicBezTo>
                      <a:pt x="241" y="551"/>
                      <a:pt x="282" y="510"/>
                      <a:pt x="264" y="461"/>
                    </a:cubicBezTo>
                    <a:cubicBezTo>
                      <a:pt x="214" y="325"/>
                      <a:pt x="184" y="202"/>
                      <a:pt x="159" y="69"/>
                    </a:cubicBezTo>
                    <a:cubicBezTo>
                      <a:pt x="151" y="20"/>
                      <a:pt x="117" y="0"/>
                      <a:pt x="84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9"/>
              <p:cNvSpPr/>
              <p:nvPr/>
            </p:nvSpPr>
            <p:spPr>
              <a:xfrm>
                <a:off x="6758940" y="1848460"/>
                <a:ext cx="11356" cy="1999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632" extrusionOk="0">
                    <a:moveTo>
                      <a:pt x="199" y="1"/>
                    </a:moveTo>
                    <a:cubicBezTo>
                      <a:pt x="0" y="1"/>
                      <a:pt x="76" y="632"/>
                      <a:pt x="255" y="632"/>
                    </a:cubicBezTo>
                    <a:cubicBezTo>
                      <a:pt x="263" y="632"/>
                      <a:pt x="272" y="630"/>
                      <a:pt x="281" y="627"/>
                    </a:cubicBezTo>
                    <a:cubicBezTo>
                      <a:pt x="327" y="611"/>
                      <a:pt x="358" y="558"/>
                      <a:pt x="338" y="511"/>
                    </a:cubicBezTo>
                    <a:cubicBezTo>
                      <a:pt x="298" y="412"/>
                      <a:pt x="280" y="339"/>
                      <a:pt x="284" y="226"/>
                    </a:cubicBezTo>
                    <a:cubicBezTo>
                      <a:pt x="294" y="122"/>
                      <a:pt x="337" y="26"/>
                      <a:pt x="221" y="3"/>
                    </a:cubicBezTo>
                    <a:cubicBezTo>
                      <a:pt x="213" y="1"/>
                      <a:pt x="206" y="1"/>
                      <a:pt x="199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9"/>
              <p:cNvSpPr/>
              <p:nvPr/>
            </p:nvSpPr>
            <p:spPr>
              <a:xfrm>
                <a:off x="6776497" y="1859753"/>
                <a:ext cx="14519" cy="26097"/>
              </a:xfrm>
              <a:custGeom>
                <a:avLst/>
                <a:gdLst/>
                <a:ahLst/>
                <a:cxnLst/>
                <a:rect l="l" t="t" r="r" b="b"/>
                <a:pathLst>
                  <a:path w="459" h="825" extrusionOk="0">
                    <a:moveTo>
                      <a:pt x="105" y="1"/>
                    </a:moveTo>
                    <a:cubicBezTo>
                      <a:pt x="53" y="1"/>
                      <a:pt x="0" y="46"/>
                      <a:pt x="23" y="110"/>
                    </a:cubicBezTo>
                    <a:cubicBezTo>
                      <a:pt x="97" y="332"/>
                      <a:pt x="180" y="548"/>
                      <a:pt x="267" y="764"/>
                    </a:cubicBezTo>
                    <a:cubicBezTo>
                      <a:pt x="284" y="807"/>
                      <a:pt x="316" y="825"/>
                      <a:pt x="348" y="825"/>
                    </a:cubicBezTo>
                    <a:cubicBezTo>
                      <a:pt x="404" y="825"/>
                      <a:pt x="458" y="772"/>
                      <a:pt x="432" y="707"/>
                    </a:cubicBezTo>
                    <a:cubicBezTo>
                      <a:pt x="346" y="492"/>
                      <a:pt x="256" y="276"/>
                      <a:pt x="180" y="55"/>
                    </a:cubicBezTo>
                    <a:cubicBezTo>
                      <a:pt x="167" y="17"/>
                      <a:pt x="136" y="1"/>
                      <a:pt x="105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9"/>
              <p:cNvSpPr/>
              <p:nvPr/>
            </p:nvSpPr>
            <p:spPr>
              <a:xfrm>
                <a:off x="6812558" y="1893948"/>
                <a:ext cx="13412" cy="15532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91" extrusionOk="0">
                    <a:moveTo>
                      <a:pt x="150" y="1"/>
                    </a:moveTo>
                    <a:cubicBezTo>
                      <a:pt x="72" y="1"/>
                      <a:pt x="0" y="79"/>
                      <a:pt x="38" y="161"/>
                    </a:cubicBezTo>
                    <a:cubicBezTo>
                      <a:pt x="100" y="295"/>
                      <a:pt x="180" y="490"/>
                      <a:pt x="290" y="490"/>
                    </a:cubicBezTo>
                    <a:cubicBezTo>
                      <a:pt x="310" y="490"/>
                      <a:pt x="331" y="484"/>
                      <a:pt x="353" y="469"/>
                    </a:cubicBezTo>
                    <a:cubicBezTo>
                      <a:pt x="409" y="432"/>
                      <a:pt x="423" y="356"/>
                      <a:pt x="387" y="302"/>
                    </a:cubicBezTo>
                    <a:cubicBezTo>
                      <a:pt x="350" y="242"/>
                      <a:pt x="294" y="149"/>
                      <a:pt x="266" y="83"/>
                    </a:cubicBezTo>
                    <a:cubicBezTo>
                      <a:pt x="236" y="24"/>
                      <a:pt x="192" y="1"/>
                      <a:pt x="150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9"/>
              <p:cNvSpPr/>
              <p:nvPr/>
            </p:nvSpPr>
            <p:spPr>
              <a:xfrm>
                <a:off x="6887274" y="1998304"/>
                <a:ext cx="95" cy="3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2" extrusionOk="0">
                    <a:moveTo>
                      <a:pt x="1" y="0"/>
                    </a:moveTo>
                    <a:cubicBezTo>
                      <a:pt x="1" y="0"/>
                      <a:pt x="1" y="4"/>
                      <a:pt x="3" y="11"/>
                    </a:cubicBezTo>
                    <a:cubicBezTo>
                      <a:pt x="2" y="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9"/>
              <p:cNvSpPr/>
              <p:nvPr/>
            </p:nvSpPr>
            <p:spPr>
              <a:xfrm>
                <a:off x="6878986" y="1976193"/>
                <a:ext cx="49979" cy="102141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3229" extrusionOk="0">
                    <a:moveTo>
                      <a:pt x="140" y="1"/>
                    </a:moveTo>
                    <a:cubicBezTo>
                      <a:pt x="0" y="1"/>
                      <a:pt x="38" y="380"/>
                      <a:pt x="52" y="538"/>
                    </a:cubicBezTo>
                    <a:cubicBezTo>
                      <a:pt x="82" y="866"/>
                      <a:pt x="193" y="1356"/>
                      <a:pt x="450" y="1356"/>
                    </a:cubicBezTo>
                    <a:cubicBezTo>
                      <a:pt x="484" y="1356"/>
                      <a:pt x="520" y="1347"/>
                      <a:pt x="560" y="1329"/>
                    </a:cubicBezTo>
                    <a:cubicBezTo>
                      <a:pt x="601" y="1836"/>
                      <a:pt x="724" y="2753"/>
                      <a:pt x="1079" y="2753"/>
                    </a:cubicBezTo>
                    <a:cubicBezTo>
                      <a:pt x="1129" y="2753"/>
                      <a:pt x="1184" y="2734"/>
                      <a:pt x="1244" y="2693"/>
                    </a:cubicBezTo>
                    <a:lnTo>
                      <a:pt x="1244" y="2693"/>
                    </a:lnTo>
                    <a:cubicBezTo>
                      <a:pt x="1233" y="3019"/>
                      <a:pt x="1414" y="3228"/>
                      <a:pt x="1515" y="3228"/>
                    </a:cubicBezTo>
                    <a:cubicBezTo>
                      <a:pt x="1545" y="3228"/>
                      <a:pt x="1568" y="3209"/>
                      <a:pt x="1576" y="3169"/>
                    </a:cubicBezTo>
                    <a:cubicBezTo>
                      <a:pt x="1579" y="3154"/>
                      <a:pt x="1576" y="3130"/>
                      <a:pt x="1565" y="3116"/>
                    </a:cubicBezTo>
                    <a:cubicBezTo>
                      <a:pt x="1531" y="3076"/>
                      <a:pt x="1502" y="3037"/>
                      <a:pt x="1476" y="2993"/>
                    </a:cubicBezTo>
                    <a:cubicBezTo>
                      <a:pt x="1429" y="2882"/>
                      <a:pt x="1403" y="2775"/>
                      <a:pt x="1409" y="2629"/>
                    </a:cubicBezTo>
                    <a:cubicBezTo>
                      <a:pt x="1412" y="2593"/>
                      <a:pt x="1418" y="2559"/>
                      <a:pt x="1423" y="2523"/>
                    </a:cubicBezTo>
                    <a:cubicBezTo>
                      <a:pt x="1429" y="2493"/>
                      <a:pt x="1416" y="2461"/>
                      <a:pt x="1393" y="2443"/>
                    </a:cubicBezTo>
                    <a:cubicBezTo>
                      <a:pt x="1393" y="2365"/>
                      <a:pt x="1333" y="2307"/>
                      <a:pt x="1262" y="2307"/>
                    </a:cubicBezTo>
                    <a:cubicBezTo>
                      <a:pt x="1222" y="2307"/>
                      <a:pt x="1180" y="2325"/>
                      <a:pt x="1143" y="2367"/>
                    </a:cubicBezTo>
                    <a:cubicBezTo>
                      <a:pt x="1009" y="2037"/>
                      <a:pt x="977" y="1518"/>
                      <a:pt x="845" y="896"/>
                    </a:cubicBezTo>
                    <a:cubicBezTo>
                      <a:pt x="829" y="828"/>
                      <a:pt x="765" y="795"/>
                      <a:pt x="701" y="795"/>
                    </a:cubicBezTo>
                    <a:cubicBezTo>
                      <a:pt x="643" y="795"/>
                      <a:pt x="586" y="822"/>
                      <a:pt x="567" y="876"/>
                    </a:cubicBezTo>
                    <a:cubicBezTo>
                      <a:pt x="546" y="935"/>
                      <a:pt x="488" y="1082"/>
                      <a:pt x="437" y="1117"/>
                    </a:cubicBezTo>
                    <a:cubicBezTo>
                      <a:pt x="345" y="1041"/>
                      <a:pt x="291" y="826"/>
                      <a:pt x="265" y="710"/>
                    </a:cubicBezTo>
                    <a:lnTo>
                      <a:pt x="265" y="710"/>
                    </a:lnTo>
                    <a:cubicBezTo>
                      <a:pt x="265" y="707"/>
                      <a:pt x="263" y="696"/>
                      <a:pt x="260" y="689"/>
                    </a:cubicBezTo>
                    <a:lnTo>
                      <a:pt x="260" y="689"/>
                    </a:lnTo>
                    <a:cubicBezTo>
                      <a:pt x="257" y="671"/>
                      <a:pt x="203" y="421"/>
                      <a:pt x="216" y="180"/>
                    </a:cubicBezTo>
                    <a:cubicBezTo>
                      <a:pt x="226" y="96"/>
                      <a:pt x="249" y="21"/>
                      <a:pt x="157" y="3"/>
                    </a:cubicBezTo>
                    <a:cubicBezTo>
                      <a:pt x="151" y="1"/>
                      <a:pt x="145" y="1"/>
                      <a:pt x="140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9"/>
              <p:cNvSpPr/>
              <p:nvPr/>
            </p:nvSpPr>
            <p:spPr>
              <a:xfrm>
                <a:off x="6913655" y="1978312"/>
                <a:ext cx="13570" cy="1815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574" extrusionOk="0">
                    <a:moveTo>
                      <a:pt x="111" y="1"/>
                    </a:moveTo>
                    <a:cubicBezTo>
                      <a:pt x="102" y="1"/>
                      <a:pt x="94" y="3"/>
                      <a:pt x="85" y="9"/>
                    </a:cubicBezTo>
                    <a:cubicBezTo>
                      <a:pt x="49" y="33"/>
                      <a:pt x="1" y="251"/>
                      <a:pt x="71" y="388"/>
                    </a:cubicBezTo>
                    <a:cubicBezTo>
                      <a:pt x="128" y="510"/>
                      <a:pt x="259" y="574"/>
                      <a:pt x="342" y="574"/>
                    </a:cubicBezTo>
                    <a:cubicBezTo>
                      <a:pt x="381" y="574"/>
                      <a:pt x="409" y="560"/>
                      <a:pt x="415" y="531"/>
                    </a:cubicBezTo>
                    <a:cubicBezTo>
                      <a:pt x="429" y="464"/>
                      <a:pt x="364" y="466"/>
                      <a:pt x="301" y="446"/>
                    </a:cubicBezTo>
                    <a:cubicBezTo>
                      <a:pt x="133" y="380"/>
                      <a:pt x="105" y="235"/>
                      <a:pt x="157" y="57"/>
                    </a:cubicBezTo>
                    <a:cubicBezTo>
                      <a:pt x="166" y="30"/>
                      <a:pt x="140" y="1"/>
                      <a:pt x="111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9"/>
              <p:cNvSpPr/>
              <p:nvPr/>
            </p:nvSpPr>
            <p:spPr>
              <a:xfrm>
                <a:off x="6922417" y="2014088"/>
                <a:ext cx="9806" cy="13570"/>
              </a:xfrm>
              <a:custGeom>
                <a:avLst/>
                <a:gdLst/>
                <a:ahLst/>
                <a:cxnLst/>
                <a:rect l="l" t="t" r="r" b="b"/>
                <a:pathLst>
                  <a:path w="310" h="429" extrusionOk="0">
                    <a:moveTo>
                      <a:pt x="89" y="0"/>
                    </a:moveTo>
                    <a:cubicBezTo>
                      <a:pt x="49" y="0"/>
                      <a:pt x="14" y="27"/>
                      <a:pt x="10" y="86"/>
                    </a:cubicBezTo>
                    <a:cubicBezTo>
                      <a:pt x="1" y="301"/>
                      <a:pt x="134" y="429"/>
                      <a:pt x="222" y="429"/>
                    </a:cubicBezTo>
                    <a:cubicBezTo>
                      <a:pt x="243" y="429"/>
                      <a:pt x="262" y="421"/>
                      <a:pt x="275" y="406"/>
                    </a:cubicBezTo>
                    <a:cubicBezTo>
                      <a:pt x="309" y="367"/>
                      <a:pt x="299" y="310"/>
                      <a:pt x="268" y="291"/>
                    </a:cubicBezTo>
                    <a:cubicBezTo>
                      <a:pt x="224" y="258"/>
                      <a:pt x="209" y="242"/>
                      <a:pt x="189" y="209"/>
                    </a:cubicBezTo>
                    <a:cubicBezTo>
                      <a:pt x="150" y="119"/>
                      <a:pt x="199" y="20"/>
                      <a:pt x="106" y="2"/>
                    </a:cubicBezTo>
                    <a:cubicBezTo>
                      <a:pt x="100" y="1"/>
                      <a:pt x="94" y="0"/>
                      <a:pt x="89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39"/>
              <p:cNvSpPr/>
              <p:nvPr/>
            </p:nvSpPr>
            <p:spPr>
              <a:xfrm>
                <a:off x="6805156" y="1579078"/>
                <a:ext cx="132097" cy="74779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2364" extrusionOk="0">
                    <a:moveTo>
                      <a:pt x="3871" y="2194"/>
                    </a:moveTo>
                    <a:lnTo>
                      <a:pt x="3871" y="2194"/>
                    </a:lnTo>
                    <a:cubicBezTo>
                      <a:pt x="3873" y="2194"/>
                      <a:pt x="3874" y="2195"/>
                      <a:pt x="3875" y="2196"/>
                    </a:cubicBezTo>
                    <a:cubicBezTo>
                      <a:pt x="3874" y="2195"/>
                      <a:pt x="3872" y="2194"/>
                      <a:pt x="3871" y="2194"/>
                    </a:cubicBezTo>
                    <a:close/>
                    <a:moveTo>
                      <a:pt x="59" y="1"/>
                    </a:moveTo>
                    <a:cubicBezTo>
                      <a:pt x="50" y="1"/>
                      <a:pt x="43" y="1"/>
                      <a:pt x="34" y="5"/>
                    </a:cubicBezTo>
                    <a:cubicBezTo>
                      <a:pt x="21" y="8"/>
                      <a:pt x="13" y="18"/>
                      <a:pt x="7" y="28"/>
                    </a:cubicBezTo>
                    <a:cubicBezTo>
                      <a:pt x="1" y="39"/>
                      <a:pt x="0" y="54"/>
                      <a:pt x="6" y="64"/>
                    </a:cubicBezTo>
                    <a:cubicBezTo>
                      <a:pt x="9" y="75"/>
                      <a:pt x="19" y="87"/>
                      <a:pt x="29" y="91"/>
                    </a:cubicBezTo>
                    <a:cubicBezTo>
                      <a:pt x="190" y="151"/>
                      <a:pt x="344" y="223"/>
                      <a:pt x="495" y="304"/>
                    </a:cubicBezTo>
                    <a:cubicBezTo>
                      <a:pt x="659" y="387"/>
                      <a:pt x="816" y="485"/>
                      <a:pt x="972" y="579"/>
                    </a:cubicBezTo>
                    <a:cubicBezTo>
                      <a:pt x="1130" y="677"/>
                      <a:pt x="1283" y="774"/>
                      <a:pt x="1443" y="870"/>
                    </a:cubicBezTo>
                    <a:cubicBezTo>
                      <a:pt x="1599" y="964"/>
                      <a:pt x="1761" y="1052"/>
                      <a:pt x="1924" y="1138"/>
                    </a:cubicBezTo>
                    <a:cubicBezTo>
                      <a:pt x="2251" y="1309"/>
                      <a:pt x="2586" y="1468"/>
                      <a:pt x="2915" y="1639"/>
                    </a:cubicBezTo>
                    <a:cubicBezTo>
                      <a:pt x="3243" y="1807"/>
                      <a:pt x="3565" y="1987"/>
                      <a:pt x="3871" y="2194"/>
                    </a:cubicBezTo>
                    <a:lnTo>
                      <a:pt x="3871" y="2194"/>
                    </a:lnTo>
                    <a:cubicBezTo>
                      <a:pt x="3870" y="2193"/>
                      <a:pt x="3869" y="2192"/>
                      <a:pt x="3868" y="2191"/>
                    </a:cubicBezTo>
                    <a:lnTo>
                      <a:pt x="3868" y="2191"/>
                    </a:lnTo>
                    <a:cubicBezTo>
                      <a:pt x="3943" y="2242"/>
                      <a:pt x="4018" y="2297"/>
                      <a:pt x="4092" y="2352"/>
                    </a:cubicBezTo>
                    <a:cubicBezTo>
                      <a:pt x="4102" y="2360"/>
                      <a:pt x="4114" y="2363"/>
                      <a:pt x="4128" y="2363"/>
                    </a:cubicBezTo>
                    <a:cubicBezTo>
                      <a:pt x="4140" y="2362"/>
                      <a:pt x="4151" y="2356"/>
                      <a:pt x="4160" y="2348"/>
                    </a:cubicBezTo>
                    <a:cubicBezTo>
                      <a:pt x="4175" y="2330"/>
                      <a:pt x="4175" y="2297"/>
                      <a:pt x="4155" y="2282"/>
                    </a:cubicBezTo>
                    <a:cubicBezTo>
                      <a:pt x="4004" y="2167"/>
                      <a:pt x="3846" y="2060"/>
                      <a:pt x="3686" y="1959"/>
                    </a:cubicBezTo>
                    <a:cubicBezTo>
                      <a:pt x="3520" y="1855"/>
                      <a:pt x="3346" y="1759"/>
                      <a:pt x="3173" y="1666"/>
                    </a:cubicBezTo>
                    <a:cubicBezTo>
                      <a:pt x="2828" y="1480"/>
                      <a:pt x="2471" y="1311"/>
                      <a:pt x="2122" y="1132"/>
                    </a:cubicBezTo>
                    <a:cubicBezTo>
                      <a:pt x="1947" y="1043"/>
                      <a:pt x="1774" y="951"/>
                      <a:pt x="1604" y="853"/>
                    </a:cubicBezTo>
                    <a:cubicBezTo>
                      <a:pt x="1435" y="757"/>
                      <a:pt x="1269" y="651"/>
                      <a:pt x="1104" y="549"/>
                    </a:cubicBezTo>
                    <a:cubicBezTo>
                      <a:pt x="938" y="447"/>
                      <a:pt x="772" y="344"/>
                      <a:pt x="600" y="250"/>
                    </a:cubicBezTo>
                    <a:cubicBezTo>
                      <a:pt x="430" y="157"/>
                      <a:pt x="253" y="75"/>
                      <a:pt x="72" y="5"/>
                    </a:cubicBezTo>
                    <a:cubicBezTo>
                      <a:pt x="67" y="4"/>
                      <a:pt x="63" y="1"/>
                      <a:pt x="59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9"/>
              <p:cNvSpPr/>
              <p:nvPr/>
            </p:nvSpPr>
            <p:spPr>
              <a:xfrm>
                <a:off x="6799968" y="1592775"/>
                <a:ext cx="76456" cy="41027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1297" extrusionOk="0">
                    <a:moveTo>
                      <a:pt x="53" y="0"/>
                    </a:moveTo>
                    <a:cubicBezTo>
                      <a:pt x="36" y="0"/>
                      <a:pt x="20" y="8"/>
                      <a:pt x="12" y="26"/>
                    </a:cubicBezTo>
                    <a:cubicBezTo>
                      <a:pt x="1" y="47"/>
                      <a:pt x="8" y="80"/>
                      <a:pt x="34" y="90"/>
                    </a:cubicBezTo>
                    <a:cubicBezTo>
                      <a:pt x="435" y="255"/>
                      <a:pt x="813" y="467"/>
                      <a:pt x="1189" y="682"/>
                    </a:cubicBezTo>
                    <a:cubicBezTo>
                      <a:pt x="1567" y="896"/>
                      <a:pt x="1945" y="1114"/>
                      <a:pt x="2340" y="1292"/>
                    </a:cubicBezTo>
                    <a:cubicBezTo>
                      <a:pt x="2348" y="1295"/>
                      <a:pt x="2355" y="1297"/>
                      <a:pt x="2363" y="1297"/>
                    </a:cubicBezTo>
                    <a:cubicBezTo>
                      <a:pt x="2380" y="1297"/>
                      <a:pt x="2396" y="1288"/>
                      <a:pt x="2405" y="1270"/>
                    </a:cubicBezTo>
                    <a:cubicBezTo>
                      <a:pt x="2416" y="1247"/>
                      <a:pt x="2406" y="1217"/>
                      <a:pt x="2383" y="1206"/>
                    </a:cubicBezTo>
                    <a:cubicBezTo>
                      <a:pt x="1987" y="1028"/>
                      <a:pt x="1610" y="811"/>
                      <a:pt x="1232" y="596"/>
                    </a:cubicBezTo>
                    <a:cubicBezTo>
                      <a:pt x="857" y="381"/>
                      <a:pt x="478" y="169"/>
                      <a:pt x="77" y="4"/>
                    </a:cubicBezTo>
                    <a:cubicBezTo>
                      <a:pt x="72" y="3"/>
                      <a:pt x="70" y="3"/>
                      <a:pt x="65" y="2"/>
                    </a:cubicBezTo>
                    <a:cubicBezTo>
                      <a:pt x="61" y="1"/>
                      <a:pt x="57" y="0"/>
                      <a:pt x="53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39"/>
              <p:cNvSpPr/>
              <p:nvPr/>
            </p:nvSpPr>
            <p:spPr>
              <a:xfrm>
                <a:off x="6805187" y="1612450"/>
                <a:ext cx="21953" cy="10502"/>
              </a:xfrm>
              <a:custGeom>
                <a:avLst/>
                <a:gdLst/>
                <a:ahLst/>
                <a:cxnLst/>
                <a:rect l="l" t="t" r="r" b="b"/>
                <a:pathLst>
                  <a:path w="694" h="332" extrusionOk="0">
                    <a:moveTo>
                      <a:pt x="52" y="1"/>
                    </a:moveTo>
                    <a:cubicBezTo>
                      <a:pt x="30" y="1"/>
                      <a:pt x="7" y="20"/>
                      <a:pt x="3" y="40"/>
                    </a:cubicBezTo>
                    <a:cubicBezTo>
                      <a:pt x="0" y="53"/>
                      <a:pt x="3" y="65"/>
                      <a:pt x="10" y="75"/>
                    </a:cubicBezTo>
                    <a:cubicBezTo>
                      <a:pt x="16" y="87"/>
                      <a:pt x="28" y="91"/>
                      <a:pt x="41" y="95"/>
                    </a:cubicBezTo>
                    <a:cubicBezTo>
                      <a:pt x="92" y="110"/>
                      <a:pt x="145" y="127"/>
                      <a:pt x="196" y="144"/>
                    </a:cubicBezTo>
                    <a:lnTo>
                      <a:pt x="196" y="144"/>
                    </a:lnTo>
                    <a:cubicBezTo>
                      <a:pt x="196" y="144"/>
                      <a:pt x="196" y="144"/>
                      <a:pt x="195" y="144"/>
                    </a:cubicBezTo>
                    <a:lnTo>
                      <a:pt x="195" y="144"/>
                    </a:lnTo>
                    <a:cubicBezTo>
                      <a:pt x="262" y="167"/>
                      <a:pt x="328" y="191"/>
                      <a:pt x="394" y="219"/>
                    </a:cubicBezTo>
                    <a:cubicBezTo>
                      <a:pt x="470" y="249"/>
                      <a:pt x="545" y="287"/>
                      <a:pt x="619" y="326"/>
                    </a:cubicBezTo>
                    <a:cubicBezTo>
                      <a:pt x="626" y="330"/>
                      <a:pt x="633" y="331"/>
                      <a:pt x="640" y="331"/>
                    </a:cubicBezTo>
                    <a:cubicBezTo>
                      <a:pt x="657" y="331"/>
                      <a:pt x="674" y="321"/>
                      <a:pt x="683" y="305"/>
                    </a:cubicBezTo>
                    <a:cubicBezTo>
                      <a:pt x="693" y="282"/>
                      <a:pt x="685" y="253"/>
                      <a:pt x="661" y="240"/>
                    </a:cubicBezTo>
                    <a:cubicBezTo>
                      <a:pt x="566" y="190"/>
                      <a:pt x="472" y="147"/>
                      <a:pt x="373" y="105"/>
                    </a:cubicBezTo>
                    <a:cubicBezTo>
                      <a:pt x="271" y="65"/>
                      <a:pt x="165" y="31"/>
                      <a:pt x="59" y="1"/>
                    </a:cubicBezTo>
                    <a:lnTo>
                      <a:pt x="56" y="1"/>
                    </a:lnTo>
                    <a:cubicBezTo>
                      <a:pt x="55" y="1"/>
                      <a:pt x="53" y="1"/>
                      <a:pt x="52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39"/>
              <p:cNvSpPr/>
              <p:nvPr/>
            </p:nvSpPr>
            <p:spPr>
              <a:xfrm>
                <a:off x="6950792" y="1661228"/>
                <a:ext cx="40078" cy="20972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663" extrusionOk="0">
                    <a:moveTo>
                      <a:pt x="56" y="1"/>
                    </a:moveTo>
                    <a:cubicBezTo>
                      <a:pt x="38" y="1"/>
                      <a:pt x="20" y="9"/>
                      <a:pt x="12" y="27"/>
                    </a:cubicBezTo>
                    <a:cubicBezTo>
                      <a:pt x="1" y="50"/>
                      <a:pt x="11" y="78"/>
                      <a:pt x="34" y="88"/>
                    </a:cubicBezTo>
                    <a:cubicBezTo>
                      <a:pt x="419" y="282"/>
                      <a:pt x="794" y="492"/>
                      <a:pt x="1192" y="658"/>
                    </a:cubicBezTo>
                    <a:cubicBezTo>
                      <a:pt x="1199" y="661"/>
                      <a:pt x="1206" y="663"/>
                      <a:pt x="1213" y="663"/>
                    </a:cubicBezTo>
                    <a:cubicBezTo>
                      <a:pt x="1231" y="663"/>
                      <a:pt x="1248" y="654"/>
                      <a:pt x="1257" y="638"/>
                    </a:cubicBezTo>
                    <a:cubicBezTo>
                      <a:pt x="1267" y="617"/>
                      <a:pt x="1258" y="585"/>
                      <a:pt x="1235" y="574"/>
                    </a:cubicBezTo>
                    <a:cubicBezTo>
                      <a:pt x="837" y="409"/>
                      <a:pt x="462" y="199"/>
                      <a:pt x="77" y="5"/>
                    </a:cubicBezTo>
                    <a:cubicBezTo>
                      <a:pt x="73" y="3"/>
                      <a:pt x="70" y="1"/>
                      <a:pt x="64" y="1"/>
                    </a:cubicBezTo>
                    <a:cubicBezTo>
                      <a:pt x="61" y="1"/>
                      <a:pt x="59" y="1"/>
                      <a:pt x="56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39"/>
              <p:cNvSpPr/>
              <p:nvPr/>
            </p:nvSpPr>
            <p:spPr>
              <a:xfrm>
                <a:off x="7013898" y="1684762"/>
                <a:ext cx="11862" cy="20719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55" extrusionOk="0">
                    <a:moveTo>
                      <a:pt x="173" y="1"/>
                    </a:moveTo>
                    <a:cubicBezTo>
                      <a:pt x="156" y="1"/>
                      <a:pt x="139" y="5"/>
                      <a:pt x="124" y="16"/>
                    </a:cubicBezTo>
                    <a:cubicBezTo>
                      <a:pt x="85" y="42"/>
                      <a:pt x="71" y="100"/>
                      <a:pt x="99" y="139"/>
                    </a:cubicBezTo>
                    <a:cubicBezTo>
                      <a:pt x="115" y="163"/>
                      <a:pt x="131" y="186"/>
                      <a:pt x="145" y="211"/>
                    </a:cubicBezTo>
                    <a:cubicBezTo>
                      <a:pt x="154" y="231"/>
                      <a:pt x="161" y="251"/>
                      <a:pt x="168" y="272"/>
                    </a:cubicBezTo>
                    <a:cubicBezTo>
                      <a:pt x="171" y="288"/>
                      <a:pt x="172" y="302"/>
                      <a:pt x="172" y="318"/>
                    </a:cubicBezTo>
                    <a:cubicBezTo>
                      <a:pt x="171" y="332"/>
                      <a:pt x="167" y="347"/>
                      <a:pt x="164" y="360"/>
                    </a:cubicBezTo>
                    <a:cubicBezTo>
                      <a:pt x="157" y="374"/>
                      <a:pt x="149" y="387"/>
                      <a:pt x="142" y="400"/>
                    </a:cubicBezTo>
                    <a:cubicBezTo>
                      <a:pt x="125" y="417"/>
                      <a:pt x="111" y="436"/>
                      <a:pt x="94" y="451"/>
                    </a:cubicBezTo>
                    <a:cubicBezTo>
                      <a:pt x="81" y="460"/>
                      <a:pt x="71" y="468"/>
                      <a:pt x="58" y="478"/>
                    </a:cubicBezTo>
                    <a:cubicBezTo>
                      <a:pt x="16" y="510"/>
                      <a:pt x="1" y="566"/>
                      <a:pt x="31" y="612"/>
                    </a:cubicBezTo>
                    <a:cubicBezTo>
                      <a:pt x="48" y="640"/>
                      <a:pt x="79" y="655"/>
                      <a:pt x="111" y="655"/>
                    </a:cubicBezTo>
                    <a:cubicBezTo>
                      <a:pt x="129" y="655"/>
                      <a:pt x="149" y="650"/>
                      <a:pt x="165" y="639"/>
                    </a:cubicBezTo>
                    <a:cubicBezTo>
                      <a:pt x="214" y="607"/>
                      <a:pt x="257" y="572"/>
                      <a:pt x="293" y="524"/>
                    </a:cubicBezTo>
                    <a:cubicBezTo>
                      <a:pt x="328" y="478"/>
                      <a:pt x="350" y="423"/>
                      <a:pt x="357" y="365"/>
                    </a:cubicBezTo>
                    <a:cubicBezTo>
                      <a:pt x="374" y="247"/>
                      <a:pt x="316" y="131"/>
                      <a:pt x="247" y="39"/>
                    </a:cubicBezTo>
                    <a:cubicBezTo>
                      <a:pt x="232" y="20"/>
                      <a:pt x="211" y="6"/>
                      <a:pt x="188" y="2"/>
                    </a:cubicBezTo>
                    <a:cubicBezTo>
                      <a:pt x="183" y="1"/>
                      <a:pt x="178" y="1"/>
                      <a:pt x="173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39"/>
              <p:cNvSpPr/>
              <p:nvPr/>
            </p:nvSpPr>
            <p:spPr>
              <a:xfrm>
                <a:off x="7032277" y="1680745"/>
                <a:ext cx="26540" cy="7782"/>
              </a:xfrm>
              <a:custGeom>
                <a:avLst/>
                <a:gdLst/>
                <a:ahLst/>
                <a:cxnLst/>
                <a:rect l="l" t="t" r="r" b="b"/>
                <a:pathLst>
                  <a:path w="839" h="246" extrusionOk="0">
                    <a:moveTo>
                      <a:pt x="758" y="1"/>
                    </a:moveTo>
                    <a:cubicBezTo>
                      <a:pt x="756" y="1"/>
                      <a:pt x="755" y="1"/>
                      <a:pt x="753" y="1"/>
                    </a:cubicBezTo>
                    <a:cubicBezTo>
                      <a:pt x="641" y="4"/>
                      <a:pt x="531" y="14"/>
                      <a:pt x="422" y="27"/>
                    </a:cubicBezTo>
                    <a:cubicBezTo>
                      <a:pt x="313" y="40"/>
                      <a:pt x="201" y="51"/>
                      <a:pt x="91" y="59"/>
                    </a:cubicBezTo>
                    <a:cubicBezTo>
                      <a:pt x="38" y="63"/>
                      <a:pt x="1" y="107"/>
                      <a:pt x="2" y="159"/>
                    </a:cubicBezTo>
                    <a:cubicBezTo>
                      <a:pt x="6" y="206"/>
                      <a:pt x="46" y="245"/>
                      <a:pt x="93" y="245"/>
                    </a:cubicBezTo>
                    <a:cubicBezTo>
                      <a:pt x="96" y="245"/>
                      <a:pt x="99" y="245"/>
                      <a:pt x="103" y="245"/>
                    </a:cubicBezTo>
                    <a:cubicBezTo>
                      <a:pt x="323" y="229"/>
                      <a:pt x="546" y="207"/>
                      <a:pt x="764" y="163"/>
                    </a:cubicBezTo>
                    <a:cubicBezTo>
                      <a:pt x="786" y="157"/>
                      <a:pt x="803" y="152"/>
                      <a:pt x="817" y="136"/>
                    </a:cubicBezTo>
                    <a:cubicBezTo>
                      <a:pt x="831" y="120"/>
                      <a:pt x="839" y="99"/>
                      <a:pt x="837" y="77"/>
                    </a:cubicBezTo>
                    <a:cubicBezTo>
                      <a:pt x="836" y="37"/>
                      <a:pt x="807" y="11"/>
                      <a:pt x="771" y="4"/>
                    </a:cubicBezTo>
                    <a:cubicBezTo>
                      <a:pt x="767" y="2"/>
                      <a:pt x="763" y="1"/>
                      <a:pt x="758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9"/>
              <p:cNvSpPr/>
              <p:nvPr/>
            </p:nvSpPr>
            <p:spPr>
              <a:xfrm>
                <a:off x="7039584" y="1689033"/>
                <a:ext cx="15342" cy="3480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10" extrusionOk="0">
                    <a:moveTo>
                      <a:pt x="50" y="1"/>
                    </a:moveTo>
                    <a:cubicBezTo>
                      <a:pt x="41" y="1"/>
                      <a:pt x="31" y="3"/>
                      <a:pt x="22" y="8"/>
                    </a:cubicBezTo>
                    <a:cubicBezTo>
                      <a:pt x="12" y="16"/>
                      <a:pt x="5" y="26"/>
                      <a:pt x="3" y="38"/>
                    </a:cubicBezTo>
                    <a:cubicBezTo>
                      <a:pt x="0" y="51"/>
                      <a:pt x="3" y="63"/>
                      <a:pt x="10" y="74"/>
                    </a:cubicBezTo>
                    <a:cubicBezTo>
                      <a:pt x="16" y="83"/>
                      <a:pt x="29" y="94"/>
                      <a:pt x="41" y="94"/>
                    </a:cubicBezTo>
                    <a:cubicBezTo>
                      <a:pt x="152" y="103"/>
                      <a:pt x="265" y="109"/>
                      <a:pt x="379" y="109"/>
                    </a:cubicBezTo>
                    <a:cubicBezTo>
                      <a:pt x="399" y="109"/>
                      <a:pt x="420" y="109"/>
                      <a:pt x="440" y="109"/>
                    </a:cubicBezTo>
                    <a:cubicBezTo>
                      <a:pt x="464" y="109"/>
                      <a:pt x="484" y="81"/>
                      <a:pt x="484" y="59"/>
                    </a:cubicBezTo>
                    <a:cubicBezTo>
                      <a:pt x="482" y="34"/>
                      <a:pt x="466" y="18"/>
                      <a:pt x="444" y="16"/>
                    </a:cubicBezTo>
                    <a:cubicBezTo>
                      <a:pt x="437" y="14"/>
                      <a:pt x="434" y="14"/>
                      <a:pt x="430" y="14"/>
                    </a:cubicBezTo>
                    <a:cubicBezTo>
                      <a:pt x="408" y="14"/>
                      <a:pt x="386" y="15"/>
                      <a:pt x="364" y="15"/>
                    </a:cubicBezTo>
                    <a:cubicBezTo>
                      <a:pt x="292" y="15"/>
                      <a:pt x="220" y="13"/>
                      <a:pt x="149" y="8"/>
                    </a:cubicBezTo>
                    <a:lnTo>
                      <a:pt x="151" y="8"/>
                    </a:lnTo>
                    <a:cubicBezTo>
                      <a:pt x="121" y="7"/>
                      <a:pt x="89" y="3"/>
                      <a:pt x="58" y="1"/>
                    </a:cubicBezTo>
                    <a:cubicBezTo>
                      <a:pt x="55" y="1"/>
                      <a:pt x="52" y="1"/>
                      <a:pt x="50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9"/>
              <p:cNvSpPr/>
              <p:nvPr/>
            </p:nvSpPr>
            <p:spPr>
              <a:xfrm>
                <a:off x="7021427" y="1711492"/>
                <a:ext cx="13349" cy="16828"/>
              </a:xfrm>
              <a:custGeom>
                <a:avLst/>
                <a:gdLst/>
                <a:ahLst/>
                <a:cxnLst/>
                <a:rect l="l" t="t" r="r" b="b"/>
                <a:pathLst>
                  <a:path w="422" h="532" extrusionOk="0">
                    <a:moveTo>
                      <a:pt x="59" y="1"/>
                    </a:moveTo>
                    <a:cubicBezTo>
                      <a:pt x="49" y="1"/>
                      <a:pt x="39" y="4"/>
                      <a:pt x="30" y="9"/>
                    </a:cubicBezTo>
                    <a:cubicBezTo>
                      <a:pt x="6" y="24"/>
                      <a:pt x="0" y="59"/>
                      <a:pt x="15" y="86"/>
                    </a:cubicBezTo>
                    <a:cubicBezTo>
                      <a:pt x="106" y="235"/>
                      <a:pt x="208" y="378"/>
                      <a:pt x="322" y="510"/>
                    </a:cubicBezTo>
                    <a:cubicBezTo>
                      <a:pt x="331" y="521"/>
                      <a:pt x="341" y="528"/>
                      <a:pt x="352" y="531"/>
                    </a:cubicBezTo>
                    <a:cubicBezTo>
                      <a:pt x="355" y="532"/>
                      <a:pt x="358" y="532"/>
                      <a:pt x="361" y="532"/>
                    </a:cubicBezTo>
                    <a:cubicBezTo>
                      <a:pt x="371" y="532"/>
                      <a:pt x="381" y="530"/>
                      <a:pt x="391" y="524"/>
                    </a:cubicBezTo>
                    <a:cubicBezTo>
                      <a:pt x="413" y="510"/>
                      <a:pt x="421" y="478"/>
                      <a:pt x="405" y="455"/>
                    </a:cubicBezTo>
                    <a:cubicBezTo>
                      <a:pt x="298" y="318"/>
                      <a:pt x="198" y="175"/>
                      <a:pt x="106" y="26"/>
                    </a:cubicBezTo>
                    <a:cubicBezTo>
                      <a:pt x="99" y="14"/>
                      <a:pt x="86" y="7"/>
                      <a:pt x="72" y="3"/>
                    </a:cubicBezTo>
                    <a:cubicBezTo>
                      <a:pt x="68" y="2"/>
                      <a:pt x="63" y="1"/>
                      <a:pt x="59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9"/>
              <p:cNvSpPr/>
              <p:nvPr/>
            </p:nvSpPr>
            <p:spPr>
              <a:xfrm>
                <a:off x="6781779" y="1689317"/>
                <a:ext cx="48081" cy="39699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255" extrusionOk="0">
                    <a:moveTo>
                      <a:pt x="779" y="0"/>
                    </a:moveTo>
                    <a:cubicBezTo>
                      <a:pt x="751" y="0"/>
                      <a:pt x="723" y="2"/>
                      <a:pt x="695" y="7"/>
                    </a:cubicBezTo>
                    <a:cubicBezTo>
                      <a:pt x="559" y="27"/>
                      <a:pt x="425" y="88"/>
                      <a:pt x="315" y="191"/>
                    </a:cubicBezTo>
                    <a:cubicBezTo>
                      <a:pt x="133" y="356"/>
                      <a:pt x="0" y="639"/>
                      <a:pt x="129" y="876"/>
                    </a:cubicBezTo>
                    <a:cubicBezTo>
                      <a:pt x="153" y="922"/>
                      <a:pt x="188" y="960"/>
                      <a:pt x="229" y="993"/>
                    </a:cubicBezTo>
                    <a:cubicBezTo>
                      <a:pt x="242" y="1026"/>
                      <a:pt x="258" y="1053"/>
                      <a:pt x="279" y="1072"/>
                    </a:cubicBezTo>
                    <a:cubicBezTo>
                      <a:pt x="334" y="1115"/>
                      <a:pt x="388" y="1145"/>
                      <a:pt x="447" y="1169"/>
                    </a:cubicBezTo>
                    <a:cubicBezTo>
                      <a:pt x="508" y="1195"/>
                      <a:pt x="570" y="1212"/>
                      <a:pt x="634" y="1229"/>
                    </a:cubicBezTo>
                    <a:lnTo>
                      <a:pt x="677" y="1239"/>
                    </a:lnTo>
                    <a:cubicBezTo>
                      <a:pt x="728" y="1249"/>
                      <a:pt x="780" y="1254"/>
                      <a:pt x="833" y="1254"/>
                    </a:cubicBezTo>
                    <a:cubicBezTo>
                      <a:pt x="867" y="1254"/>
                      <a:pt x="901" y="1252"/>
                      <a:pt x="935" y="1248"/>
                    </a:cubicBezTo>
                    <a:cubicBezTo>
                      <a:pt x="1110" y="1229"/>
                      <a:pt x="1275" y="1143"/>
                      <a:pt x="1385" y="1016"/>
                    </a:cubicBezTo>
                    <a:cubicBezTo>
                      <a:pt x="1433" y="962"/>
                      <a:pt x="1469" y="894"/>
                      <a:pt x="1496" y="810"/>
                    </a:cubicBezTo>
                    <a:cubicBezTo>
                      <a:pt x="1519" y="737"/>
                      <a:pt x="1519" y="657"/>
                      <a:pt x="1498" y="554"/>
                    </a:cubicBezTo>
                    <a:cubicBezTo>
                      <a:pt x="1482" y="479"/>
                      <a:pt x="1441" y="399"/>
                      <a:pt x="1376" y="316"/>
                    </a:cubicBezTo>
                    <a:cubicBezTo>
                      <a:pt x="1316" y="239"/>
                      <a:pt x="1239" y="171"/>
                      <a:pt x="1138" y="107"/>
                    </a:cubicBezTo>
                    <a:cubicBezTo>
                      <a:pt x="1068" y="60"/>
                      <a:pt x="991" y="29"/>
                      <a:pt x="912" y="14"/>
                    </a:cubicBezTo>
                    <a:cubicBezTo>
                      <a:pt x="868" y="5"/>
                      <a:pt x="823" y="0"/>
                      <a:pt x="7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7" name="Google Shape;547;p39"/>
            <p:cNvGrpSpPr/>
            <p:nvPr/>
          </p:nvGrpSpPr>
          <p:grpSpPr>
            <a:xfrm>
              <a:off x="8752761" y="698747"/>
              <a:ext cx="186410" cy="619807"/>
              <a:chOff x="4912361" y="3048535"/>
              <a:chExt cx="186410" cy="619807"/>
            </a:xfrm>
          </p:grpSpPr>
          <p:sp>
            <p:nvSpPr>
              <p:cNvPr id="548" name="Google Shape;548;p39"/>
              <p:cNvSpPr/>
              <p:nvPr/>
            </p:nvSpPr>
            <p:spPr>
              <a:xfrm>
                <a:off x="4919637" y="3048535"/>
                <a:ext cx="152627" cy="474266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14993" extrusionOk="0">
                    <a:moveTo>
                      <a:pt x="4694" y="1"/>
                    </a:moveTo>
                    <a:cubicBezTo>
                      <a:pt x="4674" y="1"/>
                      <a:pt x="4657" y="7"/>
                      <a:pt x="4639" y="15"/>
                    </a:cubicBezTo>
                    <a:cubicBezTo>
                      <a:pt x="4629" y="21"/>
                      <a:pt x="4620" y="25"/>
                      <a:pt x="4613" y="32"/>
                    </a:cubicBezTo>
                    <a:cubicBezTo>
                      <a:pt x="4583" y="30"/>
                      <a:pt x="4553" y="29"/>
                      <a:pt x="4524" y="29"/>
                    </a:cubicBezTo>
                    <a:cubicBezTo>
                      <a:pt x="4513" y="29"/>
                      <a:pt x="4503" y="29"/>
                      <a:pt x="4493" y="30"/>
                    </a:cubicBezTo>
                    <a:cubicBezTo>
                      <a:pt x="4394" y="31"/>
                      <a:pt x="4294" y="42"/>
                      <a:pt x="4195" y="64"/>
                    </a:cubicBezTo>
                    <a:cubicBezTo>
                      <a:pt x="4036" y="97"/>
                      <a:pt x="3870" y="160"/>
                      <a:pt x="3691" y="257"/>
                    </a:cubicBezTo>
                    <a:cubicBezTo>
                      <a:pt x="3386" y="422"/>
                      <a:pt x="3091" y="662"/>
                      <a:pt x="2761" y="1019"/>
                    </a:cubicBezTo>
                    <a:cubicBezTo>
                      <a:pt x="2507" y="1295"/>
                      <a:pt x="2255" y="1617"/>
                      <a:pt x="1990" y="2006"/>
                    </a:cubicBezTo>
                    <a:cubicBezTo>
                      <a:pt x="1791" y="2298"/>
                      <a:pt x="1593" y="2613"/>
                      <a:pt x="1403" y="2939"/>
                    </a:cubicBezTo>
                    <a:cubicBezTo>
                      <a:pt x="866" y="3866"/>
                      <a:pt x="476" y="4892"/>
                      <a:pt x="247" y="5993"/>
                    </a:cubicBezTo>
                    <a:cubicBezTo>
                      <a:pt x="137" y="6523"/>
                      <a:pt x="64" y="7070"/>
                      <a:pt x="32" y="7626"/>
                    </a:cubicBezTo>
                    <a:cubicBezTo>
                      <a:pt x="1" y="8148"/>
                      <a:pt x="8" y="8702"/>
                      <a:pt x="54" y="9271"/>
                    </a:cubicBezTo>
                    <a:cubicBezTo>
                      <a:pt x="92" y="9769"/>
                      <a:pt x="165" y="10276"/>
                      <a:pt x="269" y="10777"/>
                    </a:cubicBezTo>
                    <a:cubicBezTo>
                      <a:pt x="366" y="11254"/>
                      <a:pt x="503" y="11737"/>
                      <a:pt x="675" y="12216"/>
                    </a:cubicBezTo>
                    <a:cubicBezTo>
                      <a:pt x="848" y="12697"/>
                      <a:pt x="1050" y="13151"/>
                      <a:pt x="1278" y="13562"/>
                    </a:cubicBezTo>
                    <a:cubicBezTo>
                      <a:pt x="1393" y="13770"/>
                      <a:pt x="1524" y="13982"/>
                      <a:pt x="1682" y="14211"/>
                    </a:cubicBezTo>
                    <a:cubicBezTo>
                      <a:pt x="1753" y="14314"/>
                      <a:pt x="1828" y="14414"/>
                      <a:pt x="1907" y="14513"/>
                    </a:cubicBezTo>
                    <a:cubicBezTo>
                      <a:pt x="1990" y="14622"/>
                      <a:pt x="2074" y="14731"/>
                      <a:pt x="2171" y="14828"/>
                    </a:cubicBezTo>
                    <a:cubicBezTo>
                      <a:pt x="2209" y="14865"/>
                      <a:pt x="2257" y="14885"/>
                      <a:pt x="2305" y="14885"/>
                    </a:cubicBezTo>
                    <a:cubicBezTo>
                      <a:pt x="2315" y="14885"/>
                      <a:pt x="2323" y="14884"/>
                      <a:pt x="2332" y="14884"/>
                    </a:cubicBezTo>
                    <a:cubicBezTo>
                      <a:pt x="2350" y="14894"/>
                      <a:pt x="2369" y="14900"/>
                      <a:pt x="2388" y="14900"/>
                    </a:cubicBezTo>
                    <a:lnTo>
                      <a:pt x="2436" y="14897"/>
                    </a:lnTo>
                    <a:cubicBezTo>
                      <a:pt x="2444" y="14897"/>
                      <a:pt x="2452" y="14897"/>
                      <a:pt x="2459" y="14897"/>
                    </a:cubicBezTo>
                    <a:cubicBezTo>
                      <a:pt x="2622" y="14897"/>
                      <a:pt x="2793" y="14911"/>
                      <a:pt x="3012" y="14942"/>
                    </a:cubicBezTo>
                    <a:lnTo>
                      <a:pt x="3098" y="14954"/>
                    </a:lnTo>
                    <a:cubicBezTo>
                      <a:pt x="3225" y="14974"/>
                      <a:pt x="3357" y="14993"/>
                      <a:pt x="3486" y="14993"/>
                    </a:cubicBezTo>
                    <a:cubicBezTo>
                      <a:pt x="3539" y="14993"/>
                      <a:pt x="3589" y="14988"/>
                      <a:pt x="3639" y="14980"/>
                    </a:cubicBezTo>
                    <a:cubicBezTo>
                      <a:pt x="3706" y="14968"/>
                      <a:pt x="3764" y="14902"/>
                      <a:pt x="3768" y="14829"/>
                    </a:cubicBezTo>
                    <a:cubicBezTo>
                      <a:pt x="3771" y="14765"/>
                      <a:pt x="3732" y="14698"/>
                      <a:pt x="3678" y="14672"/>
                    </a:cubicBezTo>
                    <a:cubicBezTo>
                      <a:pt x="3619" y="13449"/>
                      <a:pt x="3576" y="12334"/>
                      <a:pt x="3549" y="11247"/>
                    </a:cubicBezTo>
                    <a:cubicBezTo>
                      <a:pt x="3519" y="10033"/>
                      <a:pt x="3522" y="8854"/>
                      <a:pt x="3560" y="7744"/>
                    </a:cubicBezTo>
                    <a:cubicBezTo>
                      <a:pt x="3586" y="6891"/>
                      <a:pt x="3642" y="6038"/>
                      <a:pt x="3725" y="5210"/>
                    </a:cubicBezTo>
                    <a:cubicBezTo>
                      <a:pt x="3811" y="4355"/>
                      <a:pt x="3927" y="3530"/>
                      <a:pt x="4073" y="2760"/>
                    </a:cubicBezTo>
                    <a:lnTo>
                      <a:pt x="4079" y="2731"/>
                    </a:lnTo>
                    <a:lnTo>
                      <a:pt x="4080" y="2726"/>
                    </a:lnTo>
                    <a:cubicBezTo>
                      <a:pt x="4159" y="2331"/>
                      <a:pt x="4263" y="1915"/>
                      <a:pt x="4402" y="1457"/>
                    </a:cubicBezTo>
                    <a:cubicBezTo>
                      <a:pt x="4465" y="1247"/>
                      <a:pt x="4534" y="1036"/>
                      <a:pt x="4601" y="827"/>
                    </a:cubicBezTo>
                    <a:lnTo>
                      <a:pt x="4674" y="601"/>
                    </a:lnTo>
                    <a:cubicBezTo>
                      <a:pt x="4720" y="458"/>
                      <a:pt x="4766" y="312"/>
                      <a:pt x="4815" y="171"/>
                    </a:cubicBezTo>
                    <a:cubicBezTo>
                      <a:pt x="4825" y="138"/>
                      <a:pt x="4823" y="104"/>
                      <a:pt x="4808" y="74"/>
                    </a:cubicBezTo>
                    <a:cubicBezTo>
                      <a:pt x="4792" y="44"/>
                      <a:pt x="4766" y="21"/>
                      <a:pt x="4735" y="10"/>
                    </a:cubicBezTo>
                    <a:cubicBezTo>
                      <a:pt x="4722" y="2"/>
                      <a:pt x="4707" y="1"/>
                      <a:pt x="46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9"/>
              <p:cNvSpPr/>
              <p:nvPr/>
            </p:nvSpPr>
            <p:spPr>
              <a:xfrm>
                <a:off x="4972273" y="3531215"/>
                <a:ext cx="94075" cy="137127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4335" extrusionOk="0">
                    <a:moveTo>
                      <a:pt x="1914" y="1"/>
                    </a:moveTo>
                    <a:cubicBezTo>
                      <a:pt x="1905" y="1"/>
                      <a:pt x="1664" y="3"/>
                      <a:pt x="1411" y="6"/>
                    </a:cubicBezTo>
                    <a:lnTo>
                      <a:pt x="1411" y="6"/>
                    </a:lnTo>
                    <a:cubicBezTo>
                      <a:pt x="1408" y="6"/>
                      <a:pt x="1406" y="6"/>
                      <a:pt x="1403" y="6"/>
                    </a:cubicBezTo>
                    <a:cubicBezTo>
                      <a:pt x="1396" y="6"/>
                      <a:pt x="1389" y="6"/>
                      <a:pt x="1382" y="6"/>
                    </a:cubicBezTo>
                    <a:lnTo>
                      <a:pt x="1382" y="6"/>
                    </a:lnTo>
                    <a:cubicBezTo>
                      <a:pt x="1099" y="10"/>
                      <a:pt x="811" y="13"/>
                      <a:pt x="822" y="13"/>
                    </a:cubicBezTo>
                    <a:cubicBezTo>
                      <a:pt x="830" y="13"/>
                      <a:pt x="979" y="11"/>
                      <a:pt x="1368" y="7"/>
                    </a:cubicBezTo>
                    <a:lnTo>
                      <a:pt x="1368" y="7"/>
                    </a:lnTo>
                    <a:cubicBezTo>
                      <a:pt x="960" y="13"/>
                      <a:pt x="496" y="180"/>
                      <a:pt x="171" y="534"/>
                    </a:cubicBezTo>
                    <a:cubicBezTo>
                      <a:pt x="171" y="500"/>
                      <a:pt x="132" y="477"/>
                      <a:pt x="101" y="477"/>
                    </a:cubicBezTo>
                    <a:cubicBezTo>
                      <a:pt x="51" y="485"/>
                      <a:pt x="28" y="513"/>
                      <a:pt x="31" y="564"/>
                    </a:cubicBezTo>
                    <a:cubicBezTo>
                      <a:pt x="31" y="564"/>
                      <a:pt x="38" y="581"/>
                      <a:pt x="36" y="581"/>
                    </a:cubicBezTo>
                    <a:cubicBezTo>
                      <a:pt x="65" y="581"/>
                      <a:pt x="18" y="1924"/>
                      <a:pt x="18" y="1952"/>
                    </a:cubicBezTo>
                    <a:cubicBezTo>
                      <a:pt x="1" y="2713"/>
                      <a:pt x="18" y="3651"/>
                      <a:pt x="618" y="4078"/>
                    </a:cubicBezTo>
                    <a:cubicBezTo>
                      <a:pt x="826" y="4226"/>
                      <a:pt x="1114" y="4335"/>
                      <a:pt x="1423" y="4335"/>
                    </a:cubicBezTo>
                    <a:cubicBezTo>
                      <a:pt x="1460" y="4335"/>
                      <a:pt x="1497" y="4333"/>
                      <a:pt x="1534" y="4330"/>
                    </a:cubicBezTo>
                    <a:cubicBezTo>
                      <a:pt x="2973" y="4214"/>
                      <a:pt x="2615" y="1201"/>
                      <a:pt x="2624" y="493"/>
                    </a:cubicBezTo>
                    <a:cubicBezTo>
                      <a:pt x="2626" y="406"/>
                      <a:pt x="2558" y="345"/>
                      <a:pt x="2485" y="345"/>
                    </a:cubicBezTo>
                    <a:cubicBezTo>
                      <a:pt x="2450" y="345"/>
                      <a:pt x="2414" y="358"/>
                      <a:pt x="2383" y="388"/>
                    </a:cubicBezTo>
                    <a:cubicBezTo>
                      <a:pt x="2147" y="137"/>
                      <a:pt x="1785" y="21"/>
                      <a:pt x="1438" y="7"/>
                    </a:cubicBezTo>
                    <a:cubicBezTo>
                      <a:pt x="1434" y="7"/>
                      <a:pt x="1429" y="7"/>
                      <a:pt x="1425" y="6"/>
                    </a:cubicBezTo>
                    <a:lnTo>
                      <a:pt x="1425" y="6"/>
                    </a:lnTo>
                    <a:cubicBezTo>
                      <a:pt x="1792" y="2"/>
                      <a:pt x="1922" y="1"/>
                      <a:pt x="19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9"/>
              <p:cNvSpPr/>
              <p:nvPr/>
            </p:nvSpPr>
            <p:spPr>
              <a:xfrm>
                <a:off x="4912361" y="3513754"/>
                <a:ext cx="186410" cy="43621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1379" extrusionOk="0">
                    <a:moveTo>
                      <a:pt x="487" y="1"/>
                    </a:moveTo>
                    <a:cubicBezTo>
                      <a:pt x="438" y="1"/>
                      <a:pt x="423" y="51"/>
                      <a:pt x="447" y="79"/>
                    </a:cubicBezTo>
                    <a:cubicBezTo>
                      <a:pt x="182" y="207"/>
                      <a:pt x="0" y="949"/>
                      <a:pt x="530" y="1126"/>
                    </a:cubicBezTo>
                    <a:cubicBezTo>
                      <a:pt x="537" y="1142"/>
                      <a:pt x="554" y="1152"/>
                      <a:pt x="570" y="1153"/>
                    </a:cubicBezTo>
                    <a:cubicBezTo>
                      <a:pt x="1237" y="1175"/>
                      <a:pt x="2477" y="1256"/>
                      <a:pt x="3024" y="1302"/>
                    </a:cubicBezTo>
                    <a:lnTo>
                      <a:pt x="3092" y="1307"/>
                    </a:lnTo>
                    <a:cubicBezTo>
                      <a:pt x="3364" y="1330"/>
                      <a:pt x="3600" y="1336"/>
                      <a:pt x="3818" y="1336"/>
                    </a:cubicBezTo>
                    <a:cubicBezTo>
                      <a:pt x="4076" y="1336"/>
                      <a:pt x="4309" y="1327"/>
                      <a:pt x="4548" y="1327"/>
                    </a:cubicBezTo>
                    <a:cubicBezTo>
                      <a:pt x="4724" y="1327"/>
                      <a:pt x="4903" y="1332"/>
                      <a:pt x="5098" y="1348"/>
                    </a:cubicBezTo>
                    <a:cubicBezTo>
                      <a:pt x="5216" y="1356"/>
                      <a:pt x="5310" y="1378"/>
                      <a:pt x="5378" y="1378"/>
                    </a:cubicBezTo>
                    <a:cubicBezTo>
                      <a:pt x="5432" y="1378"/>
                      <a:pt x="5469" y="1364"/>
                      <a:pt x="5487" y="1317"/>
                    </a:cubicBezTo>
                    <a:cubicBezTo>
                      <a:pt x="5884" y="1176"/>
                      <a:pt x="5892" y="614"/>
                      <a:pt x="5590" y="258"/>
                    </a:cubicBezTo>
                    <a:cubicBezTo>
                      <a:pt x="5599" y="210"/>
                      <a:pt x="5572" y="148"/>
                      <a:pt x="5517" y="134"/>
                    </a:cubicBezTo>
                    <a:cubicBezTo>
                      <a:pt x="5087" y="22"/>
                      <a:pt x="4325" y="4"/>
                      <a:pt x="3764" y="4"/>
                    </a:cubicBezTo>
                    <a:cubicBezTo>
                      <a:pt x="3619" y="4"/>
                      <a:pt x="3487" y="5"/>
                      <a:pt x="3378" y="6"/>
                    </a:cubicBezTo>
                    <a:cubicBezTo>
                      <a:pt x="2467" y="16"/>
                      <a:pt x="1842" y="20"/>
                      <a:pt x="1414" y="20"/>
                    </a:cubicBezTo>
                    <a:cubicBezTo>
                      <a:pt x="408" y="20"/>
                      <a:pt x="487" y="1"/>
                      <a:pt x="4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39"/>
              <p:cNvSpPr/>
              <p:nvPr/>
            </p:nvSpPr>
            <p:spPr>
              <a:xfrm>
                <a:off x="4976164" y="3571388"/>
                <a:ext cx="73577" cy="17714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560" extrusionOk="0">
                    <a:moveTo>
                      <a:pt x="2134" y="1"/>
                    </a:moveTo>
                    <a:cubicBezTo>
                      <a:pt x="2128" y="1"/>
                      <a:pt x="2123" y="1"/>
                      <a:pt x="2117" y="1"/>
                    </a:cubicBezTo>
                    <a:cubicBezTo>
                      <a:pt x="2043" y="9"/>
                      <a:pt x="1875" y="60"/>
                      <a:pt x="1803" y="82"/>
                    </a:cubicBezTo>
                    <a:cubicBezTo>
                      <a:pt x="1454" y="187"/>
                      <a:pt x="1004" y="334"/>
                      <a:pt x="554" y="334"/>
                    </a:cubicBezTo>
                    <a:cubicBezTo>
                      <a:pt x="428" y="334"/>
                      <a:pt x="301" y="323"/>
                      <a:pt x="177" y="295"/>
                    </a:cubicBezTo>
                    <a:cubicBezTo>
                      <a:pt x="165" y="292"/>
                      <a:pt x="154" y="291"/>
                      <a:pt x="143" y="291"/>
                    </a:cubicBezTo>
                    <a:cubicBezTo>
                      <a:pt x="24" y="291"/>
                      <a:pt x="0" y="462"/>
                      <a:pt x="110" y="490"/>
                    </a:cubicBezTo>
                    <a:cubicBezTo>
                      <a:pt x="313" y="540"/>
                      <a:pt x="528" y="560"/>
                      <a:pt x="741" y="560"/>
                    </a:cubicBezTo>
                    <a:cubicBezTo>
                      <a:pt x="1409" y="560"/>
                      <a:pt x="2052" y="361"/>
                      <a:pt x="2206" y="255"/>
                    </a:cubicBezTo>
                    <a:cubicBezTo>
                      <a:pt x="2325" y="190"/>
                      <a:pt x="2302" y="1"/>
                      <a:pt x="2134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39"/>
              <p:cNvSpPr/>
              <p:nvPr/>
            </p:nvSpPr>
            <p:spPr>
              <a:xfrm>
                <a:off x="4975658" y="3589071"/>
                <a:ext cx="72660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2297" h="524" extrusionOk="0">
                    <a:moveTo>
                      <a:pt x="2076" y="1"/>
                    </a:moveTo>
                    <a:cubicBezTo>
                      <a:pt x="1798" y="1"/>
                      <a:pt x="1215" y="310"/>
                      <a:pt x="621" y="310"/>
                    </a:cubicBezTo>
                    <a:cubicBezTo>
                      <a:pt x="471" y="310"/>
                      <a:pt x="320" y="290"/>
                      <a:pt x="173" y="240"/>
                    </a:cubicBezTo>
                    <a:cubicBezTo>
                      <a:pt x="160" y="236"/>
                      <a:pt x="149" y="234"/>
                      <a:pt x="138" y="234"/>
                    </a:cubicBezTo>
                    <a:cubicBezTo>
                      <a:pt x="37" y="234"/>
                      <a:pt x="0" y="391"/>
                      <a:pt x="110" y="426"/>
                    </a:cubicBezTo>
                    <a:cubicBezTo>
                      <a:pt x="305" y="492"/>
                      <a:pt x="599" y="524"/>
                      <a:pt x="907" y="524"/>
                    </a:cubicBezTo>
                    <a:cubicBezTo>
                      <a:pt x="1570" y="524"/>
                      <a:pt x="2296" y="377"/>
                      <a:pt x="2238" y="113"/>
                    </a:cubicBezTo>
                    <a:cubicBezTo>
                      <a:pt x="2220" y="32"/>
                      <a:pt x="2163" y="1"/>
                      <a:pt x="2076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39"/>
              <p:cNvSpPr/>
              <p:nvPr/>
            </p:nvSpPr>
            <p:spPr>
              <a:xfrm>
                <a:off x="5006246" y="3616180"/>
                <a:ext cx="253" cy="63"/>
              </a:xfrm>
              <a:custGeom>
                <a:avLst/>
                <a:gdLst/>
                <a:ahLst/>
                <a:cxnLst/>
                <a:rect l="l" t="t" r="r" b="b"/>
                <a:pathLst>
                  <a:path w="8" h="2" extrusionOk="0">
                    <a:moveTo>
                      <a:pt x="1" y="0"/>
                    </a:moveTo>
                    <a:cubicBezTo>
                      <a:pt x="2" y="0"/>
                      <a:pt x="3" y="0"/>
                      <a:pt x="4" y="0"/>
                    </a:cubicBezTo>
                    <a:lnTo>
                      <a:pt x="4" y="0"/>
                    </a:lnTo>
                    <a:cubicBezTo>
                      <a:pt x="4" y="0"/>
                      <a:pt x="4" y="0"/>
                      <a:pt x="3" y="0"/>
                    </a:cubicBezTo>
                    <a:close/>
                    <a:moveTo>
                      <a:pt x="4" y="0"/>
                    </a:moveTo>
                    <a:cubicBezTo>
                      <a:pt x="6" y="1"/>
                      <a:pt x="7" y="1"/>
                      <a:pt x="7" y="1"/>
                    </a:cubicBezTo>
                    <a:cubicBezTo>
                      <a:pt x="8" y="1"/>
                      <a:pt x="7" y="1"/>
                      <a:pt x="4" y="0"/>
                    </a:cubicBezTo>
                    <a:close/>
                  </a:path>
                </a:pathLst>
              </a:custGeom>
              <a:solidFill>
                <a:srgbClr val="6836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39"/>
              <p:cNvSpPr/>
              <p:nvPr/>
            </p:nvSpPr>
            <p:spPr>
              <a:xfrm>
                <a:off x="4984230" y="3609379"/>
                <a:ext cx="59944" cy="19834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627" extrusionOk="0">
                    <a:moveTo>
                      <a:pt x="704" y="218"/>
                    </a:moveTo>
                    <a:cubicBezTo>
                      <a:pt x="705" y="218"/>
                      <a:pt x="706" y="218"/>
                      <a:pt x="708" y="219"/>
                    </a:cubicBezTo>
                    <a:lnTo>
                      <a:pt x="708" y="219"/>
                    </a:lnTo>
                    <a:cubicBezTo>
                      <a:pt x="706" y="218"/>
                      <a:pt x="705" y="218"/>
                      <a:pt x="704" y="218"/>
                    </a:cubicBezTo>
                    <a:close/>
                    <a:moveTo>
                      <a:pt x="1239" y="538"/>
                    </a:moveTo>
                    <a:cubicBezTo>
                      <a:pt x="1246" y="539"/>
                      <a:pt x="1252" y="541"/>
                      <a:pt x="1258" y="542"/>
                    </a:cubicBezTo>
                    <a:cubicBezTo>
                      <a:pt x="1252" y="540"/>
                      <a:pt x="1245" y="539"/>
                      <a:pt x="1239" y="538"/>
                    </a:cubicBezTo>
                    <a:close/>
                    <a:moveTo>
                      <a:pt x="148" y="1"/>
                    </a:moveTo>
                    <a:cubicBezTo>
                      <a:pt x="124" y="1"/>
                      <a:pt x="100" y="12"/>
                      <a:pt x="85" y="33"/>
                    </a:cubicBezTo>
                    <a:cubicBezTo>
                      <a:pt x="1" y="162"/>
                      <a:pt x="499" y="357"/>
                      <a:pt x="646" y="404"/>
                    </a:cubicBezTo>
                    <a:cubicBezTo>
                      <a:pt x="841" y="467"/>
                      <a:pt x="1039" y="499"/>
                      <a:pt x="1239" y="538"/>
                    </a:cubicBezTo>
                    <a:lnTo>
                      <a:pt x="1239" y="538"/>
                    </a:lnTo>
                    <a:cubicBezTo>
                      <a:pt x="1234" y="537"/>
                      <a:pt x="1229" y="536"/>
                      <a:pt x="1223" y="534"/>
                    </a:cubicBezTo>
                    <a:lnTo>
                      <a:pt x="1223" y="534"/>
                    </a:lnTo>
                    <a:cubicBezTo>
                      <a:pt x="1304" y="549"/>
                      <a:pt x="1643" y="622"/>
                      <a:pt x="1689" y="626"/>
                    </a:cubicBezTo>
                    <a:cubicBezTo>
                      <a:pt x="1691" y="626"/>
                      <a:pt x="1694" y="626"/>
                      <a:pt x="1696" y="626"/>
                    </a:cubicBezTo>
                    <a:cubicBezTo>
                      <a:pt x="1823" y="626"/>
                      <a:pt x="1895" y="449"/>
                      <a:pt x="1737" y="376"/>
                    </a:cubicBezTo>
                    <a:cubicBezTo>
                      <a:pt x="1591" y="306"/>
                      <a:pt x="1006" y="271"/>
                      <a:pt x="708" y="219"/>
                    </a:cubicBezTo>
                    <a:lnTo>
                      <a:pt x="708" y="219"/>
                    </a:lnTo>
                    <a:cubicBezTo>
                      <a:pt x="708" y="219"/>
                      <a:pt x="709" y="219"/>
                      <a:pt x="709" y="219"/>
                    </a:cubicBezTo>
                    <a:cubicBezTo>
                      <a:pt x="430" y="162"/>
                      <a:pt x="298" y="92"/>
                      <a:pt x="188" y="13"/>
                    </a:cubicBezTo>
                    <a:cubicBezTo>
                      <a:pt x="176" y="5"/>
                      <a:pt x="162" y="1"/>
                      <a:pt x="148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39"/>
              <p:cNvSpPr/>
              <p:nvPr/>
            </p:nvSpPr>
            <p:spPr>
              <a:xfrm>
                <a:off x="4980023" y="3627504"/>
                <a:ext cx="64815" cy="16702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528" extrusionOk="0">
                    <a:moveTo>
                      <a:pt x="114" y="0"/>
                    </a:moveTo>
                    <a:cubicBezTo>
                      <a:pt x="81" y="0"/>
                      <a:pt x="49" y="17"/>
                      <a:pt x="31" y="46"/>
                    </a:cubicBezTo>
                    <a:cubicBezTo>
                      <a:pt x="0" y="90"/>
                      <a:pt x="13" y="155"/>
                      <a:pt x="59" y="185"/>
                    </a:cubicBezTo>
                    <a:cubicBezTo>
                      <a:pt x="115" y="221"/>
                      <a:pt x="172" y="254"/>
                      <a:pt x="230" y="285"/>
                    </a:cubicBezTo>
                    <a:cubicBezTo>
                      <a:pt x="264" y="304"/>
                      <a:pt x="295" y="319"/>
                      <a:pt x="330" y="337"/>
                    </a:cubicBezTo>
                    <a:cubicBezTo>
                      <a:pt x="364" y="354"/>
                      <a:pt x="403" y="362"/>
                      <a:pt x="439" y="375"/>
                    </a:cubicBezTo>
                    <a:cubicBezTo>
                      <a:pt x="580" y="420"/>
                      <a:pt x="728" y="443"/>
                      <a:pt x="874" y="458"/>
                    </a:cubicBezTo>
                    <a:cubicBezTo>
                      <a:pt x="1064" y="480"/>
                      <a:pt x="1126" y="471"/>
                      <a:pt x="1325" y="501"/>
                    </a:cubicBezTo>
                    <a:cubicBezTo>
                      <a:pt x="1417" y="517"/>
                      <a:pt x="1615" y="527"/>
                      <a:pt x="1747" y="527"/>
                    </a:cubicBezTo>
                    <a:cubicBezTo>
                      <a:pt x="1763" y="527"/>
                      <a:pt x="1777" y="527"/>
                      <a:pt x="1790" y="527"/>
                    </a:cubicBezTo>
                    <a:cubicBezTo>
                      <a:pt x="2048" y="518"/>
                      <a:pt x="2018" y="179"/>
                      <a:pt x="1810" y="176"/>
                    </a:cubicBezTo>
                    <a:cubicBezTo>
                      <a:pt x="1806" y="176"/>
                      <a:pt x="1802" y="176"/>
                      <a:pt x="1798" y="176"/>
                    </a:cubicBezTo>
                    <a:cubicBezTo>
                      <a:pt x="1605" y="176"/>
                      <a:pt x="1346" y="227"/>
                      <a:pt x="1048" y="227"/>
                    </a:cubicBezTo>
                    <a:cubicBezTo>
                      <a:pt x="805" y="227"/>
                      <a:pt x="537" y="193"/>
                      <a:pt x="260" y="69"/>
                    </a:cubicBezTo>
                    <a:cubicBezTo>
                      <a:pt x="230" y="53"/>
                      <a:pt x="199" y="34"/>
                      <a:pt x="171" y="17"/>
                    </a:cubicBezTo>
                    <a:cubicBezTo>
                      <a:pt x="152" y="6"/>
                      <a:pt x="134" y="0"/>
                      <a:pt x="114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39"/>
              <p:cNvSpPr/>
              <p:nvPr/>
            </p:nvSpPr>
            <p:spPr>
              <a:xfrm>
                <a:off x="4916663" y="3067103"/>
                <a:ext cx="127194" cy="419795"/>
              </a:xfrm>
              <a:custGeom>
                <a:avLst/>
                <a:gdLst/>
                <a:ahLst/>
                <a:cxnLst/>
                <a:rect l="l" t="t" r="r" b="b"/>
                <a:pathLst>
                  <a:path w="4021" h="13271" extrusionOk="0">
                    <a:moveTo>
                      <a:pt x="2129" y="2729"/>
                    </a:moveTo>
                    <a:lnTo>
                      <a:pt x="2128" y="2731"/>
                    </a:lnTo>
                    <a:lnTo>
                      <a:pt x="2128" y="2731"/>
                    </a:lnTo>
                    <a:cubicBezTo>
                      <a:pt x="2129" y="2730"/>
                      <a:pt x="2129" y="2730"/>
                      <a:pt x="2129" y="2729"/>
                    </a:cubicBezTo>
                    <a:close/>
                    <a:moveTo>
                      <a:pt x="3958" y="1"/>
                    </a:moveTo>
                    <a:cubicBezTo>
                      <a:pt x="3945" y="1"/>
                      <a:pt x="3935" y="4"/>
                      <a:pt x="3926" y="14"/>
                    </a:cubicBezTo>
                    <a:cubicBezTo>
                      <a:pt x="1008" y="3037"/>
                      <a:pt x="0" y="6911"/>
                      <a:pt x="1466" y="11343"/>
                    </a:cubicBezTo>
                    <a:cubicBezTo>
                      <a:pt x="1674" y="11971"/>
                      <a:pt x="1916" y="12951"/>
                      <a:pt x="2359" y="13243"/>
                    </a:cubicBezTo>
                    <a:cubicBezTo>
                      <a:pt x="2386" y="13261"/>
                      <a:pt x="2417" y="13270"/>
                      <a:pt x="2447" y="13270"/>
                    </a:cubicBezTo>
                    <a:cubicBezTo>
                      <a:pt x="2525" y="13270"/>
                      <a:pt x="2600" y="13211"/>
                      <a:pt x="2605" y="13120"/>
                    </a:cubicBezTo>
                    <a:cubicBezTo>
                      <a:pt x="2609" y="13022"/>
                      <a:pt x="2530" y="12981"/>
                      <a:pt x="2466" y="12889"/>
                    </a:cubicBezTo>
                    <a:cubicBezTo>
                      <a:pt x="2230" y="12536"/>
                      <a:pt x="1958" y="11768"/>
                      <a:pt x="1963" y="11768"/>
                    </a:cubicBezTo>
                    <a:lnTo>
                      <a:pt x="1963" y="11768"/>
                    </a:lnTo>
                    <a:cubicBezTo>
                      <a:pt x="1963" y="11768"/>
                      <a:pt x="1967" y="11776"/>
                      <a:pt x="1973" y="11794"/>
                    </a:cubicBezTo>
                    <a:cubicBezTo>
                      <a:pt x="1203" y="9640"/>
                      <a:pt x="785" y="7813"/>
                      <a:pt x="1249" y="5369"/>
                    </a:cubicBezTo>
                    <a:lnTo>
                      <a:pt x="1249" y="5369"/>
                    </a:lnTo>
                    <a:lnTo>
                      <a:pt x="1249" y="5372"/>
                    </a:lnTo>
                    <a:cubicBezTo>
                      <a:pt x="1449" y="4355"/>
                      <a:pt x="1736" y="3539"/>
                      <a:pt x="2118" y="2749"/>
                    </a:cubicBezTo>
                    <a:lnTo>
                      <a:pt x="2118" y="2750"/>
                    </a:lnTo>
                    <a:lnTo>
                      <a:pt x="2128" y="2731"/>
                    </a:lnTo>
                    <a:lnTo>
                      <a:pt x="2128" y="2731"/>
                    </a:lnTo>
                    <a:cubicBezTo>
                      <a:pt x="2128" y="2731"/>
                      <a:pt x="2127" y="2731"/>
                      <a:pt x="2127" y="2732"/>
                    </a:cubicBezTo>
                    <a:cubicBezTo>
                      <a:pt x="2523" y="1933"/>
                      <a:pt x="3029" y="1189"/>
                      <a:pt x="3613" y="515"/>
                    </a:cubicBezTo>
                    <a:lnTo>
                      <a:pt x="3613" y="515"/>
                    </a:lnTo>
                    <a:cubicBezTo>
                      <a:pt x="3611" y="516"/>
                      <a:pt x="3609" y="519"/>
                      <a:pt x="3606" y="522"/>
                    </a:cubicBezTo>
                    <a:cubicBezTo>
                      <a:pt x="3733" y="375"/>
                      <a:pt x="3865" y="233"/>
                      <a:pt x="3999" y="94"/>
                    </a:cubicBezTo>
                    <a:cubicBezTo>
                      <a:pt x="4017" y="73"/>
                      <a:pt x="4021" y="43"/>
                      <a:pt x="4001" y="18"/>
                    </a:cubicBezTo>
                    <a:cubicBezTo>
                      <a:pt x="3991" y="8"/>
                      <a:pt x="3974" y="1"/>
                      <a:pt x="3958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7" name="Google Shape;557;p39"/>
            <p:cNvGrpSpPr/>
            <p:nvPr/>
          </p:nvGrpSpPr>
          <p:grpSpPr>
            <a:xfrm>
              <a:off x="208468" y="174383"/>
              <a:ext cx="603548" cy="604230"/>
              <a:chOff x="1016818" y="4103795"/>
              <a:chExt cx="603548" cy="604230"/>
            </a:xfrm>
          </p:grpSpPr>
          <p:sp>
            <p:nvSpPr>
              <p:cNvPr id="558" name="Google Shape;558;p39"/>
              <p:cNvSpPr/>
              <p:nvPr/>
            </p:nvSpPr>
            <p:spPr>
              <a:xfrm>
                <a:off x="1294456" y="4223872"/>
                <a:ext cx="48271" cy="146680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637" extrusionOk="0">
                    <a:moveTo>
                      <a:pt x="0" y="1"/>
                    </a:moveTo>
                    <a:cubicBezTo>
                      <a:pt x="0" y="1"/>
                      <a:pt x="66" y="4479"/>
                      <a:pt x="759" y="4633"/>
                    </a:cubicBezTo>
                    <a:cubicBezTo>
                      <a:pt x="770" y="4635"/>
                      <a:pt x="781" y="4636"/>
                      <a:pt x="791" y="4636"/>
                    </a:cubicBezTo>
                    <a:cubicBezTo>
                      <a:pt x="1455" y="4636"/>
                      <a:pt x="1525" y="1"/>
                      <a:pt x="1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39"/>
              <p:cNvSpPr/>
              <p:nvPr/>
            </p:nvSpPr>
            <p:spPr>
              <a:xfrm>
                <a:off x="1294456" y="4136440"/>
                <a:ext cx="48271" cy="75823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2397" extrusionOk="0">
                    <a:moveTo>
                      <a:pt x="734" y="1"/>
                    </a:moveTo>
                    <a:cubicBezTo>
                      <a:pt x="71" y="1"/>
                      <a:pt x="0" y="2397"/>
                      <a:pt x="0" y="2397"/>
                    </a:cubicBezTo>
                    <a:lnTo>
                      <a:pt x="1525" y="2397"/>
                    </a:lnTo>
                    <a:cubicBezTo>
                      <a:pt x="1525" y="2397"/>
                      <a:pt x="1460" y="81"/>
                      <a:pt x="767" y="2"/>
                    </a:cubicBezTo>
                    <a:cubicBezTo>
                      <a:pt x="756" y="1"/>
                      <a:pt x="745" y="1"/>
                      <a:pt x="7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9"/>
              <p:cNvSpPr/>
              <p:nvPr/>
            </p:nvSpPr>
            <p:spPr>
              <a:xfrm>
                <a:off x="1296544" y="4103795"/>
                <a:ext cx="44096" cy="44096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394" extrusionOk="0">
                    <a:moveTo>
                      <a:pt x="698" y="1"/>
                    </a:moveTo>
                    <a:cubicBezTo>
                      <a:pt x="312" y="1"/>
                      <a:pt x="0" y="313"/>
                      <a:pt x="0" y="698"/>
                    </a:cubicBezTo>
                    <a:cubicBezTo>
                      <a:pt x="0" y="1082"/>
                      <a:pt x="312" y="1394"/>
                      <a:pt x="698" y="1394"/>
                    </a:cubicBezTo>
                    <a:cubicBezTo>
                      <a:pt x="1081" y="1394"/>
                      <a:pt x="1394" y="1082"/>
                      <a:pt x="1394" y="698"/>
                    </a:cubicBezTo>
                    <a:cubicBezTo>
                      <a:pt x="1394" y="313"/>
                      <a:pt x="1081" y="1"/>
                      <a:pt x="6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9"/>
              <p:cNvSpPr/>
              <p:nvPr/>
            </p:nvSpPr>
            <p:spPr>
              <a:xfrm>
                <a:off x="1294456" y="4441363"/>
                <a:ext cx="48271" cy="146680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637" extrusionOk="0">
                    <a:moveTo>
                      <a:pt x="734" y="1"/>
                    </a:moveTo>
                    <a:cubicBezTo>
                      <a:pt x="71" y="1"/>
                      <a:pt x="0" y="4636"/>
                      <a:pt x="0" y="4636"/>
                    </a:cubicBezTo>
                    <a:lnTo>
                      <a:pt x="1525" y="4636"/>
                    </a:lnTo>
                    <a:cubicBezTo>
                      <a:pt x="1525" y="4636"/>
                      <a:pt x="1460" y="156"/>
                      <a:pt x="767" y="4"/>
                    </a:cubicBezTo>
                    <a:cubicBezTo>
                      <a:pt x="756" y="2"/>
                      <a:pt x="745" y="1"/>
                      <a:pt x="7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9"/>
              <p:cNvSpPr/>
              <p:nvPr/>
            </p:nvSpPr>
            <p:spPr>
              <a:xfrm>
                <a:off x="1294456" y="4599589"/>
                <a:ext cx="48271" cy="75823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2397" extrusionOk="0">
                    <a:moveTo>
                      <a:pt x="0" y="1"/>
                    </a:moveTo>
                    <a:cubicBezTo>
                      <a:pt x="0" y="1"/>
                      <a:pt x="66" y="2316"/>
                      <a:pt x="759" y="2395"/>
                    </a:cubicBezTo>
                    <a:cubicBezTo>
                      <a:pt x="770" y="2396"/>
                      <a:pt x="781" y="2397"/>
                      <a:pt x="792" y="2397"/>
                    </a:cubicBezTo>
                    <a:cubicBezTo>
                      <a:pt x="1455" y="2397"/>
                      <a:pt x="1525" y="1"/>
                      <a:pt x="1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9"/>
              <p:cNvSpPr/>
              <p:nvPr/>
            </p:nvSpPr>
            <p:spPr>
              <a:xfrm>
                <a:off x="1296544" y="4663961"/>
                <a:ext cx="44096" cy="44064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393" extrusionOk="0">
                    <a:moveTo>
                      <a:pt x="698" y="1"/>
                    </a:moveTo>
                    <a:cubicBezTo>
                      <a:pt x="312" y="1"/>
                      <a:pt x="0" y="313"/>
                      <a:pt x="0" y="696"/>
                    </a:cubicBezTo>
                    <a:cubicBezTo>
                      <a:pt x="0" y="1082"/>
                      <a:pt x="312" y="1392"/>
                      <a:pt x="698" y="1392"/>
                    </a:cubicBezTo>
                    <a:cubicBezTo>
                      <a:pt x="1081" y="1392"/>
                      <a:pt x="1394" y="1082"/>
                      <a:pt x="1394" y="696"/>
                    </a:cubicBezTo>
                    <a:cubicBezTo>
                      <a:pt x="1394" y="313"/>
                      <a:pt x="1081" y="1"/>
                      <a:pt x="6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9"/>
              <p:cNvSpPr/>
              <p:nvPr/>
            </p:nvSpPr>
            <p:spPr>
              <a:xfrm>
                <a:off x="1333364" y="4260028"/>
                <a:ext cx="132825" cy="122892"/>
              </a:xfrm>
              <a:custGeom>
                <a:avLst/>
                <a:gdLst/>
                <a:ahLst/>
                <a:cxnLst/>
                <a:rect l="l" t="t" r="r" b="b"/>
                <a:pathLst>
                  <a:path w="4199" h="3885" extrusionOk="0">
                    <a:moveTo>
                      <a:pt x="3122" y="0"/>
                    </a:moveTo>
                    <a:cubicBezTo>
                      <a:pt x="3122" y="0"/>
                      <a:pt x="0" y="3215"/>
                      <a:pt x="383" y="3813"/>
                    </a:cubicBezTo>
                    <a:cubicBezTo>
                      <a:pt x="414" y="3862"/>
                      <a:pt x="467" y="3885"/>
                      <a:pt x="536" y="3885"/>
                    </a:cubicBezTo>
                    <a:cubicBezTo>
                      <a:pt x="1308" y="3885"/>
                      <a:pt x="4199" y="1078"/>
                      <a:pt x="4199" y="1078"/>
                    </a:cubicBezTo>
                    <a:lnTo>
                      <a:pt x="312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9"/>
              <p:cNvSpPr/>
              <p:nvPr/>
            </p:nvSpPr>
            <p:spPr>
              <a:xfrm>
                <a:off x="1440314" y="4211947"/>
                <a:ext cx="84459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2670" h="2340" extrusionOk="0">
                    <a:moveTo>
                      <a:pt x="1983" y="0"/>
                    </a:moveTo>
                    <a:cubicBezTo>
                      <a:pt x="1335" y="0"/>
                      <a:pt x="0" y="1261"/>
                      <a:pt x="0" y="1261"/>
                    </a:cubicBezTo>
                    <a:lnTo>
                      <a:pt x="1077" y="2339"/>
                    </a:lnTo>
                    <a:cubicBezTo>
                      <a:pt x="1077" y="2339"/>
                      <a:pt x="2669" y="654"/>
                      <a:pt x="2234" y="108"/>
                    </a:cubicBezTo>
                    <a:cubicBezTo>
                      <a:pt x="2174" y="33"/>
                      <a:pt x="2087" y="0"/>
                      <a:pt x="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9"/>
              <p:cNvSpPr/>
              <p:nvPr/>
            </p:nvSpPr>
            <p:spPr>
              <a:xfrm>
                <a:off x="1496430" y="4185723"/>
                <a:ext cx="44064" cy="44127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395" extrusionOk="0">
                    <a:moveTo>
                      <a:pt x="696" y="1"/>
                    </a:moveTo>
                    <a:cubicBezTo>
                      <a:pt x="311" y="1"/>
                      <a:pt x="0" y="313"/>
                      <a:pt x="0" y="698"/>
                    </a:cubicBezTo>
                    <a:cubicBezTo>
                      <a:pt x="0" y="1082"/>
                      <a:pt x="311" y="1394"/>
                      <a:pt x="696" y="1394"/>
                    </a:cubicBezTo>
                    <a:cubicBezTo>
                      <a:pt x="1081" y="1394"/>
                      <a:pt x="1392" y="1082"/>
                      <a:pt x="1392" y="698"/>
                    </a:cubicBezTo>
                    <a:cubicBezTo>
                      <a:pt x="1392" y="313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39"/>
              <p:cNvSpPr/>
              <p:nvPr/>
            </p:nvSpPr>
            <p:spPr>
              <a:xfrm>
                <a:off x="1175107" y="4428931"/>
                <a:ext cx="132888" cy="122924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3886" extrusionOk="0">
                    <a:moveTo>
                      <a:pt x="3664" y="1"/>
                    </a:moveTo>
                    <a:cubicBezTo>
                      <a:pt x="2893" y="1"/>
                      <a:pt x="0" y="2807"/>
                      <a:pt x="0" y="2807"/>
                    </a:cubicBezTo>
                    <a:lnTo>
                      <a:pt x="1079" y="3885"/>
                    </a:lnTo>
                    <a:cubicBezTo>
                      <a:pt x="1079" y="3885"/>
                      <a:pt x="4200" y="671"/>
                      <a:pt x="3816" y="72"/>
                    </a:cubicBezTo>
                    <a:cubicBezTo>
                      <a:pt x="3785" y="23"/>
                      <a:pt x="3733" y="1"/>
                      <a:pt x="36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39"/>
              <p:cNvSpPr/>
              <p:nvPr/>
            </p:nvSpPr>
            <p:spPr>
              <a:xfrm>
                <a:off x="1116555" y="4525948"/>
                <a:ext cx="84459" cy="73988"/>
              </a:xfrm>
              <a:custGeom>
                <a:avLst/>
                <a:gdLst/>
                <a:ahLst/>
                <a:cxnLst/>
                <a:rect l="l" t="t" r="r" b="b"/>
                <a:pathLst>
                  <a:path w="2670" h="2339" extrusionOk="0">
                    <a:moveTo>
                      <a:pt x="1592" y="1"/>
                    </a:moveTo>
                    <a:cubicBezTo>
                      <a:pt x="1592" y="1"/>
                      <a:pt x="0" y="1685"/>
                      <a:pt x="435" y="2230"/>
                    </a:cubicBezTo>
                    <a:cubicBezTo>
                      <a:pt x="496" y="2306"/>
                      <a:pt x="582" y="2338"/>
                      <a:pt x="686" y="2338"/>
                    </a:cubicBezTo>
                    <a:cubicBezTo>
                      <a:pt x="1334" y="2338"/>
                      <a:pt x="2669" y="1077"/>
                      <a:pt x="2669" y="1077"/>
                    </a:cubicBezTo>
                    <a:lnTo>
                      <a:pt x="159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39"/>
              <p:cNvSpPr/>
              <p:nvPr/>
            </p:nvSpPr>
            <p:spPr>
              <a:xfrm>
                <a:off x="1100834" y="4582033"/>
                <a:ext cx="44096" cy="44096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394" extrusionOk="0">
                    <a:moveTo>
                      <a:pt x="696" y="0"/>
                    </a:moveTo>
                    <a:cubicBezTo>
                      <a:pt x="312" y="0"/>
                      <a:pt x="0" y="312"/>
                      <a:pt x="0" y="698"/>
                    </a:cubicBezTo>
                    <a:cubicBezTo>
                      <a:pt x="0" y="1081"/>
                      <a:pt x="312" y="1394"/>
                      <a:pt x="696" y="1394"/>
                    </a:cubicBezTo>
                    <a:cubicBezTo>
                      <a:pt x="1081" y="1394"/>
                      <a:pt x="1393" y="1081"/>
                      <a:pt x="1393" y="698"/>
                    </a:cubicBezTo>
                    <a:cubicBezTo>
                      <a:pt x="1393" y="312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9"/>
              <p:cNvSpPr/>
              <p:nvPr/>
            </p:nvSpPr>
            <p:spPr>
              <a:xfrm>
                <a:off x="1330201" y="4429420"/>
                <a:ext cx="139531" cy="121785"/>
              </a:xfrm>
              <a:custGeom>
                <a:avLst/>
                <a:gdLst/>
                <a:ahLst/>
                <a:cxnLst/>
                <a:rect l="l" t="t" r="r" b="b"/>
                <a:pathLst>
                  <a:path w="4411" h="3850" extrusionOk="0">
                    <a:moveTo>
                      <a:pt x="726" y="1"/>
                    </a:moveTo>
                    <a:cubicBezTo>
                      <a:pt x="675" y="1"/>
                      <a:pt x="632" y="11"/>
                      <a:pt x="597" y="33"/>
                    </a:cubicBezTo>
                    <a:cubicBezTo>
                      <a:pt x="0" y="416"/>
                      <a:pt x="3332" y="3849"/>
                      <a:pt x="3332" y="3849"/>
                    </a:cubicBezTo>
                    <a:lnTo>
                      <a:pt x="4410" y="2771"/>
                    </a:lnTo>
                    <a:cubicBezTo>
                      <a:pt x="4410" y="2771"/>
                      <a:pt x="1557" y="1"/>
                      <a:pt x="7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9"/>
              <p:cNvSpPr/>
              <p:nvPr/>
            </p:nvSpPr>
            <p:spPr>
              <a:xfrm>
                <a:off x="1443793" y="4525298"/>
                <a:ext cx="87843" cy="73071"/>
              </a:xfrm>
              <a:custGeom>
                <a:avLst/>
                <a:gdLst/>
                <a:ahLst/>
                <a:cxnLst/>
                <a:rect l="l" t="t" r="r" b="b"/>
                <a:pathLst>
                  <a:path w="2777" h="2310" extrusionOk="0">
                    <a:moveTo>
                      <a:pt x="1079" y="1"/>
                    </a:moveTo>
                    <a:lnTo>
                      <a:pt x="0" y="1077"/>
                    </a:lnTo>
                    <a:cubicBezTo>
                      <a:pt x="0" y="1077"/>
                      <a:pt x="1305" y="2309"/>
                      <a:pt x="1991" y="2309"/>
                    </a:cubicBezTo>
                    <a:cubicBezTo>
                      <a:pt x="2084" y="2309"/>
                      <a:pt x="2166" y="2286"/>
                      <a:pt x="2231" y="2234"/>
                    </a:cubicBezTo>
                    <a:cubicBezTo>
                      <a:pt x="2777" y="1799"/>
                      <a:pt x="1079" y="1"/>
                      <a:pt x="10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9"/>
              <p:cNvSpPr/>
              <p:nvPr/>
            </p:nvSpPr>
            <p:spPr>
              <a:xfrm>
                <a:off x="1499909" y="4581383"/>
                <a:ext cx="44096" cy="44096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394" extrusionOk="0">
                    <a:moveTo>
                      <a:pt x="696" y="0"/>
                    </a:moveTo>
                    <a:cubicBezTo>
                      <a:pt x="313" y="0"/>
                      <a:pt x="0" y="312"/>
                      <a:pt x="0" y="698"/>
                    </a:cubicBezTo>
                    <a:cubicBezTo>
                      <a:pt x="0" y="1081"/>
                      <a:pt x="313" y="1394"/>
                      <a:pt x="696" y="1394"/>
                    </a:cubicBezTo>
                    <a:cubicBezTo>
                      <a:pt x="1082" y="1394"/>
                      <a:pt x="1394" y="1081"/>
                      <a:pt x="1394" y="698"/>
                    </a:cubicBezTo>
                    <a:cubicBezTo>
                      <a:pt x="1394" y="312"/>
                      <a:pt x="1082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9"/>
              <p:cNvSpPr/>
              <p:nvPr/>
            </p:nvSpPr>
            <p:spPr>
              <a:xfrm>
                <a:off x="1178650" y="4260123"/>
                <a:ext cx="139531" cy="121753"/>
              </a:xfrm>
              <a:custGeom>
                <a:avLst/>
                <a:gdLst/>
                <a:ahLst/>
                <a:cxnLst/>
                <a:rect l="l" t="t" r="r" b="b"/>
                <a:pathLst>
                  <a:path w="4411" h="3849" extrusionOk="0">
                    <a:moveTo>
                      <a:pt x="1077" y="0"/>
                    </a:moveTo>
                    <a:lnTo>
                      <a:pt x="0" y="1077"/>
                    </a:lnTo>
                    <a:cubicBezTo>
                      <a:pt x="0" y="1077"/>
                      <a:pt x="2854" y="3848"/>
                      <a:pt x="3683" y="3848"/>
                    </a:cubicBezTo>
                    <a:cubicBezTo>
                      <a:pt x="3734" y="3848"/>
                      <a:pt x="3777" y="3838"/>
                      <a:pt x="3812" y="3816"/>
                    </a:cubicBezTo>
                    <a:cubicBezTo>
                      <a:pt x="4410" y="3432"/>
                      <a:pt x="1077" y="0"/>
                      <a:pt x="10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9"/>
              <p:cNvSpPr/>
              <p:nvPr/>
            </p:nvSpPr>
            <p:spPr>
              <a:xfrm>
                <a:off x="1116682" y="4212864"/>
                <a:ext cx="87843" cy="73103"/>
              </a:xfrm>
              <a:custGeom>
                <a:avLst/>
                <a:gdLst/>
                <a:ahLst/>
                <a:cxnLst/>
                <a:rect l="l" t="t" r="r" b="b"/>
                <a:pathLst>
                  <a:path w="2777" h="2311" extrusionOk="0">
                    <a:moveTo>
                      <a:pt x="787" y="0"/>
                    </a:moveTo>
                    <a:cubicBezTo>
                      <a:pt x="694" y="0"/>
                      <a:pt x="612" y="23"/>
                      <a:pt x="546" y="75"/>
                    </a:cubicBezTo>
                    <a:cubicBezTo>
                      <a:pt x="0" y="510"/>
                      <a:pt x="1699" y="2310"/>
                      <a:pt x="1699" y="2310"/>
                    </a:cubicBezTo>
                    <a:lnTo>
                      <a:pt x="2777" y="1232"/>
                    </a:lnTo>
                    <a:cubicBezTo>
                      <a:pt x="2777" y="1232"/>
                      <a:pt x="1473" y="0"/>
                      <a:pt x="7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9"/>
              <p:cNvSpPr/>
              <p:nvPr/>
            </p:nvSpPr>
            <p:spPr>
              <a:xfrm>
                <a:off x="1104313" y="4185723"/>
                <a:ext cx="44096" cy="44127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395" extrusionOk="0">
                    <a:moveTo>
                      <a:pt x="698" y="1"/>
                    </a:moveTo>
                    <a:cubicBezTo>
                      <a:pt x="313" y="1"/>
                      <a:pt x="0" y="313"/>
                      <a:pt x="0" y="698"/>
                    </a:cubicBezTo>
                    <a:cubicBezTo>
                      <a:pt x="0" y="1082"/>
                      <a:pt x="313" y="1394"/>
                      <a:pt x="698" y="1394"/>
                    </a:cubicBezTo>
                    <a:cubicBezTo>
                      <a:pt x="1082" y="1394"/>
                      <a:pt x="1394" y="1082"/>
                      <a:pt x="1394" y="698"/>
                    </a:cubicBezTo>
                    <a:cubicBezTo>
                      <a:pt x="1394" y="313"/>
                      <a:pt x="1082" y="1"/>
                      <a:pt x="6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9"/>
              <p:cNvSpPr/>
              <p:nvPr/>
            </p:nvSpPr>
            <p:spPr>
              <a:xfrm>
                <a:off x="1348959" y="4381497"/>
                <a:ext cx="151330" cy="48271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1526" extrusionOk="0">
                    <a:moveTo>
                      <a:pt x="4784" y="0"/>
                    </a:moveTo>
                    <a:cubicBezTo>
                      <a:pt x="4784" y="0"/>
                      <a:pt x="304" y="66"/>
                      <a:pt x="152" y="758"/>
                    </a:cubicBezTo>
                    <a:cubicBezTo>
                      <a:pt x="0" y="1451"/>
                      <a:pt x="4784" y="1525"/>
                      <a:pt x="4784" y="1525"/>
                    </a:cubicBezTo>
                    <a:lnTo>
                      <a:pt x="478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39"/>
              <p:cNvSpPr/>
              <p:nvPr/>
            </p:nvSpPr>
            <p:spPr>
              <a:xfrm>
                <a:off x="1511898" y="4381497"/>
                <a:ext cx="78322" cy="48271"/>
              </a:xfrm>
              <a:custGeom>
                <a:avLst/>
                <a:gdLst/>
                <a:ahLst/>
                <a:cxnLst/>
                <a:rect l="l" t="t" r="r" b="b"/>
                <a:pathLst>
                  <a:path w="2476" h="1526" extrusionOk="0">
                    <a:moveTo>
                      <a:pt x="1" y="0"/>
                    </a:moveTo>
                    <a:lnTo>
                      <a:pt x="1" y="1525"/>
                    </a:lnTo>
                    <a:cubicBezTo>
                      <a:pt x="1" y="1525"/>
                      <a:pt x="2318" y="1458"/>
                      <a:pt x="2396" y="767"/>
                    </a:cubicBezTo>
                    <a:cubicBezTo>
                      <a:pt x="2475" y="7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9"/>
              <p:cNvSpPr/>
              <p:nvPr/>
            </p:nvSpPr>
            <p:spPr>
              <a:xfrm>
                <a:off x="1576334" y="4383585"/>
                <a:ext cx="44032" cy="44064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393" extrusionOk="0">
                    <a:moveTo>
                      <a:pt x="696" y="0"/>
                    </a:moveTo>
                    <a:cubicBezTo>
                      <a:pt x="311" y="0"/>
                      <a:pt x="0" y="311"/>
                      <a:pt x="0" y="696"/>
                    </a:cubicBezTo>
                    <a:cubicBezTo>
                      <a:pt x="0" y="1081"/>
                      <a:pt x="311" y="1392"/>
                      <a:pt x="696" y="1392"/>
                    </a:cubicBezTo>
                    <a:cubicBezTo>
                      <a:pt x="1080" y="1392"/>
                      <a:pt x="1392" y="1081"/>
                      <a:pt x="1392" y="696"/>
                    </a:cubicBezTo>
                    <a:cubicBezTo>
                      <a:pt x="1392" y="311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9"/>
              <p:cNvSpPr/>
              <p:nvPr/>
            </p:nvSpPr>
            <p:spPr>
              <a:xfrm>
                <a:off x="1136831" y="4382147"/>
                <a:ext cx="151362" cy="48271"/>
              </a:xfrm>
              <a:custGeom>
                <a:avLst/>
                <a:gdLst/>
                <a:ahLst/>
                <a:cxnLst/>
                <a:rect l="l" t="t" r="r" b="b"/>
                <a:pathLst>
                  <a:path w="4785" h="1526" extrusionOk="0">
                    <a:moveTo>
                      <a:pt x="1" y="0"/>
                    </a:moveTo>
                    <a:lnTo>
                      <a:pt x="1" y="1525"/>
                    </a:lnTo>
                    <a:cubicBezTo>
                      <a:pt x="1" y="1525"/>
                      <a:pt x="4481" y="1458"/>
                      <a:pt x="4633" y="767"/>
                    </a:cubicBezTo>
                    <a:cubicBezTo>
                      <a:pt x="4784" y="7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9"/>
              <p:cNvSpPr/>
              <p:nvPr/>
            </p:nvSpPr>
            <p:spPr>
              <a:xfrm>
                <a:off x="1046963" y="4382147"/>
                <a:ext cx="78290" cy="48271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1526" extrusionOk="0">
                    <a:moveTo>
                      <a:pt x="2475" y="0"/>
                    </a:moveTo>
                    <a:cubicBezTo>
                      <a:pt x="2475" y="0"/>
                      <a:pt x="158" y="66"/>
                      <a:pt x="79" y="758"/>
                    </a:cubicBezTo>
                    <a:cubicBezTo>
                      <a:pt x="1" y="1451"/>
                      <a:pt x="2475" y="1525"/>
                      <a:pt x="2475" y="1525"/>
                    </a:cubicBezTo>
                    <a:lnTo>
                      <a:pt x="247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9"/>
              <p:cNvSpPr/>
              <p:nvPr/>
            </p:nvSpPr>
            <p:spPr>
              <a:xfrm>
                <a:off x="1016818" y="4383585"/>
                <a:ext cx="44096" cy="44064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393" extrusionOk="0">
                    <a:moveTo>
                      <a:pt x="696" y="0"/>
                    </a:moveTo>
                    <a:cubicBezTo>
                      <a:pt x="312" y="0"/>
                      <a:pt x="0" y="311"/>
                      <a:pt x="0" y="696"/>
                    </a:cubicBezTo>
                    <a:cubicBezTo>
                      <a:pt x="0" y="1081"/>
                      <a:pt x="312" y="1392"/>
                      <a:pt x="696" y="1392"/>
                    </a:cubicBezTo>
                    <a:cubicBezTo>
                      <a:pt x="1081" y="1392"/>
                      <a:pt x="1393" y="1081"/>
                      <a:pt x="1393" y="696"/>
                    </a:cubicBezTo>
                    <a:cubicBezTo>
                      <a:pt x="1393" y="311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9"/>
              <p:cNvSpPr/>
              <p:nvPr/>
            </p:nvSpPr>
            <p:spPr>
              <a:xfrm>
                <a:off x="1108805" y="4195782"/>
                <a:ext cx="419573" cy="419542"/>
              </a:xfrm>
              <a:custGeom>
                <a:avLst/>
                <a:gdLst/>
                <a:ahLst/>
                <a:cxnLst/>
                <a:rect l="l" t="t" r="r" b="b"/>
                <a:pathLst>
                  <a:path w="13264" h="13263" extrusionOk="0">
                    <a:moveTo>
                      <a:pt x="6633" y="1493"/>
                    </a:moveTo>
                    <a:cubicBezTo>
                      <a:pt x="9469" y="1493"/>
                      <a:pt x="11770" y="3795"/>
                      <a:pt x="11770" y="6632"/>
                    </a:cubicBezTo>
                    <a:cubicBezTo>
                      <a:pt x="11770" y="9468"/>
                      <a:pt x="9471" y="11771"/>
                      <a:pt x="6633" y="11771"/>
                    </a:cubicBezTo>
                    <a:cubicBezTo>
                      <a:pt x="3793" y="11771"/>
                      <a:pt x="1494" y="9468"/>
                      <a:pt x="1494" y="6632"/>
                    </a:cubicBezTo>
                    <a:cubicBezTo>
                      <a:pt x="1494" y="3792"/>
                      <a:pt x="3795" y="1493"/>
                      <a:pt x="6633" y="1493"/>
                    </a:cubicBezTo>
                    <a:close/>
                    <a:moveTo>
                      <a:pt x="6633" y="1"/>
                    </a:moveTo>
                    <a:cubicBezTo>
                      <a:pt x="2970" y="1"/>
                      <a:pt x="0" y="2969"/>
                      <a:pt x="0" y="6632"/>
                    </a:cubicBezTo>
                    <a:cubicBezTo>
                      <a:pt x="0" y="10293"/>
                      <a:pt x="2970" y="13263"/>
                      <a:pt x="6633" y="13263"/>
                    </a:cubicBezTo>
                    <a:cubicBezTo>
                      <a:pt x="10294" y="13263"/>
                      <a:pt x="13264" y="10293"/>
                      <a:pt x="13264" y="6632"/>
                    </a:cubicBezTo>
                    <a:cubicBezTo>
                      <a:pt x="13264" y="2969"/>
                      <a:pt x="10294" y="1"/>
                      <a:pt x="66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9"/>
              <p:cNvSpPr/>
              <p:nvPr/>
            </p:nvSpPr>
            <p:spPr>
              <a:xfrm>
                <a:off x="1266651" y="4353565"/>
                <a:ext cx="103881" cy="103881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3284" extrusionOk="0">
                    <a:moveTo>
                      <a:pt x="1643" y="746"/>
                    </a:moveTo>
                    <a:cubicBezTo>
                      <a:pt x="2138" y="746"/>
                      <a:pt x="2539" y="1147"/>
                      <a:pt x="2539" y="1644"/>
                    </a:cubicBezTo>
                    <a:cubicBezTo>
                      <a:pt x="2539" y="2138"/>
                      <a:pt x="2138" y="2540"/>
                      <a:pt x="1643" y="2540"/>
                    </a:cubicBezTo>
                    <a:cubicBezTo>
                      <a:pt x="1146" y="2540"/>
                      <a:pt x="745" y="2139"/>
                      <a:pt x="745" y="1644"/>
                    </a:cubicBezTo>
                    <a:cubicBezTo>
                      <a:pt x="745" y="1148"/>
                      <a:pt x="1146" y="746"/>
                      <a:pt x="1643" y="746"/>
                    </a:cubicBezTo>
                    <a:close/>
                    <a:moveTo>
                      <a:pt x="1643" y="0"/>
                    </a:moveTo>
                    <a:cubicBezTo>
                      <a:pt x="735" y="0"/>
                      <a:pt x="0" y="736"/>
                      <a:pt x="0" y="1642"/>
                    </a:cubicBezTo>
                    <a:cubicBezTo>
                      <a:pt x="0" y="2549"/>
                      <a:pt x="736" y="3283"/>
                      <a:pt x="1643" y="3283"/>
                    </a:cubicBezTo>
                    <a:cubicBezTo>
                      <a:pt x="2549" y="3283"/>
                      <a:pt x="3284" y="2547"/>
                      <a:pt x="3284" y="1642"/>
                    </a:cubicBezTo>
                    <a:cubicBezTo>
                      <a:pt x="3284" y="736"/>
                      <a:pt x="2548" y="0"/>
                      <a:pt x="1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9"/>
              <p:cNvSpPr/>
              <p:nvPr/>
            </p:nvSpPr>
            <p:spPr>
              <a:xfrm>
                <a:off x="1411054" y="4397187"/>
                <a:ext cx="15690" cy="2531"/>
              </a:xfrm>
              <a:custGeom>
                <a:avLst/>
                <a:gdLst/>
                <a:ahLst/>
                <a:cxnLst/>
                <a:rect l="l" t="t" r="r" b="b"/>
                <a:pathLst>
                  <a:path w="496" h="80" extrusionOk="0">
                    <a:moveTo>
                      <a:pt x="275" y="0"/>
                    </a:moveTo>
                    <a:cubicBezTo>
                      <a:pt x="175" y="0"/>
                      <a:pt x="72" y="10"/>
                      <a:pt x="72" y="10"/>
                    </a:cubicBezTo>
                    <a:cubicBezTo>
                      <a:pt x="0" y="61"/>
                      <a:pt x="100" y="80"/>
                      <a:pt x="216" y="80"/>
                    </a:cubicBezTo>
                    <a:cubicBezTo>
                      <a:pt x="345" y="80"/>
                      <a:pt x="495" y="55"/>
                      <a:pt x="445" y="23"/>
                    </a:cubicBezTo>
                    <a:cubicBezTo>
                      <a:pt x="418" y="5"/>
                      <a:pt x="347" y="0"/>
                      <a:pt x="275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9"/>
              <p:cNvSpPr/>
              <p:nvPr/>
            </p:nvSpPr>
            <p:spPr>
              <a:xfrm>
                <a:off x="1419626" y="4389152"/>
                <a:ext cx="15690" cy="2531"/>
              </a:xfrm>
              <a:custGeom>
                <a:avLst/>
                <a:gdLst/>
                <a:ahLst/>
                <a:cxnLst/>
                <a:rect l="l" t="t" r="r" b="b"/>
                <a:pathLst>
                  <a:path w="496" h="80" extrusionOk="0">
                    <a:moveTo>
                      <a:pt x="275" y="1"/>
                    </a:moveTo>
                    <a:cubicBezTo>
                      <a:pt x="175" y="1"/>
                      <a:pt x="71" y="10"/>
                      <a:pt x="71" y="10"/>
                    </a:cubicBezTo>
                    <a:cubicBezTo>
                      <a:pt x="1" y="60"/>
                      <a:pt x="100" y="79"/>
                      <a:pt x="215" y="79"/>
                    </a:cubicBezTo>
                    <a:cubicBezTo>
                      <a:pt x="345" y="79"/>
                      <a:pt x="495" y="55"/>
                      <a:pt x="445" y="23"/>
                    </a:cubicBezTo>
                    <a:cubicBezTo>
                      <a:pt x="417" y="6"/>
                      <a:pt x="347" y="1"/>
                      <a:pt x="27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9"/>
              <p:cNvSpPr/>
              <p:nvPr/>
            </p:nvSpPr>
            <p:spPr>
              <a:xfrm>
                <a:off x="1420575" y="4405727"/>
                <a:ext cx="15658" cy="2562"/>
              </a:xfrm>
              <a:custGeom>
                <a:avLst/>
                <a:gdLst/>
                <a:ahLst/>
                <a:cxnLst/>
                <a:rect l="l" t="t" r="r" b="b"/>
                <a:pathLst>
                  <a:path w="495" h="81" extrusionOk="0">
                    <a:moveTo>
                      <a:pt x="275" y="1"/>
                    </a:moveTo>
                    <a:cubicBezTo>
                      <a:pt x="175" y="1"/>
                      <a:pt x="71" y="11"/>
                      <a:pt x="71" y="11"/>
                    </a:cubicBezTo>
                    <a:cubicBezTo>
                      <a:pt x="0" y="61"/>
                      <a:pt x="98" y="80"/>
                      <a:pt x="213" y="80"/>
                    </a:cubicBezTo>
                    <a:cubicBezTo>
                      <a:pt x="343" y="80"/>
                      <a:pt x="495" y="55"/>
                      <a:pt x="445" y="23"/>
                    </a:cubicBezTo>
                    <a:cubicBezTo>
                      <a:pt x="417" y="6"/>
                      <a:pt x="347" y="1"/>
                      <a:pt x="27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9"/>
              <p:cNvSpPr/>
              <p:nvPr/>
            </p:nvSpPr>
            <p:spPr>
              <a:xfrm>
                <a:off x="1452872" y="4399622"/>
                <a:ext cx="15690" cy="2531"/>
              </a:xfrm>
              <a:custGeom>
                <a:avLst/>
                <a:gdLst/>
                <a:ahLst/>
                <a:cxnLst/>
                <a:rect l="l" t="t" r="r" b="b"/>
                <a:pathLst>
                  <a:path w="496" h="80" extrusionOk="0">
                    <a:moveTo>
                      <a:pt x="275" y="1"/>
                    </a:moveTo>
                    <a:cubicBezTo>
                      <a:pt x="175" y="1"/>
                      <a:pt x="71" y="10"/>
                      <a:pt x="71" y="10"/>
                    </a:cubicBezTo>
                    <a:cubicBezTo>
                      <a:pt x="0" y="61"/>
                      <a:pt x="99" y="80"/>
                      <a:pt x="214" y="80"/>
                    </a:cubicBezTo>
                    <a:cubicBezTo>
                      <a:pt x="344" y="80"/>
                      <a:pt x="496" y="55"/>
                      <a:pt x="447" y="23"/>
                    </a:cubicBezTo>
                    <a:cubicBezTo>
                      <a:pt x="418" y="6"/>
                      <a:pt x="347" y="1"/>
                      <a:pt x="27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9"/>
              <p:cNvSpPr/>
              <p:nvPr/>
            </p:nvSpPr>
            <p:spPr>
              <a:xfrm>
                <a:off x="1445059" y="4391208"/>
                <a:ext cx="15595" cy="2752"/>
              </a:xfrm>
              <a:custGeom>
                <a:avLst/>
                <a:gdLst/>
                <a:ahLst/>
                <a:cxnLst/>
                <a:rect l="l" t="t" r="r" b="b"/>
                <a:pathLst>
                  <a:path w="493" h="87" extrusionOk="0">
                    <a:moveTo>
                      <a:pt x="321" y="1"/>
                    </a:moveTo>
                    <a:cubicBezTo>
                      <a:pt x="207" y="1"/>
                      <a:pt x="59" y="23"/>
                      <a:pt x="59" y="23"/>
                    </a:cubicBezTo>
                    <a:cubicBezTo>
                      <a:pt x="1" y="70"/>
                      <a:pt x="69" y="87"/>
                      <a:pt x="164" y="87"/>
                    </a:cubicBezTo>
                    <a:cubicBezTo>
                      <a:pt x="301" y="87"/>
                      <a:pt x="493" y="51"/>
                      <a:pt x="434" y="17"/>
                    </a:cubicBezTo>
                    <a:cubicBezTo>
                      <a:pt x="413" y="5"/>
                      <a:pt x="370" y="1"/>
                      <a:pt x="321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9"/>
              <p:cNvSpPr/>
              <p:nvPr/>
            </p:nvSpPr>
            <p:spPr>
              <a:xfrm>
                <a:off x="1430634" y="4397566"/>
                <a:ext cx="16038" cy="2879"/>
              </a:xfrm>
              <a:custGeom>
                <a:avLst/>
                <a:gdLst/>
                <a:ahLst/>
                <a:cxnLst/>
                <a:rect l="l" t="t" r="r" b="b"/>
                <a:pathLst>
                  <a:path w="507" h="91" extrusionOk="0">
                    <a:moveTo>
                      <a:pt x="106" y="1"/>
                    </a:moveTo>
                    <a:cubicBezTo>
                      <a:pt x="1" y="57"/>
                      <a:pt x="204" y="91"/>
                      <a:pt x="351" y="91"/>
                    </a:cubicBezTo>
                    <a:cubicBezTo>
                      <a:pt x="439" y="91"/>
                      <a:pt x="506" y="79"/>
                      <a:pt x="475" y="52"/>
                    </a:cubicBezTo>
                    <a:cubicBezTo>
                      <a:pt x="418" y="4"/>
                      <a:pt x="106" y="1"/>
                      <a:pt x="106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9"/>
              <p:cNvSpPr/>
              <p:nvPr/>
            </p:nvSpPr>
            <p:spPr>
              <a:xfrm>
                <a:off x="1386602" y="4327690"/>
                <a:ext cx="10091" cy="10344"/>
              </a:xfrm>
              <a:custGeom>
                <a:avLst/>
                <a:gdLst/>
                <a:ahLst/>
                <a:cxnLst/>
                <a:rect l="l" t="t" r="r" b="b"/>
                <a:pathLst>
                  <a:path w="319" h="327" extrusionOk="0">
                    <a:moveTo>
                      <a:pt x="258" y="0"/>
                    </a:moveTo>
                    <a:cubicBezTo>
                      <a:pt x="255" y="0"/>
                      <a:pt x="252" y="1"/>
                      <a:pt x="249" y="2"/>
                    </a:cubicBezTo>
                    <a:cubicBezTo>
                      <a:pt x="175" y="28"/>
                      <a:pt x="3" y="285"/>
                      <a:pt x="3" y="285"/>
                    </a:cubicBezTo>
                    <a:cubicBezTo>
                      <a:pt x="1" y="315"/>
                      <a:pt x="8" y="327"/>
                      <a:pt x="22" y="327"/>
                    </a:cubicBezTo>
                    <a:cubicBezTo>
                      <a:pt x="91" y="327"/>
                      <a:pt x="319" y="0"/>
                      <a:pt x="258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9"/>
              <p:cNvSpPr/>
              <p:nvPr/>
            </p:nvSpPr>
            <p:spPr>
              <a:xfrm>
                <a:off x="1385716" y="4315986"/>
                <a:ext cx="10122" cy="10312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26" extrusionOk="0">
                    <a:moveTo>
                      <a:pt x="256" y="1"/>
                    </a:moveTo>
                    <a:cubicBezTo>
                      <a:pt x="254" y="1"/>
                      <a:pt x="251" y="1"/>
                      <a:pt x="247" y="2"/>
                    </a:cubicBezTo>
                    <a:cubicBezTo>
                      <a:pt x="174" y="27"/>
                      <a:pt x="2" y="285"/>
                      <a:pt x="2" y="285"/>
                    </a:cubicBezTo>
                    <a:cubicBezTo>
                      <a:pt x="0" y="314"/>
                      <a:pt x="8" y="326"/>
                      <a:pt x="21" y="326"/>
                    </a:cubicBezTo>
                    <a:cubicBezTo>
                      <a:pt x="91" y="326"/>
                      <a:pt x="320" y="1"/>
                      <a:pt x="256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9"/>
              <p:cNvSpPr/>
              <p:nvPr/>
            </p:nvSpPr>
            <p:spPr>
              <a:xfrm>
                <a:off x="1399255" y="4325729"/>
                <a:ext cx="10059" cy="10312"/>
              </a:xfrm>
              <a:custGeom>
                <a:avLst/>
                <a:gdLst/>
                <a:ahLst/>
                <a:cxnLst/>
                <a:rect l="l" t="t" r="r" b="b"/>
                <a:pathLst>
                  <a:path w="318" h="326" extrusionOk="0">
                    <a:moveTo>
                      <a:pt x="256" y="1"/>
                    </a:moveTo>
                    <a:cubicBezTo>
                      <a:pt x="254" y="1"/>
                      <a:pt x="251" y="1"/>
                      <a:pt x="247" y="2"/>
                    </a:cubicBezTo>
                    <a:cubicBezTo>
                      <a:pt x="174" y="27"/>
                      <a:pt x="2" y="284"/>
                      <a:pt x="2" y="284"/>
                    </a:cubicBezTo>
                    <a:cubicBezTo>
                      <a:pt x="0" y="314"/>
                      <a:pt x="7" y="326"/>
                      <a:pt x="20" y="326"/>
                    </a:cubicBezTo>
                    <a:cubicBezTo>
                      <a:pt x="88" y="326"/>
                      <a:pt x="317" y="1"/>
                      <a:pt x="256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9"/>
              <p:cNvSpPr/>
              <p:nvPr/>
            </p:nvSpPr>
            <p:spPr>
              <a:xfrm>
                <a:off x="1414818" y="4296785"/>
                <a:ext cx="10091" cy="10312"/>
              </a:xfrm>
              <a:custGeom>
                <a:avLst/>
                <a:gdLst/>
                <a:ahLst/>
                <a:cxnLst/>
                <a:rect l="l" t="t" r="r" b="b"/>
                <a:pathLst>
                  <a:path w="319" h="326" extrusionOk="0">
                    <a:moveTo>
                      <a:pt x="257" y="0"/>
                    </a:moveTo>
                    <a:cubicBezTo>
                      <a:pt x="255" y="0"/>
                      <a:pt x="251" y="1"/>
                      <a:pt x="248" y="2"/>
                    </a:cubicBezTo>
                    <a:cubicBezTo>
                      <a:pt x="175" y="27"/>
                      <a:pt x="3" y="284"/>
                      <a:pt x="3" y="284"/>
                    </a:cubicBezTo>
                    <a:cubicBezTo>
                      <a:pt x="1" y="313"/>
                      <a:pt x="8" y="325"/>
                      <a:pt x="21" y="325"/>
                    </a:cubicBezTo>
                    <a:cubicBezTo>
                      <a:pt x="90" y="325"/>
                      <a:pt x="318" y="0"/>
                      <a:pt x="257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9"/>
              <p:cNvSpPr/>
              <p:nvPr/>
            </p:nvSpPr>
            <p:spPr>
              <a:xfrm>
                <a:off x="1403525" y="4297671"/>
                <a:ext cx="9521" cy="1066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37" extrusionOk="0">
                    <a:moveTo>
                      <a:pt x="243" y="1"/>
                    </a:moveTo>
                    <a:cubicBezTo>
                      <a:pt x="240" y="1"/>
                      <a:pt x="236" y="1"/>
                      <a:pt x="232" y="3"/>
                    </a:cubicBezTo>
                    <a:cubicBezTo>
                      <a:pt x="158" y="32"/>
                      <a:pt x="0" y="296"/>
                      <a:pt x="0" y="296"/>
                    </a:cubicBezTo>
                    <a:cubicBezTo>
                      <a:pt x="0" y="325"/>
                      <a:pt x="7" y="336"/>
                      <a:pt x="20" y="336"/>
                    </a:cubicBezTo>
                    <a:cubicBezTo>
                      <a:pt x="87" y="336"/>
                      <a:pt x="300" y="1"/>
                      <a:pt x="243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9"/>
              <p:cNvSpPr/>
              <p:nvPr/>
            </p:nvSpPr>
            <p:spPr>
              <a:xfrm>
                <a:off x="1399539" y="4312633"/>
                <a:ext cx="11198" cy="9490"/>
              </a:xfrm>
              <a:custGeom>
                <a:avLst/>
                <a:gdLst/>
                <a:ahLst/>
                <a:cxnLst/>
                <a:rect l="l" t="t" r="r" b="b"/>
                <a:pathLst>
                  <a:path w="354" h="300" extrusionOk="0">
                    <a:moveTo>
                      <a:pt x="284" y="0"/>
                    </a:moveTo>
                    <a:cubicBezTo>
                      <a:pt x="283" y="0"/>
                      <a:pt x="281" y="1"/>
                      <a:pt x="278" y="1"/>
                    </a:cubicBezTo>
                    <a:cubicBezTo>
                      <a:pt x="205" y="15"/>
                      <a:pt x="6" y="254"/>
                      <a:pt x="6" y="254"/>
                    </a:cubicBezTo>
                    <a:cubicBezTo>
                      <a:pt x="0" y="286"/>
                      <a:pt x="7" y="299"/>
                      <a:pt x="22" y="299"/>
                    </a:cubicBezTo>
                    <a:cubicBezTo>
                      <a:pt x="94" y="299"/>
                      <a:pt x="354" y="0"/>
                      <a:pt x="284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9"/>
              <p:cNvSpPr/>
              <p:nvPr/>
            </p:nvSpPr>
            <p:spPr>
              <a:xfrm>
                <a:off x="1311475" y="4290364"/>
                <a:ext cx="4555" cy="12874"/>
              </a:xfrm>
              <a:custGeom>
                <a:avLst/>
                <a:gdLst/>
                <a:ahLst/>
                <a:cxnLst/>
                <a:rect l="l" t="t" r="r" b="b"/>
                <a:pathLst>
                  <a:path w="144" h="407" extrusionOk="0">
                    <a:moveTo>
                      <a:pt x="52" y="0"/>
                    </a:moveTo>
                    <a:cubicBezTo>
                      <a:pt x="48" y="0"/>
                      <a:pt x="44" y="3"/>
                      <a:pt x="40" y="11"/>
                    </a:cubicBezTo>
                    <a:cubicBezTo>
                      <a:pt x="1" y="78"/>
                      <a:pt x="48" y="384"/>
                      <a:pt x="48" y="384"/>
                    </a:cubicBezTo>
                    <a:cubicBezTo>
                      <a:pt x="60" y="400"/>
                      <a:pt x="71" y="407"/>
                      <a:pt x="79" y="407"/>
                    </a:cubicBezTo>
                    <a:cubicBezTo>
                      <a:pt x="144" y="407"/>
                      <a:pt x="97" y="0"/>
                      <a:pt x="52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9"/>
              <p:cNvSpPr/>
              <p:nvPr/>
            </p:nvSpPr>
            <p:spPr>
              <a:xfrm>
                <a:off x="1303029" y="4282266"/>
                <a:ext cx="4460" cy="12906"/>
              </a:xfrm>
              <a:custGeom>
                <a:avLst/>
                <a:gdLst/>
                <a:ahLst/>
                <a:cxnLst/>
                <a:rect l="l" t="t" r="r" b="b"/>
                <a:pathLst>
                  <a:path w="141" h="408" extrusionOk="0">
                    <a:moveTo>
                      <a:pt x="50" y="1"/>
                    </a:moveTo>
                    <a:cubicBezTo>
                      <a:pt x="46" y="1"/>
                      <a:pt x="42" y="4"/>
                      <a:pt x="37" y="12"/>
                    </a:cubicBezTo>
                    <a:cubicBezTo>
                      <a:pt x="0" y="80"/>
                      <a:pt x="46" y="385"/>
                      <a:pt x="46" y="385"/>
                    </a:cubicBezTo>
                    <a:cubicBezTo>
                      <a:pt x="58" y="401"/>
                      <a:pt x="68" y="408"/>
                      <a:pt x="77" y="408"/>
                    </a:cubicBezTo>
                    <a:cubicBezTo>
                      <a:pt x="140" y="408"/>
                      <a:pt x="96" y="1"/>
                      <a:pt x="50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9"/>
              <p:cNvSpPr/>
              <p:nvPr/>
            </p:nvSpPr>
            <p:spPr>
              <a:xfrm>
                <a:off x="1319541" y="4280399"/>
                <a:ext cx="4492" cy="12874"/>
              </a:xfrm>
              <a:custGeom>
                <a:avLst/>
                <a:gdLst/>
                <a:ahLst/>
                <a:cxnLst/>
                <a:rect l="l" t="t" r="r" b="b"/>
                <a:pathLst>
                  <a:path w="142" h="407" extrusionOk="0">
                    <a:moveTo>
                      <a:pt x="50" y="0"/>
                    </a:moveTo>
                    <a:cubicBezTo>
                      <a:pt x="46" y="0"/>
                      <a:pt x="42" y="3"/>
                      <a:pt x="38" y="11"/>
                    </a:cubicBezTo>
                    <a:cubicBezTo>
                      <a:pt x="1" y="78"/>
                      <a:pt x="47" y="384"/>
                      <a:pt x="47" y="384"/>
                    </a:cubicBezTo>
                    <a:cubicBezTo>
                      <a:pt x="59" y="400"/>
                      <a:pt x="69" y="407"/>
                      <a:pt x="77" y="407"/>
                    </a:cubicBezTo>
                    <a:cubicBezTo>
                      <a:pt x="141" y="407"/>
                      <a:pt x="97" y="0"/>
                      <a:pt x="50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9"/>
              <p:cNvSpPr/>
              <p:nvPr/>
            </p:nvSpPr>
            <p:spPr>
              <a:xfrm>
                <a:off x="1311569" y="4248482"/>
                <a:ext cx="4523" cy="12906"/>
              </a:xfrm>
              <a:custGeom>
                <a:avLst/>
                <a:gdLst/>
                <a:ahLst/>
                <a:cxnLst/>
                <a:rect l="l" t="t" r="r" b="b"/>
                <a:pathLst>
                  <a:path w="143" h="408" extrusionOk="0">
                    <a:moveTo>
                      <a:pt x="51" y="1"/>
                    </a:moveTo>
                    <a:cubicBezTo>
                      <a:pt x="46" y="1"/>
                      <a:pt x="42" y="4"/>
                      <a:pt x="38" y="12"/>
                    </a:cubicBezTo>
                    <a:cubicBezTo>
                      <a:pt x="1" y="79"/>
                      <a:pt x="47" y="385"/>
                      <a:pt x="47" y="385"/>
                    </a:cubicBezTo>
                    <a:cubicBezTo>
                      <a:pt x="59" y="401"/>
                      <a:pt x="69" y="407"/>
                      <a:pt x="77" y="407"/>
                    </a:cubicBezTo>
                    <a:cubicBezTo>
                      <a:pt x="142" y="407"/>
                      <a:pt x="97" y="1"/>
                      <a:pt x="51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9"/>
              <p:cNvSpPr/>
              <p:nvPr/>
            </p:nvSpPr>
            <p:spPr>
              <a:xfrm>
                <a:off x="1303566" y="4257086"/>
                <a:ext cx="4998" cy="1284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406" extrusionOk="0">
                    <a:moveTo>
                      <a:pt x="47" y="0"/>
                    </a:moveTo>
                    <a:cubicBezTo>
                      <a:pt x="43" y="0"/>
                      <a:pt x="39" y="4"/>
                      <a:pt x="35" y="12"/>
                    </a:cubicBezTo>
                    <a:cubicBezTo>
                      <a:pt x="0" y="83"/>
                      <a:pt x="62" y="385"/>
                      <a:pt x="62" y="385"/>
                    </a:cubicBezTo>
                    <a:cubicBezTo>
                      <a:pt x="74" y="399"/>
                      <a:pt x="84" y="405"/>
                      <a:pt x="92" y="405"/>
                    </a:cubicBezTo>
                    <a:cubicBezTo>
                      <a:pt x="158" y="405"/>
                      <a:pt x="93" y="0"/>
                      <a:pt x="47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9"/>
              <p:cNvSpPr/>
              <p:nvPr/>
            </p:nvSpPr>
            <p:spPr>
              <a:xfrm>
                <a:off x="1311443" y="4269866"/>
                <a:ext cx="3385" cy="12938"/>
              </a:xfrm>
              <a:custGeom>
                <a:avLst/>
                <a:gdLst/>
                <a:ahLst/>
                <a:cxnLst/>
                <a:rect l="l" t="t" r="r" b="b"/>
                <a:pathLst>
                  <a:path w="107" h="409" extrusionOk="0">
                    <a:moveTo>
                      <a:pt x="57" y="0"/>
                    </a:moveTo>
                    <a:cubicBezTo>
                      <a:pt x="53" y="0"/>
                      <a:pt x="49" y="3"/>
                      <a:pt x="45" y="9"/>
                    </a:cubicBezTo>
                    <a:cubicBezTo>
                      <a:pt x="0" y="72"/>
                      <a:pt x="15" y="381"/>
                      <a:pt x="15" y="381"/>
                    </a:cubicBezTo>
                    <a:cubicBezTo>
                      <a:pt x="26" y="400"/>
                      <a:pt x="36" y="408"/>
                      <a:pt x="45" y="408"/>
                    </a:cubicBezTo>
                    <a:cubicBezTo>
                      <a:pt x="107" y="408"/>
                      <a:pt x="103" y="0"/>
                      <a:pt x="57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9"/>
              <p:cNvSpPr/>
              <p:nvPr/>
            </p:nvSpPr>
            <p:spPr>
              <a:xfrm>
                <a:off x="1240902" y="4322787"/>
                <a:ext cx="13222" cy="879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278" extrusionOk="0">
                    <a:moveTo>
                      <a:pt x="14" y="0"/>
                    </a:moveTo>
                    <a:cubicBezTo>
                      <a:pt x="4" y="0"/>
                      <a:pt x="0" y="6"/>
                      <a:pt x="4" y="19"/>
                    </a:cubicBezTo>
                    <a:cubicBezTo>
                      <a:pt x="25" y="95"/>
                      <a:pt x="276" y="277"/>
                      <a:pt x="276" y="277"/>
                    </a:cubicBezTo>
                    <a:cubicBezTo>
                      <a:pt x="281" y="278"/>
                      <a:pt x="285" y="278"/>
                      <a:pt x="289" y="278"/>
                    </a:cubicBezTo>
                    <a:cubicBezTo>
                      <a:pt x="418" y="278"/>
                      <a:pt x="81" y="0"/>
                      <a:pt x="14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9"/>
              <p:cNvSpPr/>
              <p:nvPr/>
            </p:nvSpPr>
            <p:spPr>
              <a:xfrm>
                <a:off x="1229167" y="4323198"/>
                <a:ext cx="13191" cy="8794"/>
              </a:xfrm>
              <a:custGeom>
                <a:avLst/>
                <a:gdLst/>
                <a:ahLst/>
                <a:cxnLst/>
                <a:rect l="l" t="t" r="r" b="b"/>
                <a:pathLst>
                  <a:path w="417" h="278" extrusionOk="0">
                    <a:moveTo>
                      <a:pt x="14" y="0"/>
                    </a:moveTo>
                    <a:cubicBezTo>
                      <a:pt x="4" y="0"/>
                      <a:pt x="0" y="6"/>
                      <a:pt x="4" y="19"/>
                    </a:cubicBezTo>
                    <a:cubicBezTo>
                      <a:pt x="25" y="94"/>
                      <a:pt x="276" y="277"/>
                      <a:pt x="276" y="277"/>
                    </a:cubicBezTo>
                    <a:cubicBezTo>
                      <a:pt x="281" y="278"/>
                      <a:pt x="285" y="278"/>
                      <a:pt x="289" y="278"/>
                    </a:cubicBezTo>
                    <a:cubicBezTo>
                      <a:pt x="416" y="278"/>
                      <a:pt x="80" y="0"/>
                      <a:pt x="14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9"/>
              <p:cNvSpPr/>
              <p:nvPr/>
            </p:nvSpPr>
            <p:spPr>
              <a:xfrm>
                <a:off x="1239447" y="4310102"/>
                <a:ext cx="13191" cy="8794"/>
              </a:xfrm>
              <a:custGeom>
                <a:avLst/>
                <a:gdLst/>
                <a:ahLst/>
                <a:cxnLst/>
                <a:rect l="l" t="t" r="r" b="b"/>
                <a:pathLst>
                  <a:path w="417" h="278" extrusionOk="0">
                    <a:moveTo>
                      <a:pt x="14" y="1"/>
                    </a:moveTo>
                    <a:cubicBezTo>
                      <a:pt x="4" y="1"/>
                      <a:pt x="0" y="6"/>
                      <a:pt x="4" y="19"/>
                    </a:cubicBezTo>
                    <a:cubicBezTo>
                      <a:pt x="26" y="95"/>
                      <a:pt x="276" y="277"/>
                      <a:pt x="276" y="277"/>
                    </a:cubicBezTo>
                    <a:cubicBezTo>
                      <a:pt x="281" y="278"/>
                      <a:pt x="285" y="278"/>
                      <a:pt x="289" y="278"/>
                    </a:cubicBezTo>
                    <a:cubicBezTo>
                      <a:pt x="417" y="278"/>
                      <a:pt x="80" y="1"/>
                      <a:pt x="14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9"/>
              <p:cNvSpPr/>
              <p:nvPr/>
            </p:nvSpPr>
            <p:spPr>
              <a:xfrm>
                <a:off x="1211168" y="4293305"/>
                <a:ext cx="13222" cy="879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278" extrusionOk="0">
                    <a:moveTo>
                      <a:pt x="15" y="0"/>
                    </a:moveTo>
                    <a:cubicBezTo>
                      <a:pt x="5" y="0"/>
                      <a:pt x="1" y="6"/>
                      <a:pt x="5" y="19"/>
                    </a:cubicBezTo>
                    <a:cubicBezTo>
                      <a:pt x="26" y="94"/>
                      <a:pt x="277" y="277"/>
                      <a:pt x="277" y="277"/>
                    </a:cubicBezTo>
                    <a:cubicBezTo>
                      <a:pt x="282" y="278"/>
                      <a:pt x="286" y="278"/>
                      <a:pt x="290" y="278"/>
                    </a:cubicBezTo>
                    <a:cubicBezTo>
                      <a:pt x="417" y="278"/>
                      <a:pt x="81" y="0"/>
                      <a:pt x="15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9"/>
              <p:cNvSpPr/>
              <p:nvPr/>
            </p:nvSpPr>
            <p:spPr>
              <a:xfrm>
                <a:off x="1211516" y="4305136"/>
                <a:ext cx="13823" cy="8383"/>
              </a:xfrm>
              <a:custGeom>
                <a:avLst/>
                <a:gdLst/>
                <a:ahLst/>
                <a:cxnLst/>
                <a:rect l="l" t="t" r="r" b="b"/>
                <a:pathLst>
                  <a:path w="437" h="265" extrusionOk="0">
                    <a:moveTo>
                      <a:pt x="16" y="0"/>
                    </a:moveTo>
                    <a:cubicBezTo>
                      <a:pt x="5" y="0"/>
                      <a:pt x="1" y="6"/>
                      <a:pt x="5" y="20"/>
                    </a:cubicBezTo>
                    <a:cubicBezTo>
                      <a:pt x="32" y="95"/>
                      <a:pt x="290" y="264"/>
                      <a:pt x="290" y="264"/>
                    </a:cubicBezTo>
                    <a:cubicBezTo>
                      <a:pt x="293" y="264"/>
                      <a:pt x="296" y="264"/>
                      <a:pt x="298" y="264"/>
                    </a:cubicBezTo>
                    <a:cubicBezTo>
                      <a:pt x="437" y="264"/>
                      <a:pt x="88" y="0"/>
                      <a:pt x="16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9"/>
              <p:cNvSpPr/>
              <p:nvPr/>
            </p:nvSpPr>
            <p:spPr>
              <a:xfrm>
                <a:off x="1226415" y="4308363"/>
                <a:ext cx="11925" cy="961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04" extrusionOk="0">
                    <a:moveTo>
                      <a:pt x="12" y="0"/>
                    </a:moveTo>
                    <a:cubicBezTo>
                      <a:pt x="4" y="0"/>
                      <a:pt x="0" y="5"/>
                      <a:pt x="2" y="17"/>
                    </a:cubicBezTo>
                    <a:cubicBezTo>
                      <a:pt x="15" y="93"/>
                      <a:pt x="246" y="301"/>
                      <a:pt x="246" y="301"/>
                    </a:cubicBezTo>
                    <a:cubicBezTo>
                      <a:pt x="254" y="303"/>
                      <a:pt x="262" y="304"/>
                      <a:pt x="268" y="304"/>
                    </a:cubicBezTo>
                    <a:cubicBezTo>
                      <a:pt x="376" y="304"/>
                      <a:pt x="74" y="0"/>
                      <a:pt x="12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9"/>
              <p:cNvSpPr/>
              <p:nvPr/>
            </p:nvSpPr>
            <p:spPr>
              <a:xfrm>
                <a:off x="1204968" y="4398389"/>
                <a:ext cx="15848" cy="256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81" extrusionOk="0">
                    <a:moveTo>
                      <a:pt x="228" y="1"/>
                    </a:moveTo>
                    <a:cubicBezTo>
                      <a:pt x="112" y="1"/>
                      <a:pt x="0" y="19"/>
                      <a:pt x="43" y="49"/>
                    </a:cubicBezTo>
                    <a:cubicBezTo>
                      <a:pt x="81" y="75"/>
                      <a:pt x="202" y="81"/>
                      <a:pt x="297" y="81"/>
                    </a:cubicBezTo>
                    <a:cubicBezTo>
                      <a:pt x="363" y="81"/>
                      <a:pt x="417" y="78"/>
                      <a:pt x="417" y="78"/>
                    </a:cubicBezTo>
                    <a:cubicBezTo>
                      <a:pt x="500" y="24"/>
                      <a:pt x="361" y="1"/>
                      <a:pt x="228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9"/>
              <p:cNvSpPr/>
              <p:nvPr/>
            </p:nvSpPr>
            <p:spPr>
              <a:xfrm>
                <a:off x="1196047" y="4406075"/>
                <a:ext cx="15848" cy="2531"/>
              </a:xfrm>
              <a:custGeom>
                <a:avLst/>
                <a:gdLst/>
                <a:ahLst/>
                <a:cxnLst/>
                <a:rect l="l" t="t" r="r" b="b"/>
                <a:pathLst>
                  <a:path w="501" h="80" extrusionOk="0">
                    <a:moveTo>
                      <a:pt x="230" y="1"/>
                    </a:moveTo>
                    <a:cubicBezTo>
                      <a:pt x="114" y="1"/>
                      <a:pt x="0" y="18"/>
                      <a:pt x="42" y="48"/>
                    </a:cubicBezTo>
                    <a:cubicBezTo>
                      <a:pt x="79" y="74"/>
                      <a:pt x="201" y="80"/>
                      <a:pt x="296" y="80"/>
                    </a:cubicBezTo>
                    <a:cubicBezTo>
                      <a:pt x="363" y="80"/>
                      <a:pt x="417" y="77"/>
                      <a:pt x="417" y="77"/>
                    </a:cubicBezTo>
                    <a:cubicBezTo>
                      <a:pt x="501" y="23"/>
                      <a:pt x="363" y="1"/>
                      <a:pt x="230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9"/>
              <p:cNvSpPr/>
              <p:nvPr/>
            </p:nvSpPr>
            <p:spPr>
              <a:xfrm>
                <a:off x="1195858" y="4389405"/>
                <a:ext cx="15848" cy="256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81" extrusionOk="0">
                    <a:moveTo>
                      <a:pt x="230" y="1"/>
                    </a:moveTo>
                    <a:cubicBezTo>
                      <a:pt x="113" y="1"/>
                      <a:pt x="0" y="18"/>
                      <a:pt x="43" y="48"/>
                    </a:cubicBezTo>
                    <a:cubicBezTo>
                      <a:pt x="80" y="74"/>
                      <a:pt x="197" y="80"/>
                      <a:pt x="290" y="80"/>
                    </a:cubicBezTo>
                    <a:cubicBezTo>
                      <a:pt x="360" y="80"/>
                      <a:pt x="417" y="77"/>
                      <a:pt x="417" y="77"/>
                    </a:cubicBezTo>
                    <a:cubicBezTo>
                      <a:pt x="500" y="24"/>
                      <a:pt x="362" y="1"/>
                      <a:pt x="230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9"/>
              <p:cNvSpPr/>
              <p:nvPr/>
            </p:nvSpPr>
            <p:spPr>
              <a:xfrm>
                <a:off x="1163308" y="4394087"/>
                <a:ext cx="15816" cy="2562"/>
              </a:xfrm>
              <a:custGeom>
                <a:avLst/>
                <a:gdLst/>
                <a:ahLst/>
                <a:cxnLst/>
                <a:rect l="l" t="t" r="r" b="b"/>
                <a:pathLst>
                  <a:path w="500" h="81" extrusionOk="0">
                    <a:moveTo>
                      <a:pt x="228" y="1"/>
                    </a:moveTo>
                    <a:cubicBezTo>
                      <a:pt x="112" y="1"/>
                      <a:pt x="0" y="19"/>
                      <a:pt x="43" y="49"/>
                    </a:cubicBezTo>
                    <a:cubicBezTo>
                      <a:pt x="80" y="75"/>
                      <a:pt x="202" y="81"/>
                      <a:pt x="296" y="81"/>
                    </a:cubicBezTo>
                    <a:cubicBezTo>
                      <a:pt x="363" y="81"/>
                      <a:pt x="416" y="78"/>
                      <a:pt x="416" y="78"/>
                    </a:cubicBezTo>
                    <a:cubicBezTo>
                      <a:pt x="500" y="24"/>
                      <a:pt x="361" y="1"/>
                      <a:pt x="228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9"/>
              <p:cNvSpPr/>
              <p:nvPr/>
            </p:nvSpPr>
            <p:spPr>
              <a:xfrm>
                <a:off x="1170805" y="4402722"/>
                <a:ext cx="15626" cy="2531"/>
              </a:xfrm>
              <a:custGeom>
                <a:avLst/>
                <a:gdLst/>
                <a:ahLst/>
                <a:cxnLst/>
                <a:rect l="l" t="t" r="r" b="b"/>
                <a:pathLst>
                  <a:path w="494" h="80" extrusionOk="0">
                    <a:moveTo>
                      <a:pt x="283" y="1"/>
                    </a:moveTo>
                    <a:cubicBezTo>
                      <a:pt x="152" y="1"/>
                      <a:pt x="0" y="26"/>
                      <a:pt x="51" y="57"/>
                    </a:cubicBezTo>
                    <a:cubicBezTo>
                      <a:pt x="78" y="75"/>
                      <a:pt x="147" y="80"/>
                      <a:pt x="219" y="80"/>
                    </a:cubicBezTo>
                    <a:cubicBezTo>
                      <a:pt x="320" y="80"/>
                      <a:pt x="424" y="70"/>
                      <a:pt x="424" y="70"/>
                    </a:cubicBezTo>
                    <a:cubicBezTo>
                      <a:pt x="494" y="20"/>
                      <a:pt x="397" y="1"/>
                      <a:pt x="283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9"/>
              <p:cNvSpPr/>
              <p:nvPr/>
            </p:nvSpPr>
            <p:spPr>
              <a:xfrm>
                <a:off x="1185103" y="4396617"/>
                <a:ext cx="16101" cy="3258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03" extrusionOk="0">
                    <a:moveTo>
                      <a:pt x="114" y="1"/>
                    </a:moveTo>
                    <a:cubicBezTo>
                      <a:pt x="46" y="1"/>
                      <a:pt x="0" y="10"/>
                      <a:pt x="25" y="34"/>
                    </a:cubicBezTo>
                    <a:cubicBezTo>
                      <a:pt x="83" y="85"/>
                      <a:pt x="392" y="102"/>
                      <a:pt x="392" y="102"/>
                    </a:cubicBezTo>
                    <a:cubicBezTo>
                      <a:pt x="509" y="46"/>
                      <a:pt x="260" y="1"/>
                      <a:pt x="114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9"/>
              <p:cNvSpPr/>
              <p:nvPr/>
            </p:nvSpPr>
            <p:spPr>
              <a:xfrm>
                <a:off x="1230875" y="4471934"/>
                <a:ext cx="12242" cy="8667"/>
              </a:xfrm>
              <a:custGeom>
                <a:avLst/>
                <a:gdLst/>
                <a:ahLst/>
                <a:cxnLst/>
                <a:rect l="l" t="t" r="r" b="b"/>
                <a:pathLst>
                  <a:path w="387" h="274" extrusionOk="0">
                    <a:moveTo>
                      <a:pt x="363" y="1"/>
                    </a:moveTo>
                    <a:cubicBezTo>
                      <a:pt x="286" y="1"/>
                      <a:pt x="1" y="273"/>
                      <a:pt x="77" y="273"/>
                    </a:cubicBezTo>
                    <a:cubicBezTo>
                      <a:pt x="78" y="273"/>
                      <a:pt x="80" y="273"/>
                      <a:pt x="82" y="273"/>
                    </a:cubicBezTo>
                    <a:cubicBezTo>
                      <a:pt x="158" y="264"/>
                      <a:pt x="378" y="45"/>
                      <a:pt x="378" y="45"/>
                    </a:cubicBezTo>
                    <a:cubicBezTo>
                      <a:pt x="387" y="14"/>
                      <a:pt x="380" y="1"/>
                      <a:pt x="363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9"/>
              <p:cNvSpPr/>
              <p:nvPr/>
            </p:nvSpPr>
            <p:spPr>
              <a:xfrm>
                <a:off x="1229388" y="4483638"/>
                <a:ext cx="12305" cy="8636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73" extrusionOk="0">
                    <a:moveTo>
                      <a:pt x="364" y="0"/>
                    </a:moveTo>
                    <a:cubicBezTo>
                      <a:pt x="287" y="0"/>
                      <a:pt x="0" y="273"/>
                      <a:pt x="77" y="273"/>
                    </a:cubicBezTo>
                    <a:cubicBezTo>
                      <a:pt x="79" y="273"/>
                      <a:pt x="80" y="273"/>
                      <a:pt x="81" y="272"/>
                    </a:cubicBezTo>
                    <a:cubicBezTo>
                      <a:pt x="159" y="262"/>
                      <a:pt x="379" y="45"/>
                      <a:pt x="379" y="45"/>
                    </a:cubicBezTo>
                    <a:cubicBezTo>
                      <a:pt x="388" y="13"/>
                      <a:pt x="381" y="0"/>
                      <a:pt x="364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39"/>
              <p:cNvSpPr/>
              <p:nvPr/>
            </p:nvSpPr>
            <p:spPr>
              <a:xfrm>
                <a:off x="1218190" y="4471365"/>
                <a:ext cx="12210" cy="8604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72" extrusionOk="0">
                    <a:moveTo>
                      <a:pt x="362" y="1"/>
                    </a:moveTo>
                    <a:cubicBezTo>
                      <a:pt x="285" y="1"/>
                      <a:pt x="0" y="271"/>
                      <a:pt x="74" y="271"/>
                    </a:cubicBezTo>
                    <a:cubicBezTo>
                      <a:pt x="75" y="271"/>
                      <a:pt x="77" y="271"/>
                      <a:pt x="79" y="271"/>
                    </a:cubicBezTo>
                    <a:cubicBezTo>
                      <a:pt x="156" y="262"/>
                      <a:pt x="377" y="45"/>
                      <a:pt x="377" y="45"/>
                    </a:cubicBezTo>
                    <a:cubicBezTo>
                      <a:pt x="386" y="14"/>
                      <a:pt x="379" y="1"/>
                      <a:pt x="362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39"/>
              <p:cNvSpPr/>
              <p:nvPr/>
            </p:nvSpPr>
            <p:spPr>
              <a:xfrm>
                <a:off x="1197091" y="4496639"/>
                <a:ext cx="12242" cy="8636"/>
              </a:xfrm>
              <a:custGeom>
                <a:avLst/>
                <a:gdLst/>
                <a:ahLst/>
                <a:cxnLst/>
                <a:rect l="l" t="t" r="r" b="b"/>
                <a:pathLst>
                  <a:path w="387" h="273" extrusionOk="0">
                    <a:moveTo>
                      <a:pt x="363" y="0"/>
                    </a:moveTo>
                    <a:cubicBezTo>
                      <a:pt x="286" y="0"/>
                      <a:pt x="0" y="273"/>
                      <a:pt x="75" y="273"/>
                    </a:cubicBezTo>
                    <a:cubicBezTo>
                      <a:pt x="77" y="273"/>
                      <a:pt x="78" y="273"/>
                      <a:pt x="80" y="272"/>
                    </a:cubicBezTo>
                    <a:cubicBezTo>
                      <a:pt x="157" y="264"/>
                      <a:pt x="378" y="45"/>
                      <a:pt x="378" y="45"/>
                    </a:cubicBezTo>
                    <a:cubicBezTo>
                      <a:pt x="387" y="13"/>
                      <a:pt x="380" y="0"/>
                      <a:pt x="363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9"/>
              <p:cNvSpPr/>
              <p:nvPr/>
            </p:nvSpPr>
            <p:spPr>
              <a:xfrm>
                <a:off x="1208890" y="4497715"/>
                <a:ext cx="11799" cy="9079"/>
              </a:xfrm>
              <a:custGeom>
                <a:avLst/>
                <a:gdLst/>
                <a:ahLst/>
                <a:cxnLst/>
                <a:rect l="l" t="t" r="r" b="b"/>
                <a:pathLst>
                  <a:path w="373" h="287" extrusionOk="0">
                    <a:moveTo>
                      <a:pt x="349" y="1"/>
                    </a:moveTo>
                    <a:cubicBezTo>
                      <a:pt x="274" y="1"/>
                      <a:pt x="1" y="286"/>
                      <a:pt x="73" y="286"/>
                    </a:cubicBezTo>
                    <a:cubicBezTo>
                      <a:pt x="75" y="286"/>
                      <a:pt x="77" y="286"/>
                      <a:pt x="79" y="286"/>
                    </a:cubicBezTo>
                    <a:cubicBezTo>
                      <a:pt x="158" y="273"/>
                      <a:pt x="366" y="44"/>
                      <a:pt x="366" y="44"/>
                    </a:cubicBezTo>
                    <a:cubicBezTo>
                      <a:pt x="372" y="13"/>
                      <a:pt x="365" y="1"/>
                      <a:pt x="349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9"/>
              <p:cNvSpPr/>
              <p:nvPr/>
            </p:nvSpPr>
            <p:spPr>
              <a:xfrm>
                <a:off x="1214046" y="4484935"/>
                <a:ext cx="1331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43" extrusionOk="0">
                    <a:moveTo>
                      <a:pt x="393" y="0"/>
                    </a:moveTo>
                    <a:cubicBezTo>
                      <a:pt x="309" y="0"/>
                      <a:pt x="0" y="242"/>
                      <a:pt x="87" y="243"/>
                    </a:cubicBezTo>
                    <a:cubicBezTo>
                      <a:pt x="164" y="243"/>
                      <a:pt x="406" y="48"/>
                      <a:pt x="406" y="48"/>
                    </a:cubicBezTo>
                    <a:cubicBezTo>
                      <a:pt x="420" y="14"/>
                      <a:pt x="413" y="0"/>
                      <a:pt x="393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39"/>
              <p:cNvSpPr/>
              <p:nvPr/>
            </p:nvSpPr>
            <p:spPr>
              <a:xfrm>
                <a:off x="1310589" y="4503725"/>
                <a:ext cx="3543" cy="12938"/>
              </a:xfrm>
              <a:custGeom>
                <a:avLst/>
                <a:gdLst/>
                <a:ahLst/>
                <a:cxnLst/>
                <a:rect l="l" t="t" r="r" b="b"/>
                <a:pathLst>
                  <a:path w="112" h="409" extrusionOk="0">
                    <a:moveTo>
                      <a:pt x="63" y="0"/>
                    </a:moveTo>
                    <a:cubicBezTo>
                      <a:pt x="0" y="0"/>
                      <a:pt x="8" y="408"/>
                      <a:pt x="55" y="408"/>
                    </a:cubicBezTo>
                    <a:cubicBezTo>
                      <a:pt x="59" y="408"/>
                      <a:pt x="63" y="406"/>
                      <a:pt x="68" y="399"/>
                    </a:cubicBezTo>
                    <a:cubicBezTo>
                      <a:pt x="112" y="335"/>
                      <a:pt x="93" y="25"/>
                      <a:pt x="93" y="25"/>
                    </a:cubicBezTo>
                    <a:cubicBezTo>
                      <a:pt x="82" y="8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9"/>
              <p:cNvSpPr/>
              <p:nvPr/>
            </p:nvSpPr>
            <p:spPr>
              <a:xfrm>
                <a:off x="1318307" y="4512550"/>
                <a:ext cx="3543" cy="12938"/>
              </a:xfrm>
              <a:custGeom>
                <a:avLst/>
                <a:gdLst/>
                <a:ahLst/>
                <a:cxnLst/>
                <a:rect l="l" t="t" r="r" b="b"/>
                <a:pathLst>
                  <a:path w="112" h="409" extrusionOk="0">
                    <a:moveTo>
                      <a:pt x="63" y="0"/>
                    </a:moveTo>
                    <a:cubicBezTo>
                      <a:pt x="1" y="0"/>
                      <a:pt x="9" y="409"/>
                      <a:pt x="55" y="409"/>
                    </a:cubicBezTo>
                    <a:cubicBezTo>
                      <a:pt x="58" y="409"/>
                      <a:pt x="63" y="406"/>
                      <a:pt x="67" y="399"/>
                    </a:cubicBezTo>
                    <a:cubicBezTo>
                      <a:pt x="111" y="335"/>
                      <a:pt x="93" y="26"/>
                      <a:pt x="93" y="26"/>
                    </a:cubicBezTo>
                    <a:cubicBezTo>
                      <a:pt x="81" y="8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39"/>
              <p:cNvSpPr/>
              <p:nvPr/>
            </p:nvSpPr>
            <p:spPr>
              <a:xfrm>
                <a:off x="1301700" y="4512867"/>
                <a:ext cx="3480" cy="12938"/>
              </a:xfrm>
              <a:custGeom>
                <a:avLst/>
                <a:gdLst/>
                <a:ahLst/>
                <a:cxnLst/>
                <a:rect l="l" t="t" r="r" b="b"/>
                <a:pathLst>
                  <a:path w="110" h="409" extrusionOk="0">
                    <a:moveTo>
                      <a:pt x="63" y="1"/>
                    </a:moveTo>
                    <a:cubicBezTo>
                      <a:pt x="0" y="1"/>
                      <a:pt x="7" y="409"/>
                      <a:pt x="53" y="409"/>
                    </a:cubicBezTo>
                    <a:cubicBezTo>
                      <a:pt x="57" y="409"/>
                      <a:pt x="61" y="406"/>
                      <a:pt x="65" y="399"/>
                    </a:cubicBezTo>
                    <a:cubicBezTo>
                      <a:pt x="109" y="336"/>
                      <a:pt x="92" y="26"/>
                      <a:pt x="92" y="26"/>
                    </a:cubicBezTo>
                    <a:cubicBezTo>
                      <a:pt x="81" y="8"/>
                      <a:pt x="71" y="1"/>
                      <a:pt x="63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39"/>
              <p:cNvSpPr/>
              <p:nvPr/>
            </p:nvSpPr>
            <p:spPr>
              <a:xfrm>
                <a:off x="1306635" y="4545385"/>
                <a:ext cx="3480" cy="12938"/>
              </a:xfrm>
              <a:custGeom>
                <a:avLst/>
                <a:gdLst/>
                <a:ahLst/>
                <a:cxnLst/>
                <a:rect l="l" t="t" r="r" b="b"/>
                <a:pathLst>
                  <a:path w="110" h="409" extrusionOk="0">
                    <a:moveTo>
                      <a:pt x="63" y="0"/>
                    </a:moveTo>
                    <a:cubicBezTo>
                      <a:pt x="0" y="0"/>
                      <a:pt x="7" y="409"/>
                      <a:pt x="53" y="409"/>
                    </a:cubicBezTo>
                    <a:cubicBezTo>
                      <a:pt x="57" y="409"/>
                      <a:pt x="61" y="406"/>
                      <a:pt x="65" y="399"/>
                    </a:cubicBezTo>
                    <a:cubicBezTo>
                      <a:pt x="109" y="335"/>
                      <a:pt x="92" y="26"/>
                      <a:pt x="92" y="26"/>
                    </a:cubicBezTo>
                    <a:cubicBezTo>
                      <a:pt x="81" y="8"/>
                      <a:pt x="71" y="0"/>
                      <a:pt x="63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39"/>
              <p:cNvSpPr/>
              <p:nvPr/>
            </p:nvSpPr>
            <p:spPr>
              <a:xfrm>
                <a:off x="1314891" y="4537635"/>
                <a:ext cx="4049" cy="12938"/>
              </a:xfrm>
              <a:custGeom>
                <a:avLst/>
                <a:gdLst/>
                <a:ahLst/>
                <a:cxnLst/>
                <a:rect l="l" t="t" r="r" b="b"/>
                <a:pathLst>
                  <a:path w="128" h="409" extrusionOk="0">
                    <a:moveTo>
                      <a:pt x="66" y="0"/>
                    </a:moveTo>
                    <a:cubicBezTo>
                      <a:pt x="1" y="0"/>
                      <a:pt x="27" y="408"/>
                      <a:pt x="73" y="408"/>
                    </a:cubicBezTo>
                    <a:cubicBezTo>
                      <a:pt x="78" y="408"/>
                      <a:pt x="82" y="405"/>
                      <a:pt x="86" y="398"/>
                    </a:cubicBezTo>
                    <a:cubicBezTo>
                      <a:pt x="128" y="331"/>
                      <a:pt x="96" y="23"/>
                      <a:pt x="96" y="23"/>
                    </a:cubicBezTo>
                    <a:cubicBezTo>
                      <a:pt x="84" y="7"/>
                      <a:pt x="74" y="0"/>
                      <a:pt x="66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39"/>
              <p:cNvSpPr/>
              <p:nvPr/>
            </p:nvSpPr>
            <p:spPr>
              <a:xfrm>
                <a:off x="1308754" y="4524223"/>
                <a:ext cx="3986" cy="1281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405" extrusionOk="0">
                    <a:moveTo>
                      <a:pt x="96" y="0"/>
                    </a:moveTo>
                    <a:cubicBezTo>
                      <a:pt x="34" y="0"/>
                      <a:pt x="0" y="404"/>
                      <a:pt x="46" y="404"/>
                    </a:cubicBezTo>
                    <a:cubicBezTo>
                      <a:pt x="50" y="404"/>
                      <a:pt x="54" y="402"/>
                      <a:pt x="58" y="397"/>
                    </a:cubicBezTo>
                    <a:cubicBezTo>
                      <a:pt x="111" y="340"/>
                      <a:pt x="126" y="30"/>
                      <a:pt x="126" y="30"/>
                    </a:cubicBezTo>
                    <a:cubicBezTo>
                      <a:pt x="115" y="9"/>
                      <a:pt x="105" y="0"/>
                      <a:pt x="96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9"/>
              <p:cNvSpPr/>
              <p:nvPr/>
            </p:nvSpPr>
            <p:spPr>
              <a:xfrm>
                <a:off x="1393403" y="4465038"/>
                <a:ext cx="10439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330" h="334" extrusionOk="0">
                    <a:moveTo>
                      <a:pt x="95" y="0"/>
                    </a:moveTo>
                    <a:cubicBezTo>
                      <a:pt x="1" y="0"/>
                      <a:pt x="264" y="333"/>
                      <a:pt x="319" y="333"/>
                    </a:cubicBezTo>
                    <a:cubicBezTo>
                      <a:pt x="326" y="333"/>
                      <a:pt x="330" y="328"/>
                      <a:pt x="329" y="316"/>
                    </a:cubicBezTo>
                    <a:cubicBezTo>
                      <a:pt x="325" y="239"/>
                      <a:pt x="120" y="6"/>
                      <a:pt x="120" y="6"/>
                    </a:cubicBezTo>
                    <a:cubicBezTo>
                      <a:pt x="110" y="2"/>
                      <a:pt x="101" y="0"/>
                      <a:pt x="95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9"/>
              <p:cNvSpPr/>
              <p:nvPr/>
            </p:nvSpPr>
            <p:spPr>
              <a:xfrm>
                <a:off x="1404917" y="4467221"/>
                <a:ext cx="10470" cy="10502"/>
              </a:xfrm>
              <a:custGeom>
                <a:avLst/>
                <a:gdLst/>
                <a:ahLst/>
                <a:cxnLst/>
                <a:rect l="l" t="t" r="r" b="b"/>
                <a:pathLst>
                  <a:path w="331" h="332" extrusionOk="0">
                    <a:moveTo>
                      <a:pt x="95" y="0"/>
                    </a:moveTo>
                    <a:cubicBezTo>
                      <a:pt x="1" y="0"/>
                      <a:pt x="264" y="332"/>
                      <a:pt x="320" y="332"/>
                    </a:cubicBezTo>
                    <a:cubicBezTo>
                      <a:pt x="327" y="332"/>
                      <a:pt x="331" y="327"/>
                      <a:pt x="330" y="315"/>
                    </a:cubicBezTo>
                    <a:cubicBezTo>
                      <a:pt x="326" y="237"/>
                      <a:pt x="120" y="5"/>
                      <a:pt x="120" y="5"/>
                    </a:cubicBezTo>
                    <a:cubicBezTo>
                      <a:pt x="110" y="2"/>
                      <a:pt x="101" y="0"/>
                      <a:pt x="95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9"/>
              <p:cNvSpPr/>
              <p:nvPr/>
            </p:nvSpPr>
            <p:spPr>
              <a:xfrm>
                <a:off x="1392011" y="4477723"/>
                <a:ext cx="10470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334" extrusionOk="0">
                    <a:moveTo>
                      <a:pt x="96" y="1"/>
                    </a:moveTo>
                    <a:cubicBezTo>
                      <a:pt x="1" y="1"/>
                      <a:pt x="265" y="333"/>
                      <a:pt x="320" y="333"/>
                    </a:cubicBezTo>
                    <a:cubicBezTo>
                      <a:pt x="327" y="333"/>
                      <a:pt x="331" y="328"/>
                      <a:pt x="330" y="316"/>
                    </a:cubicBezTo>
                    <a:cubicBezTo>
                      <a:pt x="326" y="239"/>
                      <a:pt x="121" y="6"/>
                      <a:pt x="121" y="6"/>
                    </a:cubicBezTo>
                    <a:cubicBezTo>
                      <a:pt x="111" y="2"/>
                      <a:pt x="103" y="1"/>
                      <a:pt x="96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39"/>
              <p:cNvSpPr/>
              <p:nvPr/>
            </p:nvSpPr>
            <p:spPr>
              <a:xfrm>
                <a:off x="1415988" y="4500277"/>
                <a:ext cx="10439" cy="10534"/>
              </a:xfrm>
              <a:custGeom>
                <a:avLst/>
                <a:gdLst/>
                <a:ahLst/>
                <a:cxnLst/>
                <a:rect l="l" t="t" r="r" b="b"/>
                <a:pathLst>
                  <a:path w="330" h="333" extrusionOk="0">
                    <a:moveTo>
                      <a:pt x="94" y="1"/>
                    </a:moveTo>
                    <a:cubicBezTo>
                      <a:pt x="0" y="1"/>
                      <a:pt x="264" y="332"/>
                      <a:pt x="319" y="332"/>
                    </a:cubicBezTo>
                    <a:cubicBezTo>
                      <a:pt x="325" y="332"/>
                      <a:pt x="329" y="327"/>
                      <a:pt x="328" y="315"/>
                    </a:cubicBezTo>
                    <a:cubicBezTo>
                      <a:pt x="325" y="238"/>
                      <a:pt x="119" y="6"/>
                      <a:pt x="119" y="6"/>
                    </a:cubicBezTo>
                    <a:cubicBezTo>
                      <a:pt x="109" y="2"/>
                      <a:pt x="101" y="1"/>
                      <a:pt x="94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9"/>
              <p:cNvSpPr/>
              <p:nvPr/>
            </p:nvSpPr>
            <p:spPr>
              <a:xfrm>
                <a:off x="1417570" y="4489016"/>
                <a:ext cx="11040" cy="10217"/>
              </a:xfrm>
              <a:custGeom>
                <a:avLst/>
                <a:gdLst/>
                <a:ahLst/>
                <a:cxnLst/>
                <a:rect l="l" t="t" r="r" b="b"/>
                <a:pathLst>
                  <a:path w="349" h="323" extrusionOk="0">
                    <a:moveTo>
                      <a:pt x="101" y="0"/>
                    </a:moveTo>
                    <a:cubicBezTo>
                      <a:pt x="1" y="0"/>
                      <a:pt x="281" y="322"/>
                      <a:pt x="337" y="322"/>
                    </a:cubicBezTo>
                    <a:cubicBezTo>
                      <a:pt x="345" y="322"/>
                      <a:pt x="348" y="317"/>
                      <a:pt x="347" y="304"/>
                    </a:cubicBezTo>
                    <a:cubicBezTo>
                      <a:pt x="338" y="226"/>
                      <a:pt x="123" y="4"/>
                      <a:pt x="123" y="4"/>
                    </a:cubicBezTo>
                    <a:cubicBezTo>
                      <a:pt x="115" y="1"/>
                      <a:pt x="107" y="0"/>
                      <a:pt x="101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9"/>
              <p:cNvSpPr/>
              <p:nvPr/>
            </p:nvSpPr>
            <p:spPr>
              <a:xfrm>
                <a:off x="1405676" y="4481677"/>
                <a:ext cx="9332" cy="11198"/>
              </a:xfrm>
              <a:custGeom>
                <a:avLst/>
                <a:gdLst/>
                <a:ahLst/>
                <a:cxnLst/>
                <a:rect l="l" t="t" r="r" b="b"/>
                <a:pathLst>
                  <a:path w="295" h="354" extrusionOk="0">
                    <a:moveTo>
                      <a:pt x="84" y="0"/>
                    </a:moveTo>
                    <a:cubicBezTo>
                      <a:pt x="1" y="0"/>
                      <a:pt x="228" y="353"/>
                      <a:pt x="280" y="353"/>
                    </a:cubicBezTo>
                    <a:cubicBezTo>
                      <a:pt x="286" y="353"/>
                      <a:pt x="290" y="349"/>
                      <a:pt x="290" y="339"/>
                    </a:cubicBezTo>
                    <a:cubicBezTo>
                      <a:pt x="295" y="263"/>
                      <a:pt x="114" y="9"/>
                      <a:pt x="114" y="9"/>
                    </a:cubicBezTo>
                    <a:cubicBezTo>
                      <a:pt x="101" y="3"/>
                      <a:pt x="92" y="0"/>
                      <a:pt x="84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2" name="Google Shape;632;p39"/>
            <p:cNvSpPr/>
            <p:nvPr/>
          </p:nvSpPr>
          <p:spPr>
            <a:xfrm>
              <a:off x="4101150" y="-115137"/>
              <a:ext cx="5453575" cy="893750"/>
            </a:xfrm>
            <a:custGeom>
              <a:avLst/>
              <a:gdLst/>
              <a:ahLst/>
              <a:cxnLst/>
              <a:rect l="l" t="t" r="r" b="b"/>
              <a:pathLst>
                <a:path w="218143" h="35750" extrusionOk="0">
                  <a:moveTo>
                    <a:pt x="0" y="0"/>
                  </a:moveTo>
                  <a:cubicBezTo>
                    <a:pt x="5930" y="5189"/>
                    <a:pt x="11325" y="12195"/>
                    <a:pt x="18969" y="14105"/>
                  </a:cubicBezTo>
                  <a:cubicBezTo>
                    <a:pt x="40329" y="19443"/>
                    <a:pt x="62869" y="10437"/>
                    <a:pt x="84874" y="9728"/>
                  </a:cubicBezTo>
                  <a:cubicBezTo>
                    <a:pt x="105046" y="9078"/>
                    <a:pt x="125810" y="20731"/>
                    <a:pt x="145185" y="15078"/>
                  </a:cubicBezTo>
                  <a:cubicBezTo>
                    <a:pt x="159152" y="11003"/>
                    <a:pt x="174153" y="6914"/>
                    <a:pt x="188474" y="9485"/>
                  </a:cubicBezTo>
                  <a:cubicBezTo>
                    <a:pt x="201474" y="11819"/>
                    <a:pt x="218143" y="22542"/>
                    <a:pt x="218143" y="35750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lgDash"/>
              <a:round/>
              <a:headEnd type="none" w="med" len="med"/>
              <a:tailEnd type="none" w="med" len="med"/>
            </a:ln>
          </p:spPr>
        </p:sp>
        <p:sp>
          <p:nvSpPr>
            <p:cNvPr id="633" name="Google Shape;633;p39"/>
            <p:cNvSpPr/>
            <p:nvPr/>
          </p:nvSpPr>
          <p:spPr>
            <a:xfrm rot="-5400000">
              <a:off x="109288" y="3935675"/>
              <a:ext cx="801925" cy="1902975"/>
            </a:xfrm>
            <a:custGeom>
              <a:avLst/>
              <a:gdLst/>
              <a:ahLst/>
              <a:cxnLst/>
              <a:rect l="l" t="t" r="r" b="b"/>
              <a:pathLst>
                <a:path w="32077" h="76119" extrusionOk="0">
                  <a:moveTo>
                    <a:pt x="0" y="0"/>
                  </a:moveTo>
                  <a:cubicBezTo>
                    <a:pt x="6660" y="1753"/>
                    <a:pt x="12314" y="8610"/>
                    <a:pt x="13862" y="15321"/>
                  </a:cubicBezTo>
                  <a:cubicBezTo>
                    <a:pt x="15065" y="20537"/>
                    <a:pt x="11203" y="26480"/>
                    <a:pt x="13376" y="31371"/>
                  </a:cubicBezTo>
                  <a:cubicBezTo>
                    <a:pt x="16293" y="37936"/>
                    <a:pt x="24152" y="40877"/>
                    <a:pt x="29670" y="45476"/>
                  </a:cubicBezTo>
                  <a:cubicBezTo>
                    <a:pt x="33668" y="48808"/>
                    <a:pt x="31531" y="55877"/>
                    <a:pt x="30886" y="61041"/>
                  </a:cubicBezTo>
                  <a:cubicBezTo>
                    <a:pt x="29626" y="71128"/>
                    <a:pt x="14543" y="76119"/>
                    <a:pt x="4378" y="7611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lgDash"/>
              <a:round/>
              <a:headEnd type="none" w="med" len="med"/>
              <a:tailEnd type="none" w="med" len="med"/>
            </a:ln>
          </p:spPr>
        </p:sp>
        <p:grpSp>
          <p:nvGrpSpPr>
            <p:cNvPr id="634" name="Google Shape;634;p39"/>
            <p:cNvGrpSpPr/>
            <p:nvPr/>
          </p:nvGrpSpPr>
          <p:grpSpPr>
            <a:xfrm>
              <a:off x="203553" y="778631"/>
              <a:ext cx="83763" cy="83541"/>
              <a:chOff x="3317703" y="1099656"/>
              <a:chExt cx="83763" cy="83541"/>
            </a:xfrm>
          </p:grpSpPr>
          <p:sp>
            <p:nvSpPr>
              <p:cNvPr id="635" name="Google Shape;635;p39"/>
              <p:cNvSpPr/>
              <p:nvPr/>
            </p:nvSpPr>
            <p:spPr>
              <a:xfrm>
                <a:off x="3317703" y="1099656"/>
                <a:ext cx="83763" cy="83541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641" extrusionOk="0">
                    <a:moveTo>
                      <a:pt x="1325" y="0"/>
                    </a:moveTo>
                    <a:cubicBezTo>
                      <a:pt x="599" y="0"/>
                      <a:pt x="7" y="588"/>
                      <a:pt x="3" y="1315"/>
                    </a:cubicBezTo>
                    <a:cubicBezTo>
                      <a:pt x="0" y="2044"/>
                      <a:pt x="589" y="2638"/>
                      <a:pt x="1317" y="2641"/>
                    </a:cubicBezTo>
                    <a:cubicBezTo>
                      <a:pt x="1320" y="2641"/>
                      <a:pt x="1323" y="2641"/>
                      <a:pt x="1325" y="2641"/>
                    </a:cubicBezTo>
                    <a:cubicBezTo>
                      <a:pt x="2051" y="2641"/>
                      <a:pt x="2640" y="2052"/>
                      <a:pt x="2643" y="1328"/>
                    </a:cubicBezTo>
                    <a:cubicBezTo>
                      <a:pt x="2648" y="599"/>
                      <a:pt x="2058" y="6"/>
                      <a:pt x="1330" y="0"/>
                    </a:cubicBezTo>
                    <a:cubicBezTo>
                      <a:pt x="1329" y="0"/>
                      <a:pt x="1327" y="0"/>
                      <a:pt x="13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9"/>
              <p:cNvSpPr/>
              <p:nvPr/>
            </p:nvSpPr>
            <p:spPr>
              <a:xfrm>
                <a:off x="3325042" y="1108829"/>
                <a:ext cx="46753" cy="36219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145" extrusionOk="0">
                    <a:moveTo>
                      <a:pt x="1058" y="1"/>
                    </a:moveTo>
                    <a:cubicBezTo>
                      <a:pt x="883" y="1"/>
                      <a:pt x="665" y="84"/>
                      <a:pt x="470" y="240"/>
                    </a:cubicBezTo>
                    <a:cubicBezTo>
                      <a:pt x="143" y="501"/>
                      <a:pt x="0" y="862"/>
                      <a:pt x="149" y="1049"/>
                    </a:cubicBezTo>
                    <a:cubicBezTo>
                      <a:pt x="199" y="1112"/>
                      <a:pt x="281" y="1145"/>
                      <a:pt x="375" y="1145"/>
                    </a:cubicBezTo>
                    <a:cubicBezTo>
                      <a:pt x="559" y="1145"/>
                      <a:pt x="785" y="1018"/>
                      <a:pt x="879" y="758"/>
                    </a:cubicBezTo>
                    <a:cubicBezTo>
                      <a:pt x="1020" y="366"/>
                      <a:pt x="1478" y="300"/>
                      <a:pt x="1329" y="111"/>
                    </a:cubicBezTo>
                    <a:cubicBezTo>
                      <a:pt x="1270" y="37"/>
                      <a:pt x="1173" y="1"/>
                      <a:pt x="1058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7" name="Google Shape;637;p39"/>
            <p:cNvSpPr/>
            <p:nvPr/>
          </p:nvSpPr>
          <p:spPr>
            <a:xfrm>
              <a:off x="6641775" y="551308"/>
              <a:ext cx="242906" cy="251320"/>
            </a:xfrm>
            <a:custGeom>
              <a:avLst/>
              <a:gdLst/>
              <a:ahLst/>
              <a:cxnLst/>
              <a:rect l="l" t="t" r="r" b="b"/>
              <a:pathLst>
                <a:path w="7679" h="7945" extrusionOk="0">
                  <a:moveTo>
                    <a:pt x="4679" y="1"/>
                  </a:moveTo>
                  <a:cubicBezTo>
                    <a:pt x="4609" y="1"/>
                    <a:pt x="4535" y="19"/>
                    <a:pt x="4461" y="55"/>
                  </a:cubicBezTo>
                  <a:cubicBezTo>
                    <a:pt x="4353" y="107"/>
                    <a:pt x="4249" y="176"/>
                    <a:pt x="4166" y="261"/>
                  </a:cubicBezTo>
                  <a:cubicBezTo>
                    <a:pt x="3991" y="445"/>
                    <a:pt x="3816" y="635"/>
                    <a:pt x="3664" y="841"/>
                  </a:cubicBezTo>
                  <a:cubicBezTo>
                    <a:pt x="3377" y="1231"/>
                    <a:pt x="3165" y="1666"/>
                    <a:pt x="2964" y="2106"/>
                  </a:cubicBezTo>
                  <a:cubicBezTo>
                    <a:pt x="2924" y="2197"/>
                    <a:pt x="2870" y="2283"/>
                    <a:pt x="2818" y="2378"/>
                  </a:cubicBezTo>
                  <a:cubicBezTo>
                    <a:pt x="2704" y="2353"/>
                    <a:pt x="2616" y="2338"/>
                    <a:pt x="2530" y="2316"/>
                  </a:cubicBezTo>
                  <a:cubicBezTo>
                    <a:pt x="2119" y="2217"/>
                    <a:pt x="1704" y="2166"/>
                    <a:pt x="1285" y="2166"/>
                  </a:cubicBezTo>
                  <a:cubicBezTo>
                    <a:pt x="1146" y="2166"/>
                    <a:pt x="1006" y="2172"/>
                    <a:pt x="867" y="2183"/>
                  </a:cubicBezTo>
                  <a:cubicBezTo>
                    <a:pt x="676" y="2199"/>
                    <a:pt x="479" y="2245"/>
                    <a:pt x="301" y="2319"/>
                  </a:cubicBezTo>
                  <a:cubicBezTo>
                    <a:pt x="58" y="2421"/>
                    <a:pt x="0" y="2667"/>
                    <a:pt x="164" y="2879"/>
                  </a:cubicBezTo>
                  <a:cubicBezTo>
                    <a:pt x="264" y="3008"/>
                    <a:pt x="390" y="3129"/>
                    <a:pt x="527" y="3214"/>
                  </a:cubicBezTo>
                  <a:cubicBezTo>
                    <a:pt x="859" y="3420"/>
                    <a:pt x="1209" y="3601"/>
                    <a:pt x="1550" y="3794"/>
                  </a:cubicBezTo>
                  <a:cubicBezTo>
                    <a:pt x="1621" y="3835"/>
                    <a:pt x="1688" y="3886"/>
                    <a:pt x="1776" y="3943"/>
                  </a:cubicBezTo>
                  <a:cubicBezTo>
                    <a:pt x="1618" y="4086"/>
                    <a:pt x="1482" y="4206"/>
                    <a:pt x="1352" y="4329"/>
                  </a:cubicBezTo>
                  <a:cubicBezTo>
                    <a:pt x="955" y="4705"/>
                    <a:pt x="615" y="5126"/>
                    <a:pt x="393" y="5632"/>
                  </a:cubicBezTo>
                  <a:cubicBezTo>
                    <a:pt x="312" y="5814"/>
                    <a:pt x="262" y="6003"/>
                    <a:pt x="282" y="6204"/>
                  </a:cubicBezTo>
                  <a:cubicBezTo>
                    <a:pt x="300" y="6386"/>
                    <a:pt x="418" y="6513"/>
                    <a:pt x="602" y="6526"/>
                  </a:cubicBezTo>
                  <a:cubicBezTo>
                    <a:pt x="634" y="6528"/>
                    <a:pt x="668" y="6529"/>
                    <a:pt x="701" y="6529"/>
                  </a:cubicBezTo>
                  <a:cubicBezTo>
                    <a:pt x="803" y="6529"/>
                    <a:pt x="908" y="6518"/>
                    <a:pt x="1003" y="6490"/>
                  </a:cubicBezTo>
                  <a:cubicBezTo>
                    <a:pt x="1249" y="6416"/>
                    <a:pt x="1492" y="6333"/>
                    <a:pt x="1724" y="6227"/>
                  </a:cubicBezTo>
                  <a:cubicBezTo>
                    <a:pt x="2026" y="6091"/>
                    <a:pt x="2317" y="5927"/>
                    <a:pt x="2613" y="5781"/>
                  </a:cubicBezTo>
                  <a:cubicBezTo>
                    <a:pt x="2704" y="5736"/>
                    <a:pt x="2800" y="5704"/>
                    <a:pt x="2910" y="5661"/>
                  </a:cubicBezTo>
                  <a:cubicBezTo>
                    <a:pt x="3269" y="6096"/>
                    <a:pt x="3609" y="6519"/>
                    <a:pt x="3959" y="6931"/>
                  </a:cubicBezTo>
                  <a:cubicBezTo>
                    <a:pt x="4164" y="7173"/>
                    <a:pt x="4378" y="7408"/>
                    <a:pt x="4599" y="7633"/>
                  </a:cubicBezTo>
                  <a:cubicBezTo>
                    <a:pt x="4748" y="7786"/>
                    <a:pt x="4935" y="7889"/>
                    <a:pt x="5149" y="7931"/>
                  </a:cubicBezTo>
                  <a:cubicBezTo>
                    <a:pt x="5197" y="7940"/>
                    <a:pt x="5244" y="7945"/>
                    <a:pt x="5290" y="7945"/>
                  </a:cubicBezTo>
                  <a:cubicBezTo>
                    <a:pt x="5506" y="7945"/>
                    <a:pt x="5699" y="7844"/>
                    <a:pt x="5804" y="7646"/>
                  </a:cubicBezTo>
                  <a:cubicBezTo>
                    <a:pt x="5872" y="7515"/>
                    <a:pt x="5913" y="7365"/>
                    <a:pt x="5934" y="7217"/>
                  </a:cubicBezTo>
                  <a:cubicBezTo>
                    <a:pt x="5976" y="6931"/>
                    <a:pt x="5953" y="6643"/>
                    <a:pt x="5877" y="6364"/>
                  </a:cubicBezTo>
                  <a:cubicBezTo>
                    <a:pt x="5772" y="5970"/>
                    <a:pt x="5655" y="5581"/>
                    <a:pt x="5546" y="5189"/>
                  </a:cubicBezTo>
                  <a:cubicBezTo>
                    <a:pt x="5517" y="5090"/>
                    <a:pt x="5494" y="4989"/>
                    <a:pt x="5459" y="4851"/>
                  </a:cubicBezTo>
                  <a:cubicBezTo>
                    <a:pt x="5573" y="4831"/>
                    <a:pt x="5630" y="4819"/>
                    <a:pt x="5689" y="4812"/>
                  </a:cubicBezTo>
                  <a:cubicBezTo>
                    <a:pt x="6047" y="4752"/>
                    <a:pt x="6405" y="4700"/>
                    <a:pt x="6760" y="4629"/>
                  </a:cubicBezTo>
                  <a:cubicBezTo>
                    <a:pt x="6951" y="4589"/>
                    <a:pt x="7138" y="4524"/>
                    <a:pt x="7320" y="4453"/>
                  </a:cubicBezTo>
                  <a:cubicBezTo>
                    <a:pt x="7490" y="4387"/>
                    <a:pt x="7664" y="4304"/>
                    <a:pt x="7671" y="4085"/>
                  </a:cubicBezTo>
                  <a:cubicBezTo>
                    <a:pt x="7678" y="3870"/>
                    <a:pt x="7515" y="3767"/>
                    <a:pt x="7359" y="3674"/>
                  </a:cubicBezTo>
                  <a:cubicBezTo>
                    <a:pt x="7230" y="3598"/>
                    <a:pt x="7094" y="3529"/>
                    <a:pt x="6955" y="3472"/>
                  </a:cubicBezTo>
                  <a:cubicBezTo>
                    <a:pt x="6492" y="3283"/>
                    <a:pt x="6017" y="3142"/>
                    <a:pt x="5519" y="3079"/>
                  </a:cubicBezTo>
                  <a:cubicBezTo>
                    <a:pt x="5390" y="3064"/>
                    <a:pt x="5245" y="3079"/>
                    <a:pt x="5139" y="2940"/>
                  </a:cubicBezTo>
                  <a:cubicBezTo>
                    <a:pt x="5174" y="2575"/>
                    <a:pt x="5205" y="2202"/>
                    <a:pt x="5247" y="1826"/>
                  </a:cubicBezTo>
                  <a:cubicBezTo>
                    <a:pt x="5290" y="1433"/>
                    <a:pt x="5288" y="1042"/>
                    <a:pt x="5201" y="657"/>
                  </a:cubicBezTo>
                  <a:cubicBezTo>
                    <a:pt x="5165" y="498"/>
                    <a:pt x="5102" y="337"/>
                    <a:pt x="5016" y="200"/>
                  </a:cubicBezTo>
                  <a:cubicBezTo>
                    <a:pt x="4932" y="67"/>
                    <a:pt x="4813" y="1"/>
                    <a:pt x="4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8" name="Google Shape;638;p39"/>
            <p:cNvGrpSpPr/>
            <p:nvPr/>
          </p:nvGrpSpPr>
          <p:grpSpPr>
            <a:xfrm>
              <a:off x="6291665" y="609731"/>
              <a:ext cx="147945" cy="134470"/>
              <a:chOff x="3477352" y="993181"/>
              <a:chExt cx="147945" cy="134470"/>
            </a:xfrm>
          </p:grpSpPr>
          <p:sp>
            <p:nvSpPr>
              <p:cNvPr id="639" name="Google Shape;639;p39"/>
              <p:cNvSpPr/>
              <p:nvPr/>
            </p:nvSpPr>
            <p:spPr>
              <a:xfrm>
                <a:off x="3477352" y="993181"/>
                <a:ext cx="147945" cy="134470"/>
              </a:xfrm>
              <a:custGeom>
                <a:avLst/>
                <a:gdLst/>
                <a:ahLst/>
                <a:cxnLst/>
                <a:rect l="l" t="t" r="r" b="b"/>
                <a:pathLst>
                  <a:path w="4677" h="4251" extrusionOk="0">
                    <a:moveTo>
                      <a:pt x="2336" y="0"/>
                    </a:moveTo>
                    <a:cubicBezTo>
                      <a:pt x="1375" y="0"/>
                      <a:pt x="504" y="658"/>
                      <a:pt x="273" y="1634"/>
                    </a:cubicBezTo>
                    <a:cubicBezTo>
                      <a:pt x="0" y="2776"/>
                      <a:pt x="705" y="3922"/>
                      <a:pt x="1848" y="4192"/>
                    </a:cubicBezTo>
                    <a:cubicBezTo>
                      <a:pt x="2013" y="4232"/>
                      <a:pt x="2178" y="4250"/>
                      <a:pt x="2340" y="4250"/>
                    </a:cubicBezTo>
                    <a:cubicBezTo>
                      <a:pt x="3302" y="4250"/>
                      <a:pt x="4173" y="3594"/>
                      <a:pt x="4405" y="2617"/>
                    </a:cubicBezTo>
                    <a:cubicBezTo>
                      <a:pt x="4677" y="1475"/>
                      <a:pt x="3970" y="329"/>
                      <a:pt x="2830" y="59"/>
                    </a:cubicBezTo>
                    <a:cubicBezTo>
                      <a:pt x="2664" y="19"/>
                      <a:pt x="2499" y="0"/>
                      <a:pt x="23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39"/>
              <p:cNvSpPr/>
              <p:nvPr/>
            </p:nvSpPr>
            <p:spPr>
              <a:xfrm>
                <a:off x="3499147" y="1008080"/>
                <a:ext cx="79746" cy="50232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588" extrusionOk="0">
                    <a:moveTo>
                      <a:pt x="1725" y="1"/>
                    </a:moveTo>
                    <a:cubicBezTo>
                      <a:pt x="1494" y="1"/>
                      <a:pt x="1226" y="62"/>
                      <a:pt x="961" y="188"/>
                    </a:cubicBezTo>
                    <a:cubicBezTo>
                      <a:pt x="357" y="474"/>
                      <a:pt x="0" y="989"/>
                      <a:pt x="165" y="1339"/>
                    </a:cubicBezTo>
                    <a:cubicBezTo>
                      <a:pt x="239" y="1497"/>
                      <a:pt x="428" y="1588"/>
                      <a:pt x="647" y="1588"/>
                    </a:cubicBezTo>
                    <a:cubicBezTo>
                      <a:pt x="911" y="1588"/>
                      <a:pt x="1217" y="1455"/>
                      <a:pt x="1416" y="1147"/>
                    </a:cubicBezTo>
                    <a:cubicBezTo>
                      <a:pt x="1780" y="586"/>
                      <a:pt x="2520" y="647"/>
                      <a:pt x="2356" y="299"/>
                    </a:cubicBezTo>
                    <a:cubicBezTo>
                      <a:pt x="2263" y="103"/>
                      <a:pt x="2024" y="1"/>
                      <a:pt x="172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1" name="Google Shape;641;p39"/>
            <p:cNvGrpSpPr/>
            <p:nvPr/>
          </p:nvGrpSpPr>
          <p:grpSpPr>
            <a:xfrm>
              <a:off x="6498266" y="434718"/>
              <a:ext cx="83763" cy="83541"/>
              <a:chOff x="3317703" y="1099656"/>
              <a:chExt cx="83763" cy="83541"/>
            </a:xfrm>
          </p:grpSpPr>
          <p:sp>
            <p:nvSpPr>
              <p:cNvPr id="642" name="Google Shape;642;p39"/>
              <p:cNvSpPr/>
              <p:nvPr/>
            </p:nvSpPr>
            <p:spPr>
              <a:xfrm>
                <a:off x="3317703" y="1099656"/>
                <a:ext cx="83763" cy="83541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641" extrusionOk="0">
                    <a:moveTo>
                      <a:pt x="1325" y="0"/>
                    </a:moveTo>
                    <a:cubicBezTo>
                      <a:pt x="599" y="0"/>
                      <a:pt x="7" y="588"/>
                      <a:pt x="3" y="1315"/>
                    </a:cubicBezTo>
                    <a:cubicBezTo>
                      <a:pt x="0" y="2044"/>
                      <a:pt x="589" y="2638"/>
                      <a:pt x="1317" y="2641"/>
                    </a:cubicBezTo>
                    <a:cubicBezTo>
                      <a:pt x="1320" y="2641"/>
                      <a:pt x="1323" y="2641"/>
                      <a:pt x="1325" y="2641"/>
                    </a:cubicBezTo>
                    <a:cubicBezTo>
                      <a:pt x="2051" y="2641"/>
                      <a:pt x="2640" y="2052"/>
                      <a:pt x="2643" y="1328"/>
                    </a:cubicBezTo>
                    <a:cubicBezTo>
                      <a:pt x="2648" y="599"/>
                      <a:pt x="2058" y="6"/>
                      <a:pt x="1330" y="0"/>
                    </a:cubicBezTo>
                    <a:cubicBezTo>
                      <a:pt x="1329" y="0"/>
                      <a:pt x="1327" y="0"/>
                      <a:pt x="13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39"/>
              <p:cNvSpPr/>
              <p:nvPr/>
            </p:nvSpPr>
            <p:spPr>
              <a:xfrm>
                <a:off x="3325042" y="1108829"/>
                <a:ext cx="46753" cy="36219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145" extrusionOk="0">
                    <a:moveTo>
                      <a:pt x="1058" y="1"/>
                    </a:moveTo>
                    <a:cubicBezTo>
                      <a:pt x="883" y="1"/>
                      <a:pt x="665" y="84"/>
                      <a:pt x="470" y="240"/>
                    </a:cubicBezTo>
                    <a:cubicBezTo>
                      <a:pt x="143" y="501"/>
                      <a:pt x="0" y="862"/>
                      <a:pt x="149" y="1049"/>
                    </a:cubicBezTo>
                    <a:cubicBezTo>
                      <a:pt x="199" y="1112"/>
                      <a:pt x="281" y="1145"/>
                      <a:pt x="375" y="1145"/>
                    </a:cubicBezTo>
                    <a:cubicBezTo>
                      <a:pt x="559" y="1145"/>
                      <a:pt x="785" y="1018"/>
                      <a:pt x="879" y="758"/>
                    </a:cubicBezTo>
                    <a:cubicBezTo>
                      <a:pt x="1020" y="366"/>
                      <a:pt x="1478" y="300"/>
                      <a:pt x="1329" y="111"/>
                    </a:cubicBezTo>
                    <a:cubicBezTo>
                      <a:pt x="1270" y="37"/>
                      <a:pt x="1173" y="1"/>
                      <a:pt x="1058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4" name="Google Shape;644;p39"/>
            <p:cNvGrpSpPr/>
            <p:nvPr/>
          </p:nvGrpSpPr>
          <p:grpSpPr>
            <a:xfrm>
              <a:off x="2766332" y="548172"/>
              <a:ext cx="265681" cy="257583"/>
              <a:chOff x="1987619" y="2413322"/>
              <a:chExt cx="265681" cy="257583"/>
            </a:xfrm>
          </p:grpSpPr>
          <p:sp>
            <p:nvSpPr>
              <p:cNvPr id="645" name="Google Shape;645;p39"/>
              <p:cNvSpPr/>
              <p:nvPr/>
            </p:nvSpPr>
            <p:spPr>
              <a:xfrm>
                <a:off x="1987619" y="2413322"/>
                <a:ext cx="265681" cy="257583"/>
              </a:xfrm>
              <a:custGeom>
                <a:avLst/>
                <a:gdLst/>
                <a:ahLst/>
                <a:cxnLst/>
                <a:rect l="l" t="t" r="r" b="b"/>
                <a:pathLst>
                  <a:path w="8399" h="8143" extrusionOk="0">
                    <a:moveTo>
                      <a:pt x="5865" y="1"/>
                    </a:moveTo>
                    <a:cubicBezTo>
                      <a:pt x="5855" y="1"/>
                      <a:pt x="5845" y="3"/>
                      <a:pt x="5834" y="8"/>
                    </a:cubicBezTo>
                    <a:cubicBezTo>
                      <a:pt x="5190" y="315"/>
                      <a:pt x="3677" y="2320"/>
                      <a:pt x="3677" y="2320"/>
                    </a:cubicBezTo>
                    <a:cubicBezTo>
                      <a:pt x="3677" y="2320"/>
                      <a:pt x="1208" y="1606"/>
                      <a:pt x="497" y="1606"/>
                    </a:cubicBezTo>
                    <a:cubicBezTo>
                      <a:pt x="423" y="1606"/>
                      <a:pt x="369" y="1614"/>
                      <a:pt x="337" y="1631"/>
                    </a:cubicBezTo>
                    <a:cubicBezTo>
                      <a:pt x="1" y="1805"/>
                      <a:pt x="2133" y="4187"/>
                      <a:pt x="2133" y="4187"/>
                    </a:cubicBezTo>
                    <a:cubicBezTo>
                      <a:pt x="2133" y="4187"/>
                      <a:pt x="81" y="6469"/>
                      <a:pt x="363" y="6544"/>
                    </a:cubicBezTo>
                    <a:cubicBezTo>
                      <a:pt x="376" y="6547"/>
                      <a:pt x="393" y="6548"/>
                      <a:pt x="415" y="6548"/>
                    </a:cubicBezTo>
                    <a:cubicBezTo>
                      <a:pt x="906" y="6548"/>
                      <a:pt x="3710" y="5825"/>
                      <a:pt x="3710" y="5825"/>
                    </a:cubicBezTo>
                    <a:cubicBezTo>
                      <a:pt x="3710" y="5825"/>
                      <a:pt x="5086" y="8142"/>
                      <a:pt x="5418" y="8142"/>
                    </a:cubicBezTo>
                    <a:cubicBezTo>
                      <a:pt x="5427" y="8142"/>
                      <a:pt x="5435" y="8140"/>
                      <a:pt x="5442" y="8137"/>
                    </a:cubicBezTo>
                    <a:cubicBezTo>
                      <a:pt x="5724" y="8011"/>
                      <a:pt x="5816" y="5458"/>
                      <a:pt x="5816" y="5458"/>
                    </a:cubicBezTo>
                    <a:cubicBezTo>
                      <a:pt x="5816" y="5458"/>
                      <a:pt x="8173" y="4951"/>
                      <a:pt x="8286" y="4715"/>
                    </a:cubicBezTo>
                    <a:cubicBezTo>
                      <a:pt x="8399" y="4479"/>
                      <a:pt x="5830" y="3246"/>
                      <a:pt x="5830" y="3246"/>
                    </a:cubicBezTo>
                    <a:cubicBezTo>
                      <a:pt x="5830" y="3246"/>
                      <a:pt x="6210" y="1"/>
                      <a:pt x="58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39"/>
              <p:cNvSpPr/>
              <p:nvPr/>
            </p:nvSpPr>
            <p:spPr>
              <a:xfrm>
                <a:off x="2152298" y="2442867"/>
                <a:ext cx="12526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396" h="588" extrusionOk="0">
                    <a:moveTo>
                      <a:pt x="343" y="0"/>
                    </a:moveTo>
                    <a:cubicBezTo>
                      <a:pt x="223" y="0"/>
                      <a:pt x="0" y="588"/>
                      <a:pt x="101" y="588"/>
                    </a:cubicBezTo>
                    <a:cubicBezTo>
                      <a:pt x="106" y="588"/>
                      <a:pt x="113" y="586"/>
                      <a:pt x="120" y="582"/>
                    </a:cubicBezTo>
                    <a:cubicBezTo>
                      <a:pt x="239" y="525"/>
                      <a:pt x="395" y="62"/>
                      <a:pt x="395" y="62"/>
                    </a:cubicBezTo>
                    <a:cubicBezTo>
                      <a:pt x="383" y="19"/>
                      <a:pt x="365" y="0"/>
                      <a:pt x="343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39"/>
              <p:cNvSpPr/>
              <p:nvPr/>
            </p:nvSpPr>
            <p:spPr>
              <a:xfrm>
                <a:off x="2147205" y="2471273"/>
                <a:ext cx="12590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398" h="588" extrusionOk="0">
                    <a:moveTo>
                      <a:pt x="345" y="1"/>
                    </a:moveTo>
                    <a:cubicBezTo>
                      <a:pt x="225" y="1"/>
                      <a:pt x="1" y="587"/>
                      <a:pt x="101" y="587"/>
                    </a:cubicBezTo>
                    <a:cubicBezTo>
                      <a:pt x="107" y="587"/>
                      <a:pt x="113" y="586"/>
                      <a:pt x="121" y="582"/>
                    </a:cubicBezTo>
                    <a:cubicBezTo>
                      <a:pt x="241" y="525"/>
                      <a:pt x="397" y="64"/>
                      <a:pt x="397" y="64"/>
                    </a:cubicBezTo>
                    <a:cubicBezTo>
                      <a:pt x="385" y="19"/>
                      <a:pt x="366" y="1"/>
                      <a:pt x="34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39"/>
              <p:cNvSpPr/>
              <p:nvPr/>
            </p:nvSpPr>
            <p:spPr>
              <a:xfrm>
                <a:off x="2153216" y="2491708"/>
                <a:ext cx="1249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588" extrusionOk="0">
                    <a:moveTo>
                      <a:pt x="343" y="1"/>
                    </a:moveTo>
                    <a:cubicBezTo>
                      <a:pt x="223" y="1"/>
                      <a:pt x="0" y="587"/>
                      <a:pt x="100" y="587"/>
                    </a:cubicBezTo>
                    <a:cubicBezTo>
                      <a:pt x="106" y="587"/>
                      <a:pt x="112" y="586"/>
                      <a:pt x="120" y="582"/>
                    </a:cubicBezTo>
                    <a:cubicBezTo>
                      <a:pt x="239" y="525"/>
                      <a:pt x="395" y="63"/>
                      <a:pt x="395" y="63"/>
                    </a:cubicBezTo>
                    <a:cubicBezTo>
                      <a:pt x="382" y="19"/>
                      <a:pt x="364" y="1"/>
                      <a:pt x="343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9"/>
              <p:cNvSpPr/>
              <p:nvPr/>
            </p:nvSpPr>
            <p:spPr>
              <a:xfrm>
                <a:off x="2128953" y="2527484"/>
                <a:ext cx="20656" cy="13096"/>
              </a:xfrm>
              <a:custGeom>
                <a:avLst/>
                <a:gdLst/>
                <a:ahLst/>
                <a:cxnLst/>
                <a:rect l="l" t="t" r="r" b="b"/>
                <a:pathLst>
                  <a:path w="653" h="414" extrusionOk="0">
                    <a:moveTo>
                      <a:pt x="599" y="0"/>
                    </a:moveTo>
                    <a:cubicBezTo>
                      <a:pt x="452" y="0"/>
                      <a:pt x="0" y="406"/>
                      <a:pt x="151" y="413"/>
                    </a:cubicBezTo>
                    <a:cubicBezTo>
                      <a:pt x="152" y="413"/>
                      <a:pt x="152" y="413"/>
                      <a:pt x="153" y="413"/>
                    </a:cubicBezTo>
                    <a:cubicBezTo>
                      <a:pt x="287" y="413"/>
                      <a:pt x="639" y="85"/>
                      <a:pt x="639" y="85"/>
                    </a:cubicBezTo>
                    <a:cubicBezTo>
                      <a:pt x="653" y="25"/>
                      <a:pt x="635" y="0"/>
                      <a:pt x="599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39"/>
              <p:cNvSpPr/>
              <p:nvPr/>
            </p:nvSpPr>
            <p:spPr>
              <a:xfrm>
                <a:off x="2146415" y="2545546"/>
                <a:ext cx="25148" cy="5662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79" extrusionOk="0">
                    <a:moveTo>
                      <a:pt x="230" y="1"/>
                    </a:moveTo>
                    <a:cubicBezTo>
                      <a:pt x="99" y="1"/>
                      <a:pt x="1" y="23"/>
                      <a:pt x="48" y="73"/>
                    </a:cubicBezTo>
                    <a:cubicBezTo>
                      <a:pt x="139" y="168"/>
                      <a:pt x="625" y="179"/>
                      <a:pt x="625" y="179"/>
                    </a:cubicBezTo>
                    <a:cubicBezTo>
                      <a:pt x="794" y="69"/>
                      <a:pt x="461" y="1"/>
                      <a:pt x="230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39"/>
              <p:cNvSpPr/>
              <p:nvPr/>
            </p:nvSpPr>
            <p:spPr>
              <a:xfrm>
                <a:off x="2168336" y="2534032"/>
                <a:ext cx="24389" cy="5251"/>
              </a:xfrm>
              <a:custGeom>
                <a:avLst/>
                <a:gdLst/>
                <a:ahLst/>
                <a:cxnLst/>
                <a:rect l="l" t="t" r="r" b="b"/>
                <a:pathLst>
                  <a:path w="771" h="166" extrusionOk="0">
                    <a:moveTo>
                      <a:pt x="519" y="0"/>
                    </a:moveTo>
                    <a:cubicBezTo>
                      <a:pt x="304" y="0"/>
                      <a:pt x="0" y="71"/>
                      <a:pt x="93" y="134"/>
                    </a:cubicBezTo>
                    <a:cubicBezTo>
                      <a:pt x="125" y="157"/>
                      <a:pt x="192" y="165"/>
                      <a:pt x="269" y="165"/>
                    </a:cubicBezTo>
                    <a:cubicBezTo>
                      <a:pt x="447" y="165"/>
                      <a:pt x="680" y="123"/>
                      <a:pt x="680" y="123"/>
                    </a:cubicBezTo>
                    <a:cubicBezTo>
                      <a:pt x="770" y="33"/>
                      <a:pt x="665" y="0"/>
                      <a:pt x="519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9"/>
              <p:cNvSpPr/>
              <p:nvPr/>
            </p:nvSpPr>
            <p:spPr>
              <a:xfrm>
                <a:off x="2171214" y="2565032"/>
                <a:ext cx="24832" cy="4935"/>
              </a:xfrm>
              <a:custGeom>
                <a:avLst/>
                <a:gdLst/>
                <a:ahLst/>
                <a:cxnLst/>
                <a:rect l="l" t="t" r="r" b="b"/>
                <a:pathLst>
                  <a:path w="785" h="156" extrusionOk="0">
                    <a:moveTo>
                      <a:pt x="354" y="1"/>
                    </a:moveTo>
                    <a:cubicBezTo>
                      <a:pt x="173" y="1"/>
                      <a:pt x="1" y="34"/>
                      <a:pt x="66" y="92"/>
                    </a:cubicBezTo>
                    <a:cubicBezTo>
                      <a:pt x="124" y="145"/>
                      <a:pt x="321" y="156"/>
                      <a:pt x="470" y="156"/>
                    </a:cubicBezTo>
                    <a:cubicBezTo>
                      <a:pt x="571" y="156"/>
                      <a:pt x="650" y="151"/>
                      <a:pt x="650" y="151"/>
                    </a:cubicBezTo>
                    <a:cubicBezTo>
                      <a:pt x="785" y="46"/>
                      <a:pt x="564" y="1"/>
                      <a:pt x="354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9"/>
              <p:cNvSpPr/>
              <p:nvPr/>
            </p:nvSpPr>
            <p:spPr>
              <a:xfrm>
                <a:off x="2192155" y="2550955"/>
                <a:ext cx="25274" cy="6232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97" extrusionOk="0">
                    <a:moveTo>
                      <a:pt x="185" y="1"/>
                    </a:moveTo>
                    <a:cubicBezTo>
                      <a:pt x="75" y="1"/>
                      <a:pt x="1" y="20"/>
                      <a:pt x="41" y="66"/>
                    </a:cubicBezTo>
                    <a:cubicBezTo>
                      <a:pt x="127" y="166"/>
                      <a:pt x="614" y="197"/>
                      <a:pt x="614" y="197"/>
                    </a:cubicBezTo>
                    <a:cubicBezTo>
                      <a:pt x="798" y="86"/>
                      <a:pt x="414" y="1"/>
                      <a:pt x="18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9"/>
              <p:cNvSpPr/>
              <p:nvPr/>
            </p:nvSpPr>
            <p:spPr>
              <a:xfrm>
                <a:off x="2142967" y="2559211"/>
                <a:ext cx="23851" cy="12020"/>
              </a:xfrm>
              <a:custGeom>
                <a:avLst/>
                <a:gdLst/>
                <a:ahLst/>
                <a:cxnLst/>
                <a:rect l="l" t="t" r="r" b="b"/>
                <a:pathLst>
                  <a:path w="754" h="380" extrusionOk="0">
                    <a:moveTo>
                      <a:pt x="42" y="1"/>
                    </a:moveTo>
                    <a:cubicBezTo>
                      <a:pt x="14" y="1"/>
                      <a:pt x="0" y="13"/>
                      <a:pt x="10" y="41"/>
                    </a:cubicBezTo>
                    <a:cubicBezTo>
                      <a:pt x="53" y="166"/>
                      <a:pt x="491" y="379"/>
                      <a:pt x="491" y="379"/>
                    </a:cubicBezTo>
                    <a:cubicBezTo>
                      <a:pt x="754" y="340"/>
                      <a:pt x="191" y="1"/>
                      <a:pt x="42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39"/>
              <p:cNvSpPr/>
              <p:nvPr/>
            </p:nvSpPr>
            <p:spPr>
              <a:xfrm>
                <a:off x="2129365" y="2567467"/>
                <a:ext cx="11388" cy="19739"/>
              </a:xfrm>
              <a:custGeom>
                <a:avLst/>
                <a:gdLst/>
                <a:ahLst/>
                <a:cxnLst/>
                <a:rect l="l" t="t" r="r" b="b"/>
                <a:pathLst>
                  <a:path w="360" h="624" extrusionOk="0">
                    <a:moveTo>
                      <a:pt x="82" y="0"/>
                    </a:moveTo>
                    <a:cubicBezTo>
                      <a:pt x="72" y="0"/>
                      <a:pt x="64" y="7"/>
                      <a:pt x="58" y="21"/>
                    </a:cubicBezTo>
                    <a:cubicBezTo>
                      <a:pt x="0" y="141"/>
                      <a:pt x="166" y="600"/>
                      <a:pt x="166" y="600"/>
                    </a:cubicBezTo>
                    <a:cubicBezTo>
                      <a:pt x="190" y="616"/>
                      <a:pt x="209" y="624"/>
                      <a:pt x="224" y="624"/>
                    </a:cubicBezTo>
                    <a:cubicBezTo>
                      <a:pt x="360" y="624"/>
                      <a:pt x="172" y="0"/>
                      <a:pt x="82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39"/>
              <p:cNvSpPr/>
              <p:nvPr/>
            </p:nvSpPr>
            <p:spPr>
              <a:xfrm>
                <a:off x="2154418" y="2588535"/>
                <a:ext cx="14614" cy="1847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584" extrusionOk="0">
                    <a:moveTo>
                      <a:pt x="57" y="1"/>
                    </a:moveTo>
                    <a:cubicBezTo>
                      <a:pt x="46" y="1"/>
                      <a:pt x="37" y="9"/>
                      <a:pt x="33" y="27"/>
                    </a:cubicBezTo>
                    <a:cubicBezTo>
                      <a:pt x="0" y="155"/>
                      <a:pt x="255" y="571"/>
                      <a:pt x="255" y="571"/>
                    </a:cubicBezTo>
                    <a:cubicBezTo>
                      <a:pt x="275" y="580"/>
                      <a:pt x="292" y="584"/>
                      <a:pt x="305" y="584"/>
                    </a:cubicBezTo>
                    <a:cubicBezTo>
                      <a:pt x="461" y="584"/>
                      <a:pt x="153" y="1"/>
                      <a:pt x="57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39"/>
              <p:cNvSpPr/>
              <p:nvPr/>
            </p:nvSpPr>
            <p:spPr>
              <a:xfrm>
                <a:off x="2123323" y="2591730"/>
                <a:ext cx="12716" cy="1929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610" extrusionOk="0">
                    <a:moveTo>
                      <a:pt x="72" y="0"/>
                    </a:moveTo>
                    <a:cubicBezTo>
                      <a:pt x="62" y="0"/>
                      <a:pt x="54" y="7"/>
                      <a:pt x="48" y="23"/>
                    </a:cubicBezTo>
                    <a:cubicBezTo>
                      <a:pt x="1" y="148"/>
                      <a:pt x="203" y="590"/>
                      <a:pt x="203" y="590"/>
                    </a:cubicBezTo>
                    <a:cubicBezTo>
                      <a:pt x="225" y="604"/>
                      <a:pt x="244" y="610"/>
                      <a:pt x="258" y="610"/>
                    </a:cubicBezTo>
                    <a:cubicBezTo>
                      <a:pt x="402" y="610"/>
                      <a:pt x="165" y="0"/>
                      <a:pt x="72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39"/>
              <p:cNvSpPr/>
              <p:nvPr/>
            </p:nvSpPr>
            <p:spPr>
              <a:xfrm>
                <a:off x="2146889" y="2612828"/>
                <a:ext cx="10692" cy="19897"/>
              </a:xfrm>
              <a:custGeom>
                <a:avLst/>
                <a:gdLst/>
                <a:ahLst/>
                <a:cxnLst/>
                <a:rect l="l" t="t" r="r" b="b"/>
                <a:pathLst>
                  <a:path w="338" h="629" extrusionOk="0">
                    <a:moveTo>
                      <a:pt x="88" y="0"/>
                    </a:moveTo>
                    <a:cubicBezTo>
                      <a:pt x="79" y="0"/>
                      <a:pt x="71" y="7"/>
                      <a:pt x="63" y="20"/>
                    </a:cubicBezTo>
                    <a:cubicBezTo>
                      <a:pt x="0" y="136"/>
                      <a:pt x="148" y="602"/>
                      <a:pt x="148" y="602"/>
                    </a:cubicBezTo>
                    <a:cubicBezTo>
                      <a:pt x="171" y="620"/>
                      <a:pt x="190" y="628"/>
                      <a:pt x="205" y="628"/>
                    </a:cubicBezTo>
                    <a:cubicBezTo>
                      <a:pt x="338" y="628"/>
                      <a:pt x="177" y="0"/>
                      <a:pt x="88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39"/>
              <p:cNvSpPr/>
              <p:nvPr/>
            </p:nvSpPr>
            <p:spPr>
              <a:xfrm>
                <a:off x="2102635" y="2562754"/>
                <a:ext cx="15721" cy="16923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35" extrusionOk="0">
                    <a:moveTo>
                      <a:pt x="381" y="0"/>
                    </a:moveTo>
                    <a:cubicBezTo>
                      <a:pt x="377" y="0"/>
                      <a:pt x="372" y="1"/>
                      <a:pt x="367" y="3"/>
                    </a:cubicBezTo>
                    <a:cubicBezTo>
                      <a:pt x="238" y="38"/>
                      <a:pt x="0" y="462"/>
                      <a:pt x="0" y="462"/>
                    </a:cubicBezTo>
                    <a:cubicBezTo>
                      <a:pt x="5" y="513"/>
                      <a:pt x="22" y="534"/>
                      <a:pt x="47" y="534"/>
                    </a:cubicBezTo>
                    <a:cubicBezTo>
                      <a:pt x="172" y="534"/>
                      <a:pt x="496" y="0"/>
                      <a:pt x="381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39"/>
              <p:cNvSpPr/>
              <p:nvPr/>
            </p:nvSpPr>
            <p:spPr>
              <a:xfrm>
                <a:off x="2076443" y="2559939"/>
                <a:ext cx="22522" cy="10281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25" extrusionOk="0">
                    <a:moveTo>
                      <a:pt x="548" y="0"/>
                    </a:moveTo>
                    <a:cubicBezTo>
                      <a:pt x="397" y="0"/>
                      <a:pt x="30" y="232"/>
                      <a:pt x="30" y="232"/>
                    </a:cubicBezTo>
                    <a:cubicBezTo>
                      <a:pt x="0" y="299"/>
                      <a:pt x="23" y="325"/>
                      <a:pt x="73" y="325"/>
                    </a:cubicBezTo>
                    <a:cubicBezTo>
                      <a:pt x="241" y="325"/>
                      <a:pt x="712" y="37"/>
                      <a:pt x="572" y="3"/>
                    </a:cubicBezTo>
                    <a:cubicBezTo>
                      <a:pt x="565" y="1"/>
                      <a:pt x="557" y="0"/>
                      <a:pt x="548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9"/>
              <p:cNvSpPr/>
              <p:nvPr/>
            </p:nvSpPr>
            <p:spPr>
              <a:xfrm>
                <a:off x="2063474" y="2581196"/>
                <a:ext cx="17872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565" h="490" extrusionOk="0">
                    <a:moveTo>
                      <a:pt x="434" y="0"/>
                    </a:moveTo>
                    <a:cubicBezTo>
                      <a:pt x="431" y="0"/>
                      <a:pt x="428" y="0"/>
                      <a:pt x="425" y="1"/>
                    </a:cubicBezTo>
                    <a:cubicBezTo>
                      <a:pt x="295" y="21"/>
                      <a:pt x="3" y="412"/>
                      <a:pt x="3" y="412"/>
                    </a:cubicBezTo>
                    <a:cubicBezTo>
                      <a:pt x="1" y="467"/>
                      <a:pt x="18" y="489"/>
                      <a:pt x="46" y="489"/>
                    </a:cubicBezTo>
                    <a:cubicBezTo>
                      <a:pt x="179" y="489"/>
                      <a:pt x="565" y="0"/>
                      <a:pt x="434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9"/>
              <p:cNvSpPr/>
              <p:nvPr/>
            </p:nvSpPr>
            <p:spPr>
              <a:xfrm>
                <a:off x="2047531" y="2553992"/>
                <a:ext cx="19834" cy="13887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39" extrusionOk="0">
                    <a:moveTo>
                      <a:pt x="478" y="0"/>
                    </a:moveTo>
                    <a:cubicBezTo>
                      <a:pt x="478" y="0"/>
                      <a:pt x="477" y="0"/>
                      <a:pt x="477" y="0"/>
                    </a:cubicBezTo>
                    <a:cubicBezTo>
                      <a:pt x="344" y="2"/>
                      <a:pt x="10" y="357"/>
                      <a:pt x="10" y="357"/>
                    </a:cubicBezTo>
                    <a:cubicBezTo>
                      <a:pt x="1" y="415"/>
                      <a:pt x="18" y="439"/>
                      <a:pt x="51" y="439"/>
                    </a:cubicBezTo>
                    <a:cubicBezTo>
                      <a:pt x="193" y="439"/>
                      <a:pt x="627" y="0"/>
                      <a:pt x="478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39"/>
              <p:cNvSpPr/>
              <p:nvPr/>
            </p:nvSpPr>
            <p:spPr>
              <a:xfrm>
                <a:off x="2035479" y="2584106"/>
                <a:ext cx="21384" cy="12147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84" extrusionOk="0">
                    <a:moveTo>
                      <a:pt x="518" y="0"/>
                    </a:moveTo>
                    <a:cubicBezTo>
                      <a:pt x="377" y="0"/>
                      <a:pt x="19" y="295"/>
                      <a:pt x="19" y="295"/>
                    </a:cubicBezTo>
                    <a:cubicBezTo>
                      <a:pt x="0" y="359"/>
                      <a:pt x="19" y="384"/>
                      <a:pt x="60" y="384"/>
                    </a:cubicBezTo>
                    <a:cubicBezTo>
                      <a:pt x="214" y="384"/>
                      <a:pt x="676" y="16"/>
                      <a:pt x="527" y="0"/>
                    </a:cubicBezTo>
                    <a:cubicBezTo>
                      <a:pt x="524" y="0"/>
                      <a:pt x="521" y="0"/>
                      <a:pt x="518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39"/>
              <p:cNvSpPr/>
              <p:nvPr/>
            </p:nvSpPr>
            <p:spPr>
              <a:xfrm>
                <a:off x="2074356" y="2539378"/>
                <a:ext cx="24357" cy="5504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74" extrusionOk="0">
                    <a:moveTo>
                      <a:pt x="520" y="0"/>
                    </a:moveTo>
                    <a:cubicBezTo>
                      <a:pt x="340" y="0"/>
                      <a:pt x="85" y="53"/>
                      <a:pt x="85" y="53"/>
                    </a:cubicBezTo>
                    <a:cubicBezTo>
                      <a:pt x="1" y="141"/>
                      <a:pt x="93" y="173"/>
                      <a:pt x="228" y="173"/>
                    </a:cubicBezTo>
                    <a:cubicBezTo>
                      <a:pt x="443" y="173"/>
                      <a:pt x="769" y="92"/>
                      <a:pt x="673" y="27"/>
                    </a:cubicBezTo>
                    <a:cubicBezTo>
                      <a:pt x="643" y="7"/>
                      <a:pt x="586" y="0"/>
                      <a:pt x="520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39"/>
              <p:cNvSpPr/>
              <p:nvPr/>
            </p:nvSpPr>
            <p:spPr>
              <a:xfrm>
                <a:off x="2065530" y="2509200"/>
                <a:ext cx="22681" cy="13602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30" extrusionOk="0">
                    <a:moveTo>
                      <a:pt x="273" y="0"/>
                    </a:moveTo>
                    <a:lnTo>
                      <a:pt x="273" y="0"/>
                    </a:lnTo>
                    <a:cubicBezTo>
                      <a:pt x="1" y="10"/>
                      <a:pt x="550" y="430"/>
                      <a:pt x="684" y="430"/>
                    </a:cubicBezTo>
                    <a:cubicBezTo>
                      <a:pt x="706" y="430"/>
                      <a:pt x="717" y="418"/>
                      <a:pt x="711" y="393"/>
                    </a:cubicBezTo>
                    <a:cubicBezTo>
                      <a:pt x="684" y="262"/>
                      <a:pt x="273" y="0"/>
                      <a:pt x="273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39"/>
              <p:cNvSpPr/>
              <p:nvPr/>
            </p:nvSpPr>
            <p:spPr>
              <a:xfrm>
                <a:off x="2037978" y="2510624"/>
                <a:ext cx="24484" cy="1075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340" extrusionOk="0">
                    <a:moveTo>
                      <a:pt x="252" y="1"/>
                    </a:moveTo>
                    <a:lnTo>
                      <a:pt x="252" y="1"/>
                    </a:lnTo>
                    <a:cubicBezTo>
                      <a:pt x="1" y="61"/>
                      <a:pt x="559" y="339"/>
                      <a:pt x="722" y="339"/>
                    </a:cubicBezTo>
                    <a:cubicBezTo>
                      <a:pt x="757" y="339"/>
                      <a:pt x="774" y="327"/>
                      <a:pt x="760" y="296"/>
                    </a:cubicBezTo>
                    <a:cubicBezTo>
                      <a:pt x="707" y="174"/>
                      <a:pt x="252" y="1"/>
                      <a:pt x="252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39"/>
              <p:cNvSpPr/>
              <p:nvPr/>
            </p:nvSpPr>
            <p:spPr>
              <a:xfrm>
                <a:off x="2065119" y="2486014"/>
                <a:ext cx="23598" cy="12432"/>
              </a:xfrm>
              <a:custGeom>
                <a:avLst/>
                <a:gdLst/>
                <a:ahLst/>
                <a:cxnLst/>
                <a:rect l="l" t="t" r="r" b="b"/>
                <a:pathLst>
                  <a:path w="746" h="393" extrusionOk="0">
                    <a:moveTo>
                      <a:pt x="267" y="0"/>
                    </a:moveTo>
                    <a:lnTo>
                      <a:pt x="267" y="0"/>
                    </a:lnTo>
                    <a:cubicBezTo>
                      <a:pt x="0" y="30"/>
                      <a:pt x="563" y="393"/>
                      <a:pt x="707" y="393"/>
                    </a:cubicBezTo>
                    <a:cubicBezTo>
                      <a:pt x="733" y="393"/>
                      <a:pt x="745" y="381"/>
                      <a:pt x="737" y="354"/>
                    </a:cubicBezTo>
                    <a:cubicBezTo>
                      <a:pt x="700" y="228"/>
                      <a:pt x="267" y="0"/>
                      <a:pt x="267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39"/>
              <p:cNvSpPr/>
              <p:nvPr/>
            </p:nvSpPr>
            <p:spPr>
              <a:xfrm>
                <a:off x="2034594" y="2482249"/>
                <a:ext cx="22143" cy="1414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447" extrusionOk="0">
                    <a:moveTo>
                      <a:pt x="272" y="0"/>
                    </a:moveTo>
                    <a:cubicBezTo>
                      <a:pt x="1" y="0"/>
                      <a:pt x="538" y="446"/>
                      <a:pt x="669" y="446"/>
                    </a:cubicBezTo>
                    <a:cubicBezTo>
                      <a:pt x="689" y="446"/>
                      <a:pt x="700" y="435"/>
                      <a:pt x="695" y="410"/>
                    </a:cubicBezTo>
                    <a:cubicBezTo>
                      <a:pt x="672" y="279"/>
                      <a:pt x="273" y="0"/>
                      <a:pt x="273" y="0"/>
                    </a:cubicBezTo>
                    <a:cubicBezTo>
                      <a:pt x="272" y="0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39"/>
              <p:cNvSpPr/>
              <p:nvPr/>
            </p:nvSpPr>
            <p:spPr>
              <a:xfrm>
                <a:off x="2128732" y="2471273"/>
                <a:ext cx="12526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396" h="588" extrusionOk="0">
                    <a:moveTo>
                      <a:pt x="343" y="1"/>
                    </a:moveTo>
                    <a:cubicBezTo>
                      <a:pt x="223" y="1"/>
                      <a:pt x="1" y="587"/>
                      <a:pt x="101" y="587"/>
                    </a:cubicBezTo>
                    <a:cubicBezTo>
                      <a:pt x="107" y="587"/>
                      <a:pt x="113" y="586"/>
                      <a:pt x="121" y="582"/>
                    </a:cubicBezTo>
                    <a:cubicBezTo>
                      <a:pt x="239" y="525"/>
                      <a:pt x="395" y="64"/>
                      <a:pt x="395" y="64"/>
                    </a:cubicBezTo>
                    <a:cubicBezTo>
                      <a:pt x="383" y="19"/>
                      <a:pt x="365" y="1"/>
                      <a:pt x="343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39"/>
              <p:cNvSpPr/>
              <p:nvPr/>
            </p:nvSpPr>
            <p:spPr>
              <a:xfrm>
                <a:off x="2131010" y="2501008"/>
                <a:ext cx="12526" cy="1856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587" extrusionOk="0">
                    <a:moveTo>
                      <a:pt x="343" y="0"/>
                    </a:moveTo>
                    <a:cubicBezTo>
                      <a:pt x="223" y="0"/>
                      <a:pt x="1" y="587"/>
                      <a:pt x="101" y="587"/>
                    </a:cubicBezTo>
                    <a:cubicBezTo>
                      <a:pt x="106" y="587"/>
                      <a:pt x="113" y="585"/>
                      <a:pt x="120" y="581"/>
                    </a:cubicBezTo>
                    <a:cubicBezTo>
                      <a:pt x="239" y="524"/>
                      <a:pt x="395" y="63"/>
                      <a:pt x="395" y="63"/>
                    </a:cubicBezTo>
                    <a:cubicBezTo>
                      <a:pt x="383" y="19"/>
                      <a:pt x="364" y="0"/>
                      <a:pt x="343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39"/>
              <p:cNvSpPr/>
              <p:nvPr/>
            </p:nvSpPr>
            <p:spPr>
              <a:xfrm>
                <a:off x="2109911" y="2492150"/>
                <a:ext cx="9648" cy="2008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635" extrusionOk="0">
                    <a:moveTo>
                      <a:pt x="130" y="0"/>
                    </a:moveTo>
                    <a:cubicBezTo>
                      <a:pt x="0" y="0"/>
                      <a:pt x="120" y="635"/>
                      <a:pt x="211" y="635"/>
                    </a:cubicBezTo>
                    <a:cubicBezTo>
                      <a:pt x="220" y="635"/>
                      <a:pt x="228" y="629"/>
                      <a:pt x="236" y="616"/>
                    </a:cubicBezTo>
                    <a:cubicBezTo>
                      <a:pt x="305" y="503"/>
                      <a:pt x="189" y="31"/>
                      <a:pt x="189" y="31"/>
                    </a:cubicBezTo>
                    <a:cubicBezTo>
                      <a:pt x="165" y="10"/>
                      <a:pt x="146" y="0"/>
                      <a:pt x="130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39"/>
              <p:cNvSpPr/>
              <p:nvPr/>
            </p:nvSpPr>
            <p:spPr>
              <a:xfrm>
                <a:off x="2096372" y="2522866"/>
                <a:ext cx="22649" cy="13570"/>
              </a:xfrm>
              <a:custGeom>
                <a:avLst/>
                <a:gdLst/>
                <a:ahLst/>
                <a:cxnLst/>
                <a:rect l="l" t="t" r="r" b="b"/>
                <a:pathLst>
                  <a:path w="716" h="429" extrusionOk="0">
                    <a:moveTo>
                      <a:pt x="272" y="1"/>
                    </a:moveTo>
                    <a:cubicBezTo>
                      <a:pt x="0" y="8"/>
                      <a:pt x="551" y="428"/>
                      <a:pt x="684" y="428"/>
                    </a:cubicBezTo>
                    <a:cubicBezTo>
                      <a:pt x="705" y="428"/>
                      <a:pt x="715" y="417"/>
                      <a:pt x="710" y="392"/>
                    </a:cubicBezTo>
                    <a:cubicBezTo>
                      <a:pt x="682" y="261"/>
                      <a:pt x="272" y="1"/>
                      <a:pt x="272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3" name="Google Shape;673;p39"/>
            <p:cNvGrpSpPr/>
            <p:nvPr/>
          </p:nvGrpSpPr>
          <p:grpSpPr>
            <a:xfrm>
              <a:off x="3227615" y="264518"/>
              <a:ext cx="147945" cy="134470"/>
              <a:chOff x="3477352" y="993181"/>
              <a:chExt cx="147945" cy="134470"/>
            </a:xfrm>
          </p:grpSpPr>
          <p:sp>
            <p:nvSpPr>
              <p:cNvPr id="674" name="Google Shape;674;p39"/>
              <p:cNvSpPr/>
              <p:nvPr/>
            </p:nvSpPr>
            <p:spPr>
              <a:xfrm>
                <a:off x="3477352" y="993181"/>
                <a:ext cx="147945" cy="134470"/>
              </a:xfrm>
              <a:custGeom>
                <a:avLst/>
                <a:gdLst/>
                <a:ahLst/>
                <a:cxnLst/>
                <a:rect l="l" t="t" r="r" b="b"/>
                <a:pathLst>
                  <a:path w="4677" h="4251" extrusionOk="0">
                    <a:moveTo>
                      <a:pt x="2336" y="0"/>
                    </a:moveTo>
                    <a:cubicBezTo>
                      <a:pt x="1375" y="0"/>
                      <a:pt x="504" y="658"/>
                      <a:pt x="273" y="1634"/>
                    </a:cubicBezTo>
                    <a:cubicBezTo>
                      <a:pt x="0" y="2776"/>
                      <a:pt x="705" y="3922"/>
                      <a:pt x="1848" y="4192"/>
                    </a:cubicBezTo>
                    <a:cubicBezTo>
                      <a:pt x="2013" y="4232"/>
                      <a:pt x="2178" y="4250"/>
                      <a:pt x="2340" y="4250"/>
                    </a:cubicBezTo>
                    <a:cubicBezTo>
                      <a:pt x="3302" y="4250"/>
                      <a:pt x="4173" y="3594"/>
                      <a:pt x="4405" y="2617"/>
                    </a:cubicBezTo>
                    <a:cubicBezTo>
                      <a:pt x="4677" y="1475"/>
                      <a:pt x="3970" y="329"/>
                      <a:pt x="2830" y="59"/>
                    </a:cubicBezTo>
                    <a:cubicBezTo>
                      <a:pt x="2664" y="19"/>
                      <a:pt x="2499" y="0"/>
                      <a:pt x="23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39"/>
              <p:cNvSpPr/>
              <p:nvPr/>
            </p:nvSpPr>
            <p:spPr>
              <a:xfrm>
                <a:off x="3499147" y="1008080"/>
                <a:ext cx="79746" cy="50232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588" extrusionOk="0">
                    <a:moveTo>
                      <a:pt x="1725" y="1"/>
                    </a:moveTo>
                    <a:cubicBezTo>
                      <a:pt x="1494" y="1"/>
                      <a:pt x="1226" y="62"/>
                      <a:pt x="961" y="188"/>
                    </a:cubicBezTo>
                    <a:cubicBezTo>
                      <a:pt x="357" y="474"/>
                      <a:pt x="0" y="989"/>
                      <a:pt x="165" y="1339"/>
                    </a:cubicBezTo>
                    <a:cubicBezTo>
                      <a:pt x="239" y="1497"/>
                      <a:pt x="428" y="1588"/>
                      <a:pt x="647" y="1588"/>
                    </a:cubicBezTo>
                    <a:cubicBezTo>
                      <a:pt x="911" y="1588"/>
                      <a:pt x="1217" y="1455"/>
                      <a:pt x="1416" y="1147"/>
                    </a:cubicBezTo>
                    <a:cubicBezTo>
                      <a:pt x="1780" y="586"/>
                      <a:pt x="2520" y="647"/>
                      <a:pt x="2356" y="299"/>
                    </a:cubicBezTo>
                    <a:cubicBezTo>
                      <a:pt x="2263" y="103"/>
                      <a:pt x="2024" y="1"/>
                      <a:pt x="172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6" name="Google Shape;676;p39"/>
            <p:cNvGrpSpPr/>
            <p:nvPr/>
          </p:nvGrpSpPr>
          <p:grpSpPr>
            <a:xfrm>
              <a:off x="3422666" y="722206"/>
              <a:ext cx="83763" cy="83541"/>
              <a:chOff x="3317703" y="1099656"/>
              <a:chExt cx="83763" cy="83541"/>
            </a:xfrm>
          </p:grpSpPr>
          <p:sp>
            <p:nvSpPr>
              <p:cNvPr id="677" name="Google Shape;677;p39"/>
              <p:cNvSpPr/>
              <p:nvPr/>
            </p:nvSpPr>
            <p:spPr>
              <a:xfrm>
                <a:off x="3317703" y="1099656"/>
                <a:ext cx="83763" cy="83541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641" extrusionOk="0">
                    <a:moveTo>
                      <a:pt x="1325" y="0"/>
                    </a:moveTo>
                    <a:cubicBezTo>
                      <a:pt x="599" y="0"/>
                      <a:pt x="7" y="588"/>
                      <a:pt x="3" y="1315"/>
                    </a:cubicBezTo>
                    <a:cubicBezTo>
                      <a:pt x="0" y="2044"/>
                      <a:pt x="589" y="2638"/>
                      <a:pt x="1317" y="2641"/>
                    </a:cubicBezTo>
                    <a:cubicBezTo>
                      <a:pt x="1320" y="2641"/>
                      <a:pt x="1323" y="2641"/>
                      <a:pt x="1325" y="2641"/>
                    </a:cubicBezTo>
                    <a:cubicBezTo>
                      <a:pt x="2051" y="2641"/>
                      <a:pt x="2640" y="2052"/>
                      <a:pt x="2643" y="1328"/>
                    </a:cubicBezTo>
                    <a:cubicBezTo>
                      <a:pt x="2648" y="599"/>
                      <a:pt x="2058" y="6"/>
                      <a:pt x="1330" y="0"/>
                    </a:cubicBezTo>
                    <a:cubicBezTo>
                      <a:pt x="1329" y="0"/>
                      <a:pt x="1327" y="0"/>
                      <a:pt x="13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39"/>
              <p:cNvSpPr/>
              <p:nvPr/>
            </p:nvSpPr>
            <p:spPr>
              <a:xfrm>
                <a:off x="3325042" y="1108829"/>
                <a:ext cx="46753" cy="36219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145" extrusionOk="0">
                    <a:moveTo>
                      <a:pt x="1058" y="1"/>
                    </a:moveTo>
                    <a:cubicBezTo>
                      <a:pt x="883" y="1"/>
                      <a:pt x="665" y="84"/>
                      <a:pt x="470" y="240"/>
                    </a:cubicBezTo>
                    <a:cubicBezTo>
                      <a:pt x="143" y="501"/>
                      <a:pt x="0" y="862"/>
                      <a:pt x="149" y="1049"/>
                    </a:cubicBezTo>
                    <a:cubicBezTo>
                      <a:pt x="199" y="1112"/>
                      <a:pt x="281" y="1145"/>
                      <a:pt x="375" y="1145"/>
                    </a:cubicBezTo>
                    <a:cubicBezTo>
                      <a:pt x="559" y="1145"/>
                      <a:pt x="785" y="1018"/>
                      <a:pt x="879" y="758"/>
                    </a:cubicBezTo>
                    <a:cubicBezTo>
                      <a:pt x="1020" y="366"/>
                      <a:pt x="1478" y="300"/>
                      <a:pt x="1329" y="111"/>
                    </a:cubicBezTo>
                    <a:cubicBezTo>
                      <a:pt x="1270" y="37"/>
                      <a:pt x="1173" y="1"/>
                      <a:pt x="1058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9" name="Google Shape;679;p39"/>
            <p:cNvGrpSpPr/>
            <p:nvPr/>
          </p:nvGrpSpPr>
          <p:grpSpPr>
            <a:xfrm>
              <a:off x="7043315" y="4486193"/>
              <a:ext cx="147945" cy="134470"/>
              <a:chOff x="3477352" y="993181"/>
              <a:chExt cx="147945" cy="134470"/>
            </a:xfrm>
          </p:grpSpPr>
          <p:sp>
            <p:nvSpPr>
              <p:cNvPr id="680" name="Google Shape;680;p39"/>
              <p:cNvSpPr/>
              <p:nvPr/>
            </p:nvSpPr>
            <p:spPr>
              <a:xfrm>
                <a:off x="3477352" y="993181"/>
                <a:ext cx="147945" cy="134470"/>
              </a:xfrm>
              <a:custGeom>
                <a:avLst/>
                <a:gdLst/>
                <a:ahLst/>
                <a:cxnLst/>
                <a:rect l="l" t="t" r="r" b="b"/>
                <a:pathLst>
                  <a:path w="4677" h="4251" extrusionOk="0">
                    <a:moveTo>
                      <a:pt x="2336" y="0"/>
                    </a:moveTo>
                    <a:cubicBezTo>
                      <a:pt x="1375" y="0"/>
                      <a:pt x="504" y="658"/>
                      <a:pt x="273" y="1634"/>
                    </a:cubicBezTo>
                    <a:cubicBezTo>
                      <a:pt x="0" y="2776"/>
                      <a:pt x="705" y="3922"/>
                      <a:pt x="1848" y="4192"/>
                    </a:cubicBezTo>
                    <a:cubicBezTo>
                      <a:pt x="2013" y="4232"/>
                      <a:pt x="2178" y="4250"/>
                      <a:pt x="2340" y="4250"/>
                    </a:cubicBezTo>
                    <a:cubicBezTo>
                      <a:pt x="3302" y="4250"/>
                      <a:pt x="4173" y="3594"/>
                      <a:pt x="4405" y="2617"/>
                    </a:cubicBezTo>
                    <a:cubicBezTo>
                      <a:pt x="4677" y="1475"/>
                      <a:pt x="3970" y="329"/>
                      <a:pt x="2830" y="59"/>
                    </a:cubicBezTo>
                    <a:cubicBezTo>
                      <a:pt x="2664" y="19"/>
                      <a:pt x="2499" y="0"/>
                      <a:pt x="23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39"/>
              <p:cNvSpPr/>
              <p:nvPr/>
            </p:nvSpPr>
            <p:spPr>
              <a:xfrm>
                <a:off x="3499147" y="1008080"/>
                <a:ext cx="79746" cy="50232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588" extrusionOk="0">
                    <a:moveTo>
                      <a:pt x="1725" y="1"/>
                    </a:moveTo>
                    <a:cubicBezTo>
                      <a:pt x="1494" y="1"/>
                      <a:pt x="1226" y="62"/>
                      <a:pt x="961" y="188"/>
                    </a:cubicBezTo>
                    <a:cubicBezTo>
                      <a:pt x="357" y="474"/>
                      <a:pt x="0" y="989"/>
                      <a:pt x="165" y="1339"/>
                    </a:cubicBezTo>
                    <a:cubicBezTo>
                      <a:pt x="239" y="1497"/>
                      <a:pt x="428" y="1588"/>
                      <a:pt x="647" y="1588"/>
                    </a:cubicBezTo>
                    <a:cubicBezTo>
                      <a:pt x="911" y="1588"/>
                      <a:pt x="1217" y="1455"/>
                      <a:pt x="1416" y="1147"/>
                    </a:cubicBezTo>
                    <a:cubicBezTo>
                      <a:pt x="1780" y="586"/>
                      <a:pt x="2520" y="647"/>
                      <a:pt x="2356" y="299"/>
                    </a:cubicBezTo>
                    <a:cubicBezTo>
                      <a:pt x="2263" y="103"/>
                      <a:pt x="2024" y="1"/>
                      <a:pt x="172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2" name="Google Shape;682;p39"/>
            <p:cNvGrpSpPr/>
            <p:nvPr/>
          </p:nvGrpSpPr>
          <p:grpSpPr>
            <a:xfrm>
              <a:off x="7238366" y="4943881"/>
              <a:ext cx="83763" cy="83541"/>
              <a:chOff x="3317703" y="1099656"/>
              <a:chExt cx="83763" cy="83541"/>
            </a:xfrm>
          </p:grpSpPr>
          <p:sp>
            <p:nvSpPr>
              <p:cNvPr id="683" name="Google Shape;683;p39"/>
              <p:cNvSpPr/>
              <p:nvPr/>
            </p:nvSpPr>
            <p:spPr>
              <a:xfrm>
                <a:off x="3317703" y="1099656"/>
                <a:ext cx="83763" cy="83541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641" extrusionOk="0">
                    <a:moveTo>
                      <a:pt x="1325" y="0"/>
                    </a:moveTo>
                    <a:cubicBezTo>
                      <a:pt x="599" y="0"/>
                      <a:pt x="7" y="588"/>
                      <a:pt x="3" y="1315"/>
                    </a:cubicBezTo>
                    <a:cubicBezTo>
                      <a:pt x="0" y="2044"/>
                      <a:pt x="589" y="2638"/>
                      <a:pt x="1317" y="2641"/>
                    </a:cubicBezTo>
                    <a:cubicBezTo>
                      <a:pt x="1320" y="2641"/>
                      <a:pt x="1323" y="2641"/>
                      <a:pt x="1325" y="2641"/>
                    </a:cubicBezTo>
                    <a:cubicBezTo>
                      <a:pt x="2051" y="2641"/>
                      <a:pt x="2640" y="2052"/>
                      <a:pt x="2643" y="1328"/>
                    </a:cubicBezTo>
                    <a:cubicBezTo>
                      <a:pt x="2648" y="599"/>
                      <a:pt x="2058" y="6"/>
                      <a:pt x="1330" y="0"/>
                    </a:cubicBezTo>
                    <a:cubicBezTo>
                      <a:pt x="1329" y="0"/>
                      <a:pt x="1327" y="0"/>
                      <a:pt x="13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9"/>
              <p:cNvSpPr/>
              <p:nvPr/>
            </p:nvSpPr>
            <p:spPr>
              <a:xfrm>
                <a:off x="3325042" y="1108829"/>
                <a:ext cx="46753" cy="36219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145" extrusionOk="0">
                    <a:moveTo>
                      <a:pt x="1058" y="1"/>
                    </a:moveTo>
                    <a:cubicBezTo>
                      <a:pt x="883" y="1"/>
                      <a:pt x="665" y="84"/>
                      <a:pt x="470" y="240"/>
                    </a:cubicBezTo>
                    <a:cubicBezTo>
                      <a:pt x="143" y="501"/>
                      <a:pt x="0" y="862"/>
                      <a:pt x="149" y="1049"/>
                    </a:cubicBezTo>
                    <a:cubicBezTo>
                      <a:pt x="199" y="1112"/>
                      <a:pt x="281" y="1145"/>
                      <a:pt x="375" y="1145"/>
                    </a:cubicBezTo>
                    <a:cubicBezTo>
                      <a:pt x="559" y="1145"/>
                      <a:pt x="785" y="1018"/>
                      <a:pt x="879" y="758"/>
                    </a:cubicBezTo>
                    <a:cubicBezTo>
                      <a:pt x="1020" y="366"/>
                      <a:pt x="1478" y="300"/>
                      <a:pt x="1329" y="111"/>
                    </a:cubicBezTo>
                    <a:cubicBezTo>
                      <a:pt x="1270" y="37"/>
                      <a:pt x="1173" y="1"/>
                      <a:pt x="1058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5" name="Google Shape;685;p39"/>
            <p:cNvGrpSpPr/>
            <p:nvPr/>
          </p:nvGrpSpPr>
          <p:grpSpPr>
            <a:xfrm>
              <a:off x="6339979" y="4540265"/>
              <a:ext cx="400341" cy="492138"/>
              <a:chOff x="8582017" y="3605615"/>
              <a:chExt cx="400341" cy="492138"/>
            </a:xfrm>
          </p:grpSpPr>
          <p:sp>
            <p:nvSpPr>
              <p:cNvPr id="686" name="Google Shape;686;p39"/>
              <p:cNvSpPr/>
              <p:nvPr/>
            </p:nvSpPr>
            <p:spPr>
              <a:xfrm>
                <a:off x="8582017" y="3610708"/>
                <a:ext cx="399012" cy="487046"/>
              </a:xfrm>
              <a:custGeom>
                <a:avLst/>
                <a:gdLst/>
                <a:ahLst/>
                <a:cxnLst/>
                <a:rect l="l" t="t" r="r" b="b"/>
                <a:pathLst>
                  <a:path w="12614" h="15397" extrusionOk="0">
                    <a:moveTo>
                      <a:pt x="8613" y="3222"/>
                    </a:moveTo>
                    <a:lnTo>
                      <a:pt x="8613" y="3223"/>
                    </a:lnTo>
                    <a:cubicBezTo>
                      <a:pt x="8613" y="3223"/>
                      <a:pt x="8613" y="3222"/>
                      <a:pt x="8613" y="3222"/>
                    </a:cubicBezTo>
                    <a:close/>
                    <a:moveTo>
                      <a:pt x="8300" y="1"/>
                    </a:moveTo>
                    <a:cubicBezTo>
                      <a:pt x="8293" y="1"/>
                      <a:pt x="8285" y="3"/>
                      <a:pt x="8278" y="7"/>
                    </a:cubicBezTo>
                    <a:cubicBezTo>
                      <a:pt x="7655" y="422"/>
                      <a:pt x="7133" y="966"/>
                      <a:pt x="6666" y="1545"/>
                    </a:cubicBezTo>
                    <a:cubicBezTo>
                      <a:pt x="4644" y="4032"/>
                      <a:pt x="1442" y="10558"/>
                      <a:pt x="1400" y="10643"/>
                    </a:cubicBezTo>
                    <a:lnTo>
                      <a:pt x="1400" y="10643"/>
                    </a:lnTo>
                    <a:cubicBezTo>
                      <a:pt x="1400" y="10642"/>
                      <a:pt x="1401" y="10641"/>
                      <a:pt x="1401" y="10640"/>
                    </a:cubicBezTo>
                    <a:lnTo>
                      <a:pt x="1401" y="10640"/>
                    </a:lnTo>
                    <a:cubicBezTo>
                      <a:pt x="1400" y="10643"/>
                      <a:pt x="1399" y="10644"/>
                      <a:pt x="1399" y="10644"/>
                    </a:cubicBezTo>
                    <a:cubicBezTo>
                      <a:pt x="1399" y="10644"/>
                      <a:pt x="1399" y="10644"/>
                      <a:pt x="1400" y="10643"/>
                    </a:cubicBezTo>
                    <a:lnTo>
                      <a:pt x="1400" y="10643"/>
                    </a:lnTo>
                    <a:cubicBezTo>
                      <a:pt x="1246" y="10969"/>
                      <a:pt x="1187" y="11083"/>
                      <a:pt x="1062" y="11320"/>
                    </a:cubicBezTo>
                    <a:cubicBezTo>
                      <a:pt x="886" y="11654"/>
                      <a:pt x="695" y="11986"/>
                      <a:pt x="535" y="12284"/>
                    </a:cubicBezTo>
                    <a:cubicBezTo>
                      <a:pt x="366" y="12592"/>
                      <a:pt x="150" y="13007"/>
                      <a:pt x="34" y="13338"/>
                    </a:cubicBezTo>
                    <a:cubicBezTo>
                      <a:pt x="1" y="13429"/>
                      <a:pt x="77" y="13523"/>
                      <a:pt x="171" y="13523"/>
                    </a:cubicBezTo>
                    <a:cubicBezTo>
                      <a:pt x="188" y="13523"/>
                      <a:pt x="205" y="13520"/>
                      <a:pt x="223" y="13514"/>
                    </a:cubicBezTo>
                    <a:cubicBezTo>
                      <a:pt x="492" y="13895"/>
                      <a:pt x="1202" y="14546"/>
                      <a:pt x="1345" y="14671"/>
                    </a:cubicBezTo>
                    <a:cubicBezTo>
                      <a:pt x="1406" y="14726"/>
                      <a:pt x="1466" y="14749"/>
                      <a:pt x="1517" y="14749"/>
                    </a:cubicBezTo>
                    <a:cubicBezTo>
                      <a:pt x="1620" y="14749"/>
                      <a:pt x="1686" y="14654"/>
                      <a:pt x="1647" y="14548"/>
                    </a:cubicBezTo>
                    <a:cubicBezTo>
                      <a:pt x="1660" y="14545"/>
                      <a:pt x="1677" y="14533"/>
                      <a:pt x="1685" y="14518"/>
                    </a:cubicBezTo>
                    <a:cubicBezTo>
                      <a:pt x="1772" y="14321"/>
                      <a:pt x="1848" y="14211"/>
                      <a:pt x="1848" y="14211"/>
                    </a:cubicBezTo>
                    <a:lnTo>
                      <a:pt x="1848" y="14211"/>
                    </a:lnTo>
                    <a:cubicBezTo>
                      <a:pt x="1848" y="14211"/>
                      <a:pt x="1848" y="14211"/>
                      <a:pt x="1848" y="14211"/>
                    </a:cubicBezTo>
                    <a:cubicBezTo>
                      <a:pt x="1866" y="14181"/>
                      <a:pt x="1873" y="14163"/>
                      <a:pt x="1883" y="14163"/>
                    </a:cubicBezTo>
                    <a:cubicBezTo>
                      <a:pt x="1903" y="14163"/>
                      <a:pt x="1938" y="14230"/>
                      <a:pt x="2103" y="14405"/>
                    </a:cubicBezTo>
                    <a:cubicBezTo>
                      <a:pt x="2794" y="15138"/>
                      <a:pt x="3684" y="15397"/>
                      <a:pt x="4097" y="15397"/>
                    </a:cubicBezTo>
                    <a:cubicBezTo>
                      <a:pt x="4212" y="15397"/>
                      <a:pt x="4290" y="15377"/>
                      <a:pt x="4316" y="15341"/>
                    </a:cubicBezTo>
                    <a:cubicBezTo>
                      <a:pt x="4439" y="15379"/>
                      <a:pt x="4524" y="15392"/>
                      <a:pt x="4592" y="15392"/>
                    </a:cubicBezTo>
                    <a:cubicBezTo>
                      <a:pt x="4639" y="15392"/>
                      <a:pt x="4678" y="15386"/>
                      <a:pt x="4716" y="15378"/>
                    </a:cubicBezTo>
                    <a:lnTo>
                      <a:pt x="4734" y="15384"/>
                    </a:lnTo>
                    <a:lnTo>
                      <a:pt x="4734" y="15385"/>
                    </a:lnTo>
                    <a:cubicBezTo>
                      <a:pt x="4754" y="15391"/>
                      <a:pt x="4773" y="15394"/>
                      <a:pt x="4790" y="15394"/>
                    </a:cubicBezTo>
                    <a:cubicBezTo>
                      <a:pt x="5097" y="15394"/>
                      <a:pt x="5141" y="14508"/>
                      <a:pt x="6030" y="12459"/>
                    </a:cubicBezTo>
                    <a:cubicBezTo>
                      <a:pt x="7183" y="9865"/>
                      <a:pt x="8131" y="8464"/>
                      <a:pt x="9727" y="6293"/>
                    </a:cubicBezTo>
                    <a:cubicBezTo>
                      <a:pt x="10014" y="5905"/>
                      <a:pt x="10324" y="5524"/>
                      <a:pt x="10667" y="5175"/>
                    </a:cubicBezTo>
                    <a:cubicBezTo>
                      <a:pt x="10873" y="4963"/>
                      <a:pt x="11319" y="4626"/>
                      <a:pt x="11321" y="4626"/>
                    </a:cubicBezTo>
                    <a:lnTo>
                      <a:pt x="11321" y="4626"/>
                    </a:lnTo>
                    <a:cubicBezTo>
                      <a:pt x="11321" y="4626"/>
                      <a:pt x="11319" y="4628"/>
                      <a:pt x="11314" y="4632"/>
                    </a:cubicBezTo>
                    <a:cubicBezTo>
                      <a:pt x="11715" y="4323"/>
                      <a:pt x="12098" y="4003"/>
                      <a:pt x="12295" y="3552"/>
                    </a:cubicBezTo>
                    <a:lnTo>
                      <a:pt x="12295" y="3552"/>
                    </a:lnTo>
                    <a:cubicBezTo>
                      <a:pt x="12526" y="3796"/>
                      <a:pt x="12613" y="3888"/>
                      <a:pt x="12613" y="3888"/>
                    </a:cubicBezTo>
                    <a:cubicBezTo>
                      <a:pt x="12613" y="3888"/>
                      <a:pt x="12462" y="3728"/>
                      <a:pt x="12295" y="3551"/>
                    </a:cubicBezTo>
                    <a:lnTo>
                      <a:pt x="12295" y="3551"/>
                    </a:lnTo>
                    <a:cubicBezTo>
                      <a:pt x="12351" y="3423"/>
                      <a:pt x="12392" y="3285"/>
                      <a:pt x="12414" y="3134"/>
                    </a:cubicBezTo>
                    <a:lnTo>
                      <a:pt x="12414" y="3134"/>
                    </a:lnTo>
                    <a:cubicBezTo>
                      <a:pt x="12372" y="3261"/>
                      <a:pt x="12312" y="3386"/>
                      <a:pt x="12238" y="3490"/>
                    </a:cubicBezTo>
                    <a:lnTo>
                      <a:pt x="12238" y="3490"/>
                    </a:lnTo>
                    <a:cubicBezTo>
                      <a:pt x="12050" y="3292"/>
                      <a:pt x="11863" y="3093"/>
                      <a:pt x="11863" y="3093"/>
                    </a:cubicBezTo>
                    <a:lnTo>
                      <a:pt x="11863" y="3093"/>
                    </a:lnTo>
                    <a:cubicBezTo>
                      <a:pt x="11863" y="3093"/>
                      <a:pt x="11963" y="3200"/>
                      <a:pt x="12237" y="3491"/>
                    </a:cubicBezTo>
                    <a:cubicBezTo>
                      <a:pt x="12143" y="3624"/>
                      <a:pt x="12047" y="3728"/>
                      <a:pt x="11892" y="3836"/>
                    </a:cubicBezTo>
                    <a:cubicBezTo>
                      <a:pt x="11660" y="3997"/>
                      <a:pt x="11388" y="4090"/>
                      <a:pt x="11088" y="4090"/>
                    </a:cubicBezTo>
                    <a:cubicBezTo>
                      <a:pt x="10721" y="4090"/>
                      <a:pt x="10314" y="3950"/>
                      <a:pt x="9889" y="3624"/>
                    </a:cubicBezTo>
                    <a:cubicBezTo>
                      <a:pt x="9292" y="3163"/>
                      <a:pt x="8297" y="2189"/>
                      <a:pt x="8427" y="1443"/>
                    </a:cubicBezTo>
                    <a:lnTo>
                      <a:pt x="8427" y="1443"/>
                    </a:lnTo>
                    <a:cubicBezTo>
                      <a:pt x="8318" y="1553"/>
                      <a:pt x="8211" y="1675"/>
                      <a:pt x="8095" y="1830"/>
                    </a:cubicBezTo>
                    <a:cubicBezTo>
                      <a:pt x="7952" y="2017"/>
                      <a:pt x="7952" y="1947"/>
                      <a:pt x="8021" y="2149"/>
                    </a:cubicBezTo>
                    <a:cubicBezTo>
                      <a:pt x="8021" y="2142"/>
                      <a:pt x="8019" y="2136"/>
                      <a:pt x="8019" y="2136"/>
                    </a:cubicBezTo>
                    <a:lnTo>
                      <a:pt x="8019" y="2136"/>
                    </a:lnTo>
                    <a:cubicBezTo>
                      <a:pt x="8019" y="2136"/>
                      <a:pt x="8019" y="2137"/>
                      <a:pt x="8021" y="2141"/>
                    </a:cubicBezTo>
                    <a:lnTo>
                      <a:pt x="8021" y="2135"/>
                    </a:lnTo>
                    <a:cubicBezTo>
                      <a:pt x="8157" y="2496"/>
                      <a:pt x="8350" y="2849"/>
                      <a:pt x="8612" y="3223"/>
                    </a:cubicBezTo>
                    <a:lnTo>
                      <a:pt x="8610" y="3219"/>
                    </a:lnTo>
                    <a:lnTo>
                      <a:pt x="8610" y="3219"/>
                    </a:lnTo>
                    <a:cubicBezTo>
                      <a:pt x="8612" y="3220"/>
                      <a:pt x="8613" y="3221"/>
                      <a:pt x="8613" y="3222"/>
                    </a:cubicBezTo>
                    <a:lnTo>
                      <a:pt x="8613" y="3222"/>
                    </a:lnTo>
                    <a:lnTo>
                      <a:pt x="8612" y="3216"/>
                    </a:lnTo>
                    <a:lnTo>
                      <a:pt x="8612" y="3216"/>
                    </a:lnTo>
                    <a:cubicBezTo>
                      <a:pt x="9981" y="5125"/>
                      <a:pt x="10029" y="2855"/>
                      <a:pt x="5813" y="8066"/>
                    </a:cubicBezTo>
                    <a:cubicBezTo>
                      <a:pt x="3463" y="10998"/>
                      <a:pt x="1985" y="13938"/>
                      <a:pt x="1695" y="14394"/>
                    </a:cubicBezTo>
                    <a:cubicBezTo>
                      <a:pt x="1684" y="14410"/>
                      <a:pt x="1669" y="14418"/>
                      <a:pt x="1650" y="14418"/>
                    </a:cubicBezTo>
                    <a:cubicBezTo>
                      <a:pt x="1637" y="14418"/>
                      <a:pt x="1622" y="14414"/>
                      <a:pt x="1606" y="14405"/>
                    </a:cubicBezTo>
                    <a:cubicBezTo>
                      <a:pt x="1523" y="14316"/>
                      <a:pt x="2168" y="13139"/>
                      <a:pt x="2227" y="13030"/>
                    </a:cubicBezTo>
                    <a:cubicBezTo>
                      <a:pt x="3838" y="10142"/>
                      <a:pt x="5519" y="7501"/>
                      <a:pt x="9295" y="4204"/>
                    </a:cubicBezTo>
                    <a:cubicBezTo>
                      <a:pt x="8012" y="3041"/>
                      <a:pt x="6987" y="989"/>
                      <a:pt x="8198" y="90"/>
                    </a:cubicBezTo>
                    <a:cubicBezTo>
                      <a:pt x="8240" y="59"/>
                      <a:pt x="8283" y="30"/>
                      <a:pt x="8324" y="7"/>
                    </a:cubicBezTo>
                    <a:cubicBezTo>
                      <a:pt x="8316" y="3"/>
                      <a:pt x="8308" y="1"/>
                      <a:pt x="83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39"/>
              <p:cNvSpPr/>
              <p:nvPr/>
            </p:nvSpPr>
            <p:spPr>
              <a:xfrm>
                <a:off x="8631806" y="3605615"/>
                <a:ext cx="350551" cy="461233"/>
              </a:xfrm>
              <a:custGeom>
                <a:avLst/>
                <a:gdLst/>
                <a:ahLst/>
                <a:cxnLst/>
                <a:rect l="l" t="t" r="r" b="b"/>
                <a:pathLst>
                  <a:path w="11082" h="14581" extrusionOk="0">
                    <a:moveTo>
                      <a:pt x="7524" y="1169"/>
                    </a:moveTo>
                    <a:cubicBezTo>
                      <a:pt x="7532" y="1169"/>
                      <a:pt x="7540" y="1169"/>
                      <a:pt x="7548" y="1169"/>
                    </a:cubicBezTo>
                    <a:cubicBezTo>
                      <a:pt x="8090" y="1178"/>
                      <a:pt x="8786" y="1722"/>
                      <a:pt x="8960" y="1906"/>
                    </a:cubicBezTo>
                    <a:cubicBezTo>
                      <a:pt x="9302" y="2267"/>
                      <a:pt x="9222" y="2578"/>
                      <a:pt x="8934" y="2929"/>
                    </a:cubicBezTo>
                    <a:cubicBezTo>
                      <a:pt x="8928" y="2936"/>
                      <a:pt x="8377" y="3560"/>
                      <a:pt x="8377" y="3560"/>
                    </a:cubicBezTo>
                    <a:cubicBezTo>
                      <a:pt x="8366" y="3572"/>
                      <a:pt x="8352" y="3576"/>
                      <a:pt x="8342" y="3576"/>
                    </a:cubicBezTo>
                    <a:cubicBezTo>
                      <a:pt x="8338" y="3576"/>
                      <a:pt x="8335" y="3575"/>
                      <a:pt x="8332" y="3574"/>
                    </a:cubicBezTo>
                    <a:lnTo>
                      <a:pt x="8332" y="3574"/>
                    </a:lnTo>
                    <a:cubicBezTo>
                      <a:pt x="8657" y="3804"/>
                      <a:pt x="9087" y="4024"/>
                      <a:pt x="9486" y="4033"/>
                    </a:cubicBezTo>
                    <a:cubicBezTo>
                      <a:pt x="9550" y="4034"/>
                      <a:pt x="9549" y="4131"/>
                      <a:pt x="9484" y="4131"/>
                    </a:cubicBezTo>
                    <a:cubicBezTo>
                      <a:pt x="9483" y="4131"/>
                      <a:pt x="9483" y="4131"/>
                      <a:pt x="9482" y="4131"/>
                    </a:cubicBezTo>
                    <a:cubicBezTo>
                      <a:pt x="8801" y="4117"/>
                      <a:pt x="7929" y="3487"/>
                      <a:pt x="7478" y="2967"/>
                    </a:cubicBezTo>
                    <a:cubicBezTo>
                      <a:pt x="6529" y="1871"/>
                      <a:pt x="6927" y="1169"/>
                      <a:pt x="7524" y="1169"/>
                    </a:cubicBezTo>
                    <a:close/>
                    <a:moveTo>
                      <a:pt x="7418" y="1"/>
                    </a:moveTo>
                    <a:cubicBezTo>
                      <a:pt x="7269" y="1"/>
                      <a:pt x="7125" y="20"/>
                      <a:pt x="6988" y="62"/>
                    </a:cubicBezTo>
                    <a:cubicBezTo>
                      <a:pt x="5811" y="420"/>
                      <a:pt x="5557" y="2406"/>
                      <a:pt x="7718" y="4365"/>
                    </a:cubicBezTo>
                    <a:cubicBezTo>
                      <a:pt x="4224" y="7415"/>
                      <a:pt x="2477" y="9912"/>
                      <a:pt x="650" y="13191"/>
                    </a:cubicBezTo>
                    <a:cubicBezTo>
                      <a:pt x="458" y="13535"/>
                      <a:pt x="132" y="14149"/>
                      <a:pt x="15" y="14510"/>
                    </a:cubicBezTo>
                    <a:cubicBezTo>
                      <a:pt x="0" y="14551"/>
                      <a:pt x="35" y="14580"/>
                      <a:pt x="70" y="14580"/>
                    </a:cubicBezTo>
                    <a:cubicBezTo>
                      <a:pt x="87" y="14580"/>
                      <a:pt x="104" y="14573"/>
                      <a:pt x="115" y="14555"/>
                    </a:cubicBezTo>
                    <a:cubicBezTo>
                      <a:pt x="600" y="13798"/>
                      <a:pt x="3077" y="8616"/>
                      <a:pt x="7840" y="4439"/>
                    </a:cubicBezTo>
                    <a:cubicBezTo>
                      <a:pt x="7861" y="4419"/>
                      <a:pt x="7867" y="4383"/>
                      <a:pt x="7854" y="4358"/>
                    </a:cubicBezTo>
                    <a:cubicBezTo>
                      <a:pt x="7863" y="4335"/>
                      <a:pt x="7858" y="4308"/>
                      <a:pt x="7843" y="4290"/>
                    </a:cubicBezTo>
                    <a:cubicBezTo>
                      <a:pt x="7572" y="4048"/>
                      <a:pt x="7311" y="3763"/>
                      <a:pt x="7034" y="3377"/>
                    </a:cubicBezTo>
                    <a:lnTo>
                      <a:pt x="7034" y="3377"/>
                    </a:lnTo>
                    <a:lnTo>
                      <a:pt x="7038" y="3390"/>
                    </a:lnTo>
                    <a:cubicBezTo>
                      <a:pt x="6774" y="3015"/>
                      <a:pt x="6580" y="2658"/>
                      <a:pt x="6442" y="2296"/>
                    </a:cubicBezTo>
                    <a:lnTo>
                      <a:pt x="6442" y="2296"/>
                    </a:lnTo>
                    <a:lnTo>
                      <a:pt x="6444" y="2316"/>
                    </a:lnTo>
                    <a:cubicBezTo>
                      <a:pt x="6378" y="2090"/>
                      <a:pt x="6365" y="2191"/>
                      <a:pt x="6517" y="1991"/>
                    </a:cubicBezTo>
                    <a:cubicBezTo>
                      <a:pt x="6630" y="1842"/>
                      <a:pt x="6704" y="1752"/>
                      <a:pt x="6852" y="1601"/>
                    </a:cubicBezTo>
                    <a:lnTo>
                      <a:pt x="6852" y="1601"/>
                    </a:lnTo>
                    <a:cubicBezTo>
                      <a:pt x="6657" y="2416"/>
                      <a:pt x="8185" y="3826"/>
                      <a:pt x="8809" y="4104"/>
                    </a:cubicBezTo>
                    <a:cubicBezTo>
                      <a:pt x="8958" y="4170"/>
                      <a:pt x="9124" y="4213"/>
                      <a:pt x="9323" y="4236"/>
                    </a:cubicBezTo>
                    <a:cubicBezTo>
                      <a:pt x="9380" y="4242"/>
                      <a:pt x="9437" y="4246"/>
                      <a:pt x="9494" y="4246"/>
                    </a:cubicBezTo>
                    <a:cubicBezTo>
                      <a:pt x="9949" y="4246"/>
                      <a:pt x="10390" y="4043"/>
                      <a:pt x="10662" y="3652"/>
                    </a:cubicBezTo>
                    <a:cubicBezTo>
                      <a:pt x="10748" y="3532"/>
                      <a:pt x="10817" y="3383"/>
                      <a:pt x="10860" y="3222"/>
                    </a:cubicBezTo>
                    <a:cubicBezTo>
                      <a:pt x="11082" y="2415"/>
                      <a:pt x="10559" y="1735"/>
                      <a:pt x="9950" y="1206"/>
                    </a:cubicBezTo>
                    <a:lnTo>
                      <a:pt x="9950" y="1206"/>
                    </a:lnTo>
                    <a:cubicBezTo>
                      <a:pt x="9950" y="1206"/>
                      <a:pt x="9950" y="1206"/>
                      <a:pt x="9950" y="1206"/>
                    </a:cubicBezTo>
                    <a:lnTo>
                      <a:pt x="9950" y="1206"/>
                    </a:lnTo>
                    <a:cubicBezTo>
                      <a:pt x="9950" y="1206"/>
                      <a:pt x="9950" y="1206"/>
                      <a:pt x="9950" y="1206"/>
                    </a:cubicBezTo>
                    <a:cubicBezTo>
                      <a:pt x="9315" y="657"/>
                      <a:pt x="8288" y="1"/>
                      <a:pt x="74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39"/>
              <p:cNvSpPr/>
              <p:nvPr/>
            </p:nvSpPr>
            <p:spPr>
              <a:xfrm>
                <a:off x="8826157" y="3642530"/>
                <a:ext cx="107740" cy="93664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2961" extrusionOk="0">
                    <a:moveTo>
                      <a:pt x="1391" y="1"/>
                    </a:moveTo>
                    <a:cubicBezTo>
                      <a:pt x="1269" y="1"/>
                      <a:pt x="1153" y="26"/>
                      <a:pt x="1047" y="86"/>
                    </a:cubicBezTo>
                    <a:cubicBezTo>
                      <a:pt x="0" y="685"/>
                      <a:pt x="1975" y="2936"/>
                      <a:pt x="3338" y="2960"/>
                    </a:cubicBezTo>
                    <a:cubicBezTo>
                      <a:pt x="3339" y="2960"/>
                      <a:pt x="3339" y="2960"/>
                      <a:pt x="3340" y="2960"/>
                    </a:cubicBezTo>
                    <a:cubicBezTo>
                      <a:pt x="3405" y="2960"/>
                      <a:pt x="3405" y="2861"/>
                      <a:pt x="3342" y="2861"/>
                    </a:cubicBezTo>
                    <a:cubicBezTo>
                      <a:pt x="3073" y="2857"/>
                      <a:pt x="2672" y="2745"/>
                      <a:pt x="2188" y="2403"/>
                    </a:cubicBezTo>
                    <a:lnTo>
                      <a:pt x="2188" y="2403"/>
                    </a:lnTo>
                    <a:cubicBezTo>
                      <a:pt x="2189" y="2403"/>
                      <a:pt x="2190" y="2404"/>
                      <a:pt x="2191" y="2404"/>
                    </a:cubicBezTo>
                    <a:cubicBezTo>
                      <a:pt x="2236" y="2404"/>
                      <a:pt x="2522" y="2059"/>
                      <a:pt x="2551" y="2028"/>
                    </a:cubicBezTo>
                    <a:cubicBezTo>
                      <a:pt x="2897" y="1649"/>
                      <a:pt x="3305" y="1256"/>
                      <a:pt x="2816" y="739"/>
                    </a:cubicBezTo>
                    <a:cubicBezTo>
                      <a:pt x="2706" y="621"/>
                      <a:pt x="1990" y="1"/>
                      <a:pt x="13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39"/>
              <p:cNvSpPr/>
              <p:nvPr/>
            </p:nvSpPr>
            <p:spPr>
              <a:xfrm>
                <a:off x="8594796" y="3650786"/>
                <a:ext cx="249644" cy="376711"/>
              </a:xfrm>
              <a:custGeom>
                <a:avLst/>
                <a:gdLst/>
                <a:ahLst/>
                <a:cxnLst/>
                <a:rect l="l" t="t" r="r" b="b"/>
                <a:pathLst>
                  <a:path w="7892" h="11909" extrusionOk="0">
                    <a:moveTo>
                      <a:pt x="13" y="11249"/>
                    </a:moveTo>
                    <a:cubicBezTo>
                      <a:pt x="13" y="11249"/>
                      <a:pt x="13" y="11249"/>
                      <a:pt x="13" y="11249"/>
                    </a:cubicBezTo>
                    <a:lnTo>
                      <a:pt x="13" y="11249"/>
                    </a:lnTo>
                    <a:cubicBezTo>
                      <a:pt x="13" y="11249"/>
                      <a:pt x="13" y="11249"/>
                      <a:pt x="13" y="11249"/>
                    </a:cubicBezTo>
                    <a:close/>
                    <a:moveTo>
                      <a:pt x="13" y="11249"/>
                    </a:moveTo>
                    <a:cubicBezTo>
                      <a:pt x="9" y="11258"/>
                      <a:pt x="6" y="11263"/>
                      <a:pt x="7" y="11263"/>
                    </a:cubicBezTo>
                    <a:cubicBezTo>
                      <a:pt x="7" y="11263"/>
                      <a:pt x="8" y="11261"/>
                      <a:pt x="9" y="11258"/>
                    </a:cubicBezTo>
                    <a:lnTo>
                      <a:pt x="9" y="11258"/>
                    </a:lnTo>
                    <a:cubicBezTo>
                      <a:pt x="11" y="11255"/>
                      <a:pt x="12" y="11252"/>
                      <a:pt x="13" y="11249"/>
                    </a:cubicBezTo>
                    <a:close/>
                    <a:moveTo>
                      <a:pt x="6512" y="1"/>
                    </a:moveTo>
                    <a:cubicBezTo>
                      <a:pt x="6500" y="1"/>
                      <a:pt x="6487" y="6"/>
                      <a:pt x="6477" y="17"/>
                    </a:cubicBezTo>
                    <a:cubicBezTo>
                      <a:pt x="6474" y="17"/>
                      <a:pt x="6472" y="17"/>
                      <a:pt x="6469" y="17"/>
                    </a:cubicBezTo>
                    <a:cubicBezTo>
                      <a:pt x="6457" y="17"/>
                      <a:pt x="6443" y="20"/>
                      <a:pt x="6431" y="34"/>
                    </a:cubicBezTo>
                    <a:cubicBezTo>
                      <a:pt x="5716" y="826"/>
                      <a:pt x="5051" y="1753"/>
                      <a:pt x="4395" y="2864"/>
                    </a:cubicBezTo>
                    <a:cubicBezTo>
                      <a:pt x="4044" y="3460"/>
                      <a:pt x="131" y="11035"/>
                      <a:pt x="9" y="11258"/>
                    </a:cubicBezTo>
                    <a:lnTo>
                      <a:pt x="9" y="11258"/>
                    </a:lnTo>
                    <a:cubicBezTo>
                      <a:pt x="0" y="11284"/>
                      <a:pt x="5" y="11313"/>
                      <a:pt x="23" y="11332"/>
                    </a:cubicBezTo>
                    <a:cubicBezTo>
                      <a:pt x="23" y="11349"/>
                      <a:pt x="16" y="11362"/>
                      <a:pt x="13" y="11375"/>
                    </a:cubicBezTo>
                    <a:cubicBezTo>
                      <a:pt x="5" y="11404"/>
                      <a:pt x="13" y="11436"/>
                      <a:pt x="35" y="11461"/>
                    </a:cubicBezTo>
                    <a:cubicBezTo>
                      <a:pt x="59" y="11485"/>
                      <a:pt x="92" y="11485"/>
                      <a:pt x="131" y="11499"/>
                    </a:cubicBezTo>
                    <a:cubicBezTo>
                      <a:pt x="395" y="11627"/>
                      <a:pt x="644" y="11909"/>
                      <a:pt x="872" y="11909"/>
                    </a:cubicBezTo>
                    <a:cubicBezTo>
                      <a:pt x="973" y="11909"/>
                      <a:pt x="1069" y="11854"/>
                      <a:pt x="1162" y="11706"/>
                    </a:cubicBezTo>
                    <a:cubicBezTo>
                      <a:pt x="1457" y="11242"/>
                      <a:pt x="1064" y="11607"/>
                      <a:pt x="2097" y="10146"/>
                    </a:cubicBezTo>
                    <a:cubicBezTo>
                      <a:pt x="2208" y="9989"/>
                      <a:pt x="2383" y="9743"/>
                      <a:pt x="2565" y="9483"/>
                    </a:cubicBezTo>
                    <a:cubicBezTo>
                      <a:pt x="2717" y="9264"/>
                      <a:pt x="2866" y="9044"/>
                      <a:pt x="3013" y="8823"/>
                    </a:cubicBezTo>
                    <a:lnTo>
                      <a:pt x="3242" y="8484"/>
                    </a:lnTo>
                    <a:cubicBezTo>
                      <a:pt x="4413" y="6750"/>
                      <a:pt x="4834" y="6270"/>
                      <a:pt x="4834" y="6270"/>
                    </a:cubicBezTo>
                    <a:lnTo>
                      <a:pt x="4832" y="6267"/>
                    </a:lnTo>
                    <a:cubicBezTo>
                      <a:pt x="6047" y="4843"/>
                      <a:pt x="6868" y="4253"/>
                      <a:pt x="7753" y="2981"/>
                    </a:cubicBezTo>
                    <a:cubicBezTo>
                      <a:pt x="7761" y="2984"/>
                      <a:pt x="7769" y="2985"/>
                      <a:pt x="7777" y="2985"/>
                    </a:cubicBezTo>
                    <a:cubicBezTo>
                      <a:pt x="7841" y="2985"/>
                      <a:pt x="7891" y="2905"/>
                      <a:pt x="7856" y="2844"/>
                    </a:cubicBezTo>
                    <a:cubicBezTo>
                      <a:pt x="7827" y="2794"/>
                      <a:pt x="7433" y="2275"/>
                      <a:pt x="7393" y="2219"/>
                    </a:cubicBezTo>
                    <a:lnTo>
                      <a:pt x="7393" y="2219"/>
                    </a:lnTo>
                    <a:lnTo>
                      <a:pt x="7408" y="2247"/>
                    </a:lnTo>
                    <a:cubicBezTo>
                      <a:pt x="6941" y="1577"/>
                      <a:pt x="6527" y="871"/>
                      <a:pt x="6563" y="52"/>
                    </a:cubicBezTo>
                    <a:cubicBezTo>
                      <a:pt x="6567" y="23"/>
                      <a:pt x="6540" y="1"/>
                      <a:pt x="65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39"/>
              <p:cNvSpPr/>
              <p:nvPr/>
            </p:nvSpPr>
            <p:spPr>
              <a:xfrm>
                <a:off x="8654266" y="3747866"/>
                <a:ext cx="269762" cy="314996"/>
              </a:xfrm>
              <a:custGeom>
                <a:avLst/>
                <a:gdLst/>
                <a:ahLst/>
                <a:cxnLst/>
                <a:rect l="l" t="t" r="r" b="b"/>
                <a:pathLst>
                  <a:path w="8528" h="9958" extrusionOk="0">
                    <a:moveTo>
                      <a:pt x="6934" y="1"/>
                    </a:moveTo>
                    <a:cubicBezTo>
                      <a:pt x="6923" y="1"/>
                      <a:pt x="6913" y="5"/>
                      <a:pt x="6904" y="14"/>
                    </a:cubicBezTo>
                    <a:cubicBezTo>
                      <a:pt x="6883" y="33"/>
                      <a:pt x="6882" y="65"/>
                      <a:pt x="6901" y="86"/>
                    </a:cubicBezTo>
                    <a:cubicBezTo>
                      <a:pt x="6378" y="547"/>
                      <a:pt x="6253" y="617"/>
                      <a:pt x="5361" y="1596"/>
                    </a:cubicBezTo>
                    <a:cubicBezTo>
                      <a:pt x="5330" y="1629"/>
                      <a:pt x="5168" y="1798"/>
                      <a:pt x="5164" y="1842"/>
                    </a:cubicBezTo>
                    <a:cubicBezTo>
                      <a:pt x="3156" y="3568"/>
                      <a:pt x="49" y="8608"/>
                      <a:pt x="118" y="8737"/>
                    </a:cubicBezTo>
                    <a:cubicBezTo>
                      <a:pt x="108" y="8738"/>
                      <a:pt x="96" y="8745"/>
                      <a:pt x="88" y="8755"/>
                    </a:cubicBezTo>
                    <a:cubicBezTo>
                      <a:pt x="0" y="8837"/>
                      <a:pt x="96" y="8927"/>
                      <a:pt x="179" y="9015"/>
                    </a:cubicBezTo>
                    <a:cubicBezTo>
                      <a:pt x="860" y="9736"/>
                      <a:pt x="1940" y="9957"/>
                      <a:pt x="2532" y="9957"/>
                    </a:cubicBezTo>
                    <a:cubicBezTo>
                      <a:pt x="2768" y="9957"/>
                      <a:pt x="2927" y="9922"/>
                      <a:pt x="2952" y="9869"/>
                    </a:cubicBezTo>
                    <a:cubicBezTo>
                      <a:pt x="2969" y="9882"/>
                      <a:pt x="2982" y="9892"/>
                      <a:pt x="2996" y="9892"/>
                    </a:cubicBezTo>
                    <a:cubicBezTo>
                      <a:pt x="3069" y="9892"/>
                      <a:pt x="3152" y="9616"/>
                      <a:pt x="3838" y="8061"/>
                    </a:cubicBezTo>
                    <a:lnTo>
                      <a:pt x="3838" y="8061"/>
                    </a:lnTo>
                    <a:lnTo>
                      <a:pt x="3836" y="8064"/>
                    </a:lnTo>
                    <a:cubicBezTo>
                      <a:pt x="5068" y="5286"/>
                      <a:pt x="5772" y="4142"/>
                      <a:pt x="8506" y="695"/>
                    </a:cubicBezTo>
                    <a:cubicBezTo>
                      <a:pt x="8527" y="667"/>
                      <a:pt x="8517" y="627"/>
                      <a:pt x="8496" y="605"/>
                    </a:cubicBezTo>
                    <a:cubicBezTo>
                      <a:pt x="8483" y="591"/>
                      <a:pt x="8464" y="584"/>
                      <a:pt x="8449" y="584"/>
                    </a:cubicBezTo>
                    <a:cubicBezTo>
                      <a:pt x="8424" y="558"/>
                      <a:pt x="8115" y="527"/>
                      <a:pt x="8078" y="522"/>
                    </a:cubicBezTo>
                    <a:cubicBezTo>
                      <a:pt x="7707" y="462"/>
                      <a:pt x="7369" y="343"/>
                      <a:pt x="7081" y="111"/>
                    </a:cubicBezTo>
                    <a:cubicBezTo>
                      <a:pt x="7035" y="73"/>
                      <a:pt x="6980" y="1"/>
                      <a:pt x="69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9"/>
              <p:cNvSpPr/>
              <p:nvPr/>
            </p:nvSpPr>
            <p:spPr>
              <a:xfrm>
                <a:off x="8704941" y="3818185"/>
                <a:ext cx="176320" cy="213266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742" extrusionOk="0">
                    <a:moveTo>
                      <a:pt x="4464" y="1"/>
                    </a:moveTo>
                    <a:cubicBezTo>
                      <a:pt x="4310" y="1"/>
                      <a:pt x="4151" y="14"/>
                      <a:pt x="3997" y="58"/>
                    </a:cubicBezTo>
                    <a:cubicBezTo>
                      <a:pt x="3891" y="89"/>
                      <a:pt x="3791" y="139"/>
                      <a:pt x="3698" y="206"/>
                    </a:cubicBezTo>
                    <a:cubicBezTo>
                      <a:pt x="3606" y="275"/>
                      <a:pt x="3525" y="377"/>
                      <a:pt x="3457" y="509"/>
                    </a:cubicBezTo>
                    <a:cubicBezTo>
                      <a:pt x="3399" y="620"/>
                      <a:pt x="3369" y="739"/>
                      <a:pt x="3343" y="851"/>
                    </a:cubicBezTo>
                    <a:cubicBezTo>
                      <a:pt x="3318" y="958"/>
                      <a:pt x="3294" y="1070"/>
                      <a:pt x="3248" y="1177"/>
                    </a:cubicBezTo>
                    <a:cubicBezTo>
                      <a:pt x="3220" y="1237"/>
                      <a:pt x="3182" y="1296"/>
                      <a:pt x="3137" y="1356"/>
                    </a:cubicBezTo>
                    <a:cubicBezTo>
                      <a:pt x="3069" y="1432"/>
                      <a:pt x="2993" y="1502"/>
                      <a:pt x="2900" y="1571"/>
                    </a:cubicBezTo>
                    <a:cubicBezTo>
                      <a:pt x="2800" y="1640"/>
                      <a:pt x="2696" y="1704"/>
                      <a:pt x="2592" y="1769"/>
                    </a:cubicBezTo>
                    <a:cubicBezTo>
                      <a:pt x="2518" y="1814"/>
                      <a:pt x="2446" y="1859"/>
                      <a:pt x="2375" y="1905"/>
                    </a:cubicBezTo>
                    <a:cubicBezTo>
                      <a:pt x="2292" y="1961"/>
                      <a:pt x="2210" y="2022"/>
                      <a:pt x="2136" y="2084"/>
                    </a:cubicBezTo>
                    <a:cubicBezTo>
                      <a:pt x="2065" y="2144"/>
                      <a:pt x="2001" y="2213"/>
                      <a:pt x="1937" y="2296"/>
                    </a:cubicBezTo>
                    <a:cubicBezTo>
                      <a:pt x="1884" y="2366"/>
                      <a:pt x="1838" y="2452"/>
                      <a:pt x="1805" y="2548"/>
                    </a:cubicBezTo>
                    <a:cubicBezTo>
                      <a:pt x="1773" y="2632"/>
                      <a:pt x="1771" y="2725"/>
                      <a:pt x="1769" y="2798"/>
                    </a:cubicBezTo>
                    <a:cubicBezTo>
                      <a:pt x="1766" y="2871"/>
                      <a:pt x="1773" y="2943"/>
                      <a:pt x="1779" y="3017"/>
                    </a:cubicBezTo>
                    <a:lnTo>
                      <a:pt x="1783" y="3064"/>
                    </a:lnTo>
                    <a:cubicBezTo>
                      <a:pt x="1791" y="3150"/>
                      <a:pt x="1793" y="3253"/>
                      <a:pt x="1781" y="3354"/>
                    </a:cubicBezTo>
                    <a:cubicBezTo>
                      <a:pt x="1769" y="3420"/>
                      <a:pt x="1749" y="3484"/>
                      <a:pt x="1716" y="3561"/>
                    </a:cubicBezTo>
                    <a:cubicBezTo>
                      <a:pt x="1673" y="3652"/>
                      <a:pt x="1619" y="3740"/>
                      <a:pt x="1549" y="3831"/>
                    </a:cubicBezTo>
                    <a:cubicBezTo>
                      <a:pt x="1430" y="3972"/>
                      <a:pt x="1294" y="4098"/>
                      <a:pt x="1162" y="4221"/>
                    </a:cubicBezTo>
                    <a:lnTo>
                      <a:pt x="1130" y="4250"/>
                    </a:lnTo>
                    <a:cubicBezTo>
                      <a:pt x="1040" y="4335"/>
                      <a:pt x="949" y="4420"/>
                      <a:pt x="861" y="4506"/>
                    </a:cubicBezTo>
                    <a:cubicBezTo>
                      <a:pt x="596" y="4767"/>
                      <a:pt x="405" y="4993"/>
                      <a:pt x="257" y="5218"/>
                    </a:cubicBezTo>
                    <a:cubicBezTo>
                      <a:pt x="173" y="5347"/>
                      <a:pt x="107" y="5476"/>
                      <a:pt x="61" y="5602"/>
                    </a:cubicBezTo>
                    <a:cubicBezTo>
                      <a:pt x="15" y="5732"/>
                      <a:pt x="1" y="5862"/>
                      <a:pt x="18" y="5986"/>
                    </a:cubicBezTo>
                    <a:cubicBezTo>
                      <a:pt x="32" y="6093"/>
                      <a:pt x="87" y="6197"/>
                      <a:pt x="171" y="6286"/>
                    </a:cubicBezTo>
                    <a:lnTo>
                      <a:pt x="203" y="6319"/>
                    </a:lnTo>
                    <a:cubicBezTo>
                      <a:pt x="243" y="6355"/>
                      <a:pt x="281" y="6382"/>
                      <a:pt x="323" y="6398"/>
                    </a:cubicBezTo>
                    <a:cubicBezTo>
                      <a:pt x="357" y="6412"/>
                      <a:pt x="396" y="6419"/>
                      <a:pt x="440" y="6422"/>
                    </a:cubicBezTo>
                    <a:cubicBezTo>
                      <a:pt x="447" y="6423"/>
                      <a:pt x="454" y="6423"/>
                      <a:pt x="461" y="6423"/>
                    </a:cubicBezTo>
                    <a:cubicBezTo>
                      <a:pt x="493" y="6423"/>
                      <a:pt x="524" y="6418"/>
                      <a:pt x="555" y="6411"/>
                    </a:cubicBezTo>
                    <a:lnTo>
                      <a:pt x="594" y="6404"/>
                    </a:lnTo>
                    <a:cubicBezTo>
                      <a:pt x="619" y="6398"/>
                      <a:pt x="647" y="6392"/>
                      <a:pt x="674" y="6389"/>
                    </a:cubicBezTo>
                    <a:cubicBezTo>
                      <a:pt x="681" y="6388"/>
                      <a:pt x="688" y="6388"/>
                      <a:pt x="695" y="6388"/>
                    </a:cubicBezTo>
                    <a:cubicBezTo>
                      <a:pt x="711" y="6388"/>
                      <a:pt x="727" y="6390"/>
                      <a:pt x="744" y="6391"/>
                    </a:cubicBezTo>
                    <a:cubicBezTo>
                      <a:pt x="770" y="6398"/>
                      <a:pt x="797" y="6405"/>
                      <a:pt x="823" y="6415"/>
                    </a:cubicBezTo>
                    <a:cubicBezTo>
                      <a:pt x="880" y="6447"/>
                      <a:pt x="933" y="6484"/>
                      <a:pt x="983" y="6520"/>
                    </a:cubicBezTo>
                    <a:lnTo>
                      <a:pt x="1013" y="6541"/>
                    </a:lnTo>
                    <a:cubicBezTo>
                      <a:pt x="1046" y="6564"/>
                      <a:pt x="1078" y="6583"/>
                      <a:pt x="1112" y="6598"/>
                    </a:cubicBezTo>
                    <a:cubicBezTo>
                      <a:pt x="1138" y="6608"/>
                      <a:pt x="1161" y="6620"/>
                      <a:pt x="1185" y="6628"/>
                    </a:cubicBezTo>
                    <a:lnTo>
                      <a:pt x="1248" y="6657"/>
                    </a:lnTo>
                    <a:cubicBezTo>
                      <a:pt x="1298" y="6683"/>
                      <a:pt x="1350" y="6707"/>
                      <a:pt x="1404" y="6723"/>
                    </a:cubicBezTo>
                    <a:cubicBezTo>
                      <a:pt x="1441" y="6736"/>
                      <a:pt x="1484" y="6740"/>
                      <a:pt x="1520" y="6742"/>
                    </a:cubicBezTo>
                    <a:cubicBezTo>
                      <a:pt x="1523" y="6742"/>
                      <a:pt x="1526" y="6742"/>
                      <a:pt x="1529" y="6742"/>
                    </a:cubicBezTo>
                    <a:cubicBezTo>
                      <a:pt x="1575" y="6742"/>
                      <a:pt x="1620" y="6732"/>
                      <a:pt x="1662" y="6720"/>
                    </a:cubicBezTo>
                    <a:cubicBezTo>
                      <a:pt x="1705" y="6709"/>
                      <a:pt x="1729" y="6693"/>
                      <a:pt x="1746" y="6670"/>
                    </a:cubicBezTo>
                    <a:cubicBezTo>
                      <a:pt x="1786" y="6661"/>
                      <a:pt x="1808" y="6641"/>
                      <a:pt x="1832" y="6613"/>
                    </a:cubicBezTo>
                    <a:cubicBezTo>
                      <a:pt x="1928" y="6490"/>
                      <a:pt x="2011" y="6376"/>
                      <a:pt x="2083" y="6269"/>
                    </a:cubicBezTo>
                    <a:cubicBezTo>
                      <a:pt x="2159" y="6154"/>
                      <a:pt x="2236" y="6027"/>
                      <a:pt x="2326" y="5871"/>
                    </a:cubicBezTo>
                    <a:cubicBezTo>
                      <a:pt x="2471" y="5613"/>
                      <a:pt x="2601" y="5344"/>
                      <a:pt x="2731" y="5066"/>
                    </a:cubicBezTo>
                    <a:cubicBezTo>
                      <a:pt x="2786" y="4953"/>
                      <a:pt x="2837" y="4840"/>
                      <a:pt x="2889" y="4728"/>
                    </a:cubicBezTo>
                    <a:cubicBezTo>
                      <a:pt x="2963" y="4571"/>
                      <a:pt x="3035" y="4413"/>
                      <a:pt x="3109" y="4257"/>
                    </a:cubicBezTo>
                    <a:cubicBezTo>
                      <a:pt x="3238" y="3987"/>
                      <a:pt x="3369" y="3719"/>
                      <a:pt x="3503" y="3451"/>
                    </a:cubicBezTo>
                    <a:cubicBezTo>
                      <a:pt x="3651" y="3160"/>
                      <a:pt x="3787" y="2897"/>
                      <a:pt x="3923" y="2646"/>
                    </a:cubicBezTo>
                    <a:cubicBezTo>
                      <a:pt x="4060" y="2390"/>
                      <a:pt x="4212" y="2124"/>
                      <a:pt x="4374" y="1853"/>
                    </a:cubicBezTo>
                    <a:cubicBezTo>
                      <a:pt x="4732" y="1252"/>
                      <a:pt x="5050" y="776"/>
                      <a:pt x="5373" y="355"/>
                    </a:cubicBezTo>
                    <a:cubicBezTo>
                      <a:pt x="5416" y="300"/>
                      <a:pt x="5462" y="244"/>
                      <a:pt x="5506" y="189"/>
                    </a:cubicBezTo>
                    <a:cubicBezTo>
                      <a:pt x="5544" y="171"/>
                      <a:pt x="5565" y="148"/>
                      <a:pt x="5565" y="119"/>
                    </a:cubicBezTo>
                    <a:cubicBezTo>
                      <a:pt x="5574" y="99"/>
                      <a:pt x="5566" y="83"/>
                      <a:pt x="5555" y="70"/>
                    </a:cubicBezTo>
                    <a:cubicBezTo>
                      <a:pt x="5544" y="59"/>
                      <a:pt x="5532" y="53"/>
                      <a:pt x="5520" y="53"/>
                    </a:cubicBezTo>
                    <a:cubicBezTo>
                      <a:pt x="5518" y="53"/>
                      <a:pt x="5516" y="53"/>
                      <a:pt x="5513" y="53"/>
                    </a:cubicBezTo>
                    <a:cubicBezTo>
                      <a:pt x="5474" y="56"/>
                      <a:pt x="5434" y="57"/>
                      <a:pt x="5396" y="57"/>
                    </a:cubicBezTo>
                    <a:cubicBezTo>
                      <a:pt x="5318" y="57"/>
                      <a:pt x="5244" y="53"/>
                      <a:pt x="5178" y="49"/>
                    </a:cubicBezTo>
                    <a:cubicBezTo>
                      <a:pt x="5108" y="43"/>
                      <a:pt x="5037" y="39"/>
                      <a:pt x="4968" y="32"/>
                    </a:cubicBezTo>
                    <a:lnTo>
                      <a:pt x="4779" y="15"/>
                    </a:lnTo>
                    <a:cubicBezTo>
                      <a:pt x="4679" y="7"/>
                      <a:pt x="4573" y="1"/>
                      <a:pt x="44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39"/>
              <p:cNvSpPr/>
              <p:nvPr/>
            </p:nvSpPr>
            <p:spPr>
              <a:xfrm>
                <a:off x="8739863" y="3698045"/>
                <a:ext cx="81612" cy="110461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3492" extrusionOk="0">
                    <a:moveTo>
                      <a:pt x="1634" y="1"/>
                    </a:moveTo>
                    <a:cubicBezTo>
                      <a:pt x="1613" y="1"/>
                      <a:pt x="1592" y="8"/>
                      <a:pt x="1570" y="15"/>
                    </a:cubicBezTo>
                    <a:cubicBezTo>
                      <a:pt x="1523" y="35"/>
                      <a:pt x="1477" y="64"/>
                      <a:pt x="1441" y="88"/>
                    </a:cubicBezTo>
                    <a:cubicBezTo>
                      <a:pt x="1382" y="128"/>
                      <a:pt x="1325" y="173"/>
                      <a:pt x="1268" y="217"/>
                    </a:cubicBezTo>
                    <a:cubicBezTo>
                      <a:pt x="1156" y="307"/>
                      <a:pt x="1049" y="402"/>
                      <a:pt x="953" y="491"/>
                    </a:cubicBezTo>
                    <a:cubicBezTo>
                      <a:pt x="910" y="531"/>
                      <a:pt x="867" y="569"/>
                      <a:pt x="824" y="611"/>
                    </a:cubicBezTo>
                    <a:cubicBezTo>
                      <a:pt x="760" y="674"/>
                      <a:pt x="701" y="747"/>
                      <a:pt x="641" y="834"/>
                    </a:cubicBezTo>
                    <a:cubicBezTo>
                      <a:pt x="558" y="959"/>
                      <a:pt x="490" y="1111"/>
                      <a:pt x="436" y="1297"/>
                    </a:cubicBezTo>
                    <a:cubicBezTo>
                      <a:pt x="400" y="1420"/>
                      <a:pt x="373" y="1547"/>
                      <a:pt x="347" y="1671"/>
                    </a:cubicBezTo>
                    <a:lnTo>
                      <a:pt x="319" y="1808"/>
                    </a:lnTo>
                    <a:cubicBezTo>
                      <a:pt x="280" y="1984"/>
                      <a:pt x="240" y="2127"/>
                      <a:pt x="193" y="2258"/>
                    </a:cubicBezTo>
                    <a:cubicBezTo>
                      <a:pt x="175" y="2265"/>
                      <a:pt x="160" y="2279"/>
                      <a:pt x="152" y="2293"/>
                    </a:cubicBezTo>
                    <a:cubicBezTo>
                      <a:pt x="110" y="2384"/>
                      <a:pt x="74" y="2481"/>
                      <a:pt x="47" y="2584"/>
                    </a:cubicBezTo>
                    <a:cubicBezTo>
                      <a:pt x="16" y="2700"/>
                      <a:pt x="1" y="2815"/>
                      <a:pt x="1" y="2925"/>
                    </a:cubicBezTo>
                    <a:cubicBezTo>
                      <a:pt x="1" y="3042"/>
                      <a:pt x="25" y="3150"/>
                      <a:pt x="74" y="3243"/>
                    </a:cubicBezTo>
                    <a:cubicBezTo>
                      <a:pt x="85" y="3264"/>
                      <a:pt x="100" y="3281"/>
                      <a:pt x="114" y="3301"/>
                    </a:cubicBezTo>
                    <a:cubicBezTo>
                      <a:pt x="124" y="3316"/>
                      <a:pt x="135" y="3329"/>
                      <a:pt x="147" y="3340"/>
                    </a:cubicBezTo>
                    <a:cubicBezTo>
                      <a:pt x="154" y="3350"/>
                      <a:pt x="164" y="3357"/>
                      <a:pt x="173" y="3366"/>
                    </a:cubicBezTo>
                    <a:cubicBezTo>
                      <a:pt x="218" y="3409"/>
                      <a:pt x="276" y="3443"/>
                      <a:pt x="333" y="3465"/>
                    </a:cubicBezTo>
                    <a:cubicBezTo>
                      <a:pt x="374" y="3480"/>
                      <a:pt x="419" y="3489"/>
                      <a:pt x="466" y="3490"/>
                    </a:cubicBezTo>
                    <a:cubicBezTo>
                      <a:pt x="471" y="3491"/>
                      <a:pt x="476" y="3492"/>
                      <a:pt x="481" y="3492"/>
                    </a:cubicBezTo>
                    <a:cubicBezTo>
                      <a:pt x="493" y="3492"/>
                      <a:pt x="508" y="3490"/>
                      <a:pt x="525" y="3488"/>
                    </a:cubicBezTo>
                    <a:cubicBezTo>
                      <a:pt x="548" y="3483"/>
                      <a:pt x="568" y="3479"/>
                      <a:pt x="589" y="3472"/>
                    </a:cubicBezTo>
                    <a:cubicBezTo>
                      <a:pt x="665" y="3446"/>
                      <a:pt x="732" y="3397"/>
                      <a:pt x="805" y="3321"/>
                    </a:cubicBezTo>
                    <a:cubicBezTo>
                      <a:pt x="870" y="3253"/>
                      <a:pt x="926" y="3173"/>
                      <a:pt x="980" y="3092"/>
                    </a:cubicBezTo>
                    <a:lnTo>
                      <a:pt x="1017" y="3032"/>
                    </a:lnTo>
                    <a:lnTo>
                      <a:pt x="1055" y="2974"/>
                    </a:lnTo>
                    <a:cubicBezTo>
                      <a:pt x="1090" y="2921"/>
                      <a:pt x="1128" y="2868"/>
                      <a:pt x="1169" y="2817"/>
                    </a:cubicBezTo>
                    <a:cubicBezTo>
                      <a:pt x="1249" y="2722"/>
                      <a:pt x="1328" y="2643"/>
                      <a:pt x="1410" y="2581"/>
                    </a:cubicBezTo>
                    <a:cubicBezTo>
                      <a:pt x="1486" y="2528"/>
                      <a:pt x="1557" y="2488"/>
                      <a:pt x="1655" y="2444"/>
                    </a:cubicBezTo>
                    <a:cubicBezTo>
                      <a:pt x="1706" y="2419"/>
                      <a:pt x="1760" y="2398"/>
                      <a:pt x="1813" y="2374"/>
                    </a:cubicBezTo>
                    <a:cubicBezTo>
                      <a:pt x="1872" y="2349"/>
                      <a:pt x="1932" y="2323"/>
                      <a:pt x="1991" y="2295"/>
                    </a:cubicBezTo>
                    <a:cubicBezTo>
                      <a:pt x="2100" y="2243"/>
                      <a:pt x="2194" y="2185"/>
                      <a:pt x="2283" y="2114"/>
                    </a:cubicBezTo>
                    <a:cubicBezTo>
                      <a:pt x="2362" y="2050"/>
                      <a:pt x="2429" y="1968"/>
                      <a:pt x="2484" y="1878"/>
                    </a:cubicBezTo>
                    <a:cubicBezTo>
                      <a:pt x="2505" y="1842"/>
                      <a:pt x="2521" y="1804"/>
                      <a:pt x="2535" y="1764"/>
                    </a:cubicBezTo>
                    <a:cubicBezTo>
                      <a:pt x="2552" y="1715"/>
                      <a:pt x="2559" y="1668"/>
                      <a:pt x="2567" y="1620"/>
                    </a:cubicBezTo>
                    <a:cubicBezTo>
                      <a:pt x="2580" y="1526"/>
                      <a:pt x="2567" y="1417"/>
                      <a:pt x="2528" y="1305"/>
                    </a:cubicBezTo>
                    <a:cubicBezTo>
                      <a:pt x="2506" y="1242"/>
                      <a:pt x="2476" y="1185"/>
                      <a:pt x="2452" y="1142"/>
                    </a:cubicBezTo>
                    <a:cubicBezTo>
                      <a:pt x="2429" y="1104"/>
                      <a:pt x="2399" y="1063"/>
                      <a:pt x="2359" y="1020"/>
                    </a:cubicBezTo>
                    <a:lnTo>
                      <a:pt x="2322" y="983"/>
                    </a:lnTo>
                    <a:cubicBezTo>
                      <a:pt x="2286" y="947"/>
                      <a:pt x="2247" y="916"/>
                      <a:pt x="2207" y="883"/>
                    </a:cubicBezTo>
                    <a:lnTo>
                      <a:pt x="2149" y="833"/>
                    </a:lnTo>
                    <a:cubicBezTo>
                      <a:pt x="2116" y="806"/>
                      <a:pt x="2086" y="776"/>
                      <a:pt x="2055" y="746"/>
                    </a:cubicBezTo>
                    <a:cubicBezTo>
                      <a:pt x="2034" y="723"/>
                      <a:pt x="2012" y="697"/>
                      <a:pt x="1992" y="670"/>
                    </a:cubicBezTo>
                    <a:cubicBezTo>
                      <a:pt x="1975" y="645"/>
                      <a:pt x="1961" y="620"/>
                      <a:pt x="1951" y="595"/>
                    </a:cubicBezTo>
                    <a:cubicBezTo>
                      <a:pt x="1932" y="538"/>
                      <a:pt x="1921" y="475"/>
                      <a:pt x="1911" y="416"/>
                    </a:cubicBezTo>
                    <a:lnTo>
                      <a:pt x="1905" y="388"/>
                    </a:lnTo>
                    <a:cubicBezTo>
                      <a:pt x="1892" y="315"/>
                      <a:pt x="1875" y="230"/>
                      <a:pt x="1835" y="147"/>
                    </a:cubicBezTo>
                    <a:cubicBezTo>
                      <a:pt x="1826" y="124"/>
                      <a:pt x="1809" y="100"/>
                      <a:pt x="1789" y="78"/>
                    </a:cubicBezTo>
                    <a:cubicBezTo>
                      <a:pt x="1763" y="53"/>
                      <a:pt x="1735" y="31"/>
                      <a:pt x="1705" y="18"/>
                    </a:cubicBezTo>
                    <a:cubicBezTo>
                      <a:pt x="1683" y="10"/>
                      <a:pt x="1660" y="1"/>
                      <a:pt x="16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39"/>
              <p:cNvSpPr/>
              <p:nvPr/>
            </p:nvSpPr>
            <p:spPr>
              <a:xfrm>
                <a:off x="8668247" y="3826979"/>
                <a:ext cx="62411" cy="77784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2459" extrusionOk="0">
                    <a:moveTo>
                      <a:pt x="1659" y="0"/>
                    </a:moveTo>
                    <a:cubicBezTo>
                      <a:pt x="1620" y="0"/>
                      <a:pt x="1580" y="7"/>
                      <a:pt x="1543" y="19"/>
                    </a:cubicBezTo>
                    <a:cubicBezTo>
                      <a:pt x="1513" y="27"/>
                      <a:pt x="1480" y="40"/>
                      <a:pt x="1443" y="57"/>
                    </a:cubicBezTo>
                    <a:cubicBezTo>
                      <a:pt x="1439" y="55"/>
                      <a:pt x="1434" y="54"/>
                      <a:pt x="1428" y="54"/>
                    </a:cubicBezTo>
                    <a:cubicBezTo>
                      <a:pt x="1420" y="54"/>
                      <a:pt x="1411" y="56"/>
                      <a:pt x="1404" y="59"/>
                    </a:cubicBezTo>
                    <a:cubicBezTo>
                      <a:pt x="1212" y="142"/>
                      <a:pt x="1032" y="266"/>
                      <a:pt x="847" y="438"/>
                    </a:cubicBezTo>
                    <a:cubicBezTo>
                      <a:pt x="675" y="601"/>
                      <a:pt x="518" y="802"/>
                      <a:pt x="376" y="1035"/>
                    </a:cubicBezTo>
                    <a:cubicBezTo>
                      <a:pt x="249" y="1246"/>
                      <a:pt x="151" y="1472"/>
                      <a:pt x="83" y="1705"/>
                    </a:cubicBezTo>
                    <a:cubicBezTo>
                      <a:pt x="52" y="1813"/>
                      <a:pt x="30" y="1930"/>
                      <a:pt x="15" y="2053"/>
                    </a:cubicBezTo>
                    <a:cubicBezTo>
                      <a:pt x="2" y="2155"/>
                      <a:pt x="1" y="2264"/>
                      <a:pt x="8" y="2396"/>
                    </a:cubicBezTo>
                    <a:cubicBezTo>
                      <a:pt x="10" y="2413"/>
                      <a:pt x="12" y="2426"/>
                      <a:pt x="25" y="2439"/>
                    </a:cubicBezTo>
                    <a:cubicBezTo>
                      <a:pt x="35" y="2450"/>
                      <a:pt x="53" y="2458"/>
                      <a:pt x="70" y="2458"/>
                    </a:cubicBezTo>
                    <a:cubicBezTo>
                      <a:pt x="75" y="2458"/>
                      <a:pt x="79" y="2457"/>
                      <a:pt x="84" y="2456"/>
                    </a:cubicBezTo>
                    <a:cubicBezTo>
                      <a:pt x="226" y="2413"/>
                      <a:pt x="349" y="2331"/>
                      <a:pt x="452" y="2257"/>
                    </a:cubicBezTo>
                    <a:cubicBezTo>
                      <a:pt x="597" y="2152"/>
                      <a:pt x="728" y="2025"/>
                      <a:pt x="841" y="1914"/>
                    </a:cubicBezTo>
                    <a:cubicBezTo>
                      <a:pt x="1005" y="1756"/>
                      <a:pt x="1158" y="1584"/>
                      <a:pt x="1307" y="1416"/>
                    </a:cubicBezTo>
                    <a:cubicBezTo>
                      <a:pt x="1393" y="1319"/>
                      <a:pt x="1480" y="1223"/>
                      <a:pt x="1570" y="1126"/>
                    </a:cubicBezTo>
                    <a:lnTo>
                      <a:pt x="1616" y="1078"/>
                    </a:lnTo>
                    <a:cubicBezTo>
                      <a:pt x="1648" y="1045"/>
                      <a:pt x="1678" y="1015"/>
                      <a:pt x="1708" y="981"/>
                    </a:cubicBezTo>
                    <a:cubicBezTo>
                      <a:pt x="1749" y="935"/>
                      <a:pt x="1786" y="879"/>
                      <a:pt x="1822" y="813"/>
                    </a:cubicBezTo>
                    <a:cubicBezTo>
                      <a:pt x="1855" y="758"/>
                      <a:pt x="1884" y="693"/>
                      <a:pt x="1914" y="614"/>
                    </a:cubicBezTo>
                    <a:cubicBezTo>
                      <a:pt x="1938" y="548"/>
                      <a:pt x="1955" y="474"/>
                      <a:pt x="1965" y="391"/>
                    </a:cubicBezTo>
                    <a:cubicBezTo>
                      <a:pt x="1973" y="329"/>
                      <a:pt x="1968" y="266"/>
                      <a:pt x="1951" y="212"/>
                    </a:cubicBezTo>
                    <a:cubicBezTo>
                      <a:pt x="1937" y="163"/>
                      <a:pt x="1912" y="122"/>
                      <a:pt x="1880" y="87"/>
                    </a:cubicBezTo>
                    <a:cubicBezTo>
                      <a:pt x="1867" y="76"/>
                      <a:pt x="1855" y="65"/>
                      <a:pt x="1841" y="54"/>
                    </a:cubicBezTo>
                    <a:cubicBezTo>
                      <a:pt x="1792" y="20"/>
                      <a:pt x="1729" y="2"/>
                      <a:pt x="16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39"/>
              <p:cNvSpPr/>
              <p:nvPr/>
            </p:nvSpPr>
            <p:spPr>
              <a:xfrm>
                <a:off x="8854183" y="3777980"/>
                <a:ext cx="39983" cy="19644"/>
              </a:xfrm>
              <a:custGeom>
                <a:avLst/>
                <a:gdLst/>
                <a:ahLst/>
                <a:cxnLst/>
                <a:rect l="l" t="t" r="r" b="b"/>
                <a:pathLst>
                  <a:path w="1264" h="621" extrusionOk="0">
                    <a:moveTo>
                      <a:pt x="52" y="1"/>
                    </a:moveTo>
                    <a:cubicBezTo>
                      <a:pt x="35" y="1"/>
                      <a:pt x="18" y="11"/>
                      <a:pt x="9" y="24"/>
                    </a:cubicBezTo>
                    <a:cubicBezTo>
                      <a:pt x="4" y="36"/>
                      <a:pt x="1" y="47"/>
                      <a:pt x="4" y="60"/>
                    </a:cubicBezTo>
                    <a:cubicBezTo>
                      <a:pt x="8" y="74"/>
                      <a:pt x="15" y="81"/>
                      <a:pt x="25" y="90"/>
                    </a:cubicBezTo>
                    <a:cubicBezTo>
                      <a:pt x="108" y="152"/>
                      <a:pt x="194" y="207"/>
                      <a:pt x="283" y="259"/>
                    </a:cubicBezTo>
                    <a:cubicBezTo>
                      <a:pt x="379" y="312"/>
                      <a:pt x="476" y="359"/>
                      <a:pt x="576" y="402"/>
                    </a:cubicBezTo>
                    <a:cubicBezTo>
                      <a:pt x="777" y="489"/>
                      <a:pt x="989" y="558"/>
                      <a:pt x="1199" y="618"/>
                    </a:cubicBezTo>
                    <a:cubicBezTo>
                      <a:pt x="1204" y="620"/>
                      <a:pt x="1208" y="620"/>
                      <a:pt x="1213" y="620"/>
                    </a:cubicBezTo>
                    <a:cubicBezTo>
                      <a:pt x="1233" y="620"/>
                      <a:pt x="1251" y="607"/>
                      <a:pt x="1259" y="587"/>
                    </a:cubicBezTo>
                    <a:cubicBezTo>
                      <a:pt x="1264" y="570"/>
                      <a:pt x="1259" y="552"/>
                      <a:pt x="1248" y="540"/>
                    </a:cubicBezTo>
                    <a:cubicBezTo>
                      <a:pt x="1241" y="534"/>
                      <a:pt x="1234" y="531"/>
                      <a:pt x="1225" y="527"/>
                    </a:cubicBezTo>
                    <a:cubicBezTo>
                      <a:pt x="1003" y="462"/>
                      <a:pt x="783" y="389"/>
                      <a:pt x="569" y="296"/>
                    </a:cubicBezTo>
                    <a:lnTo>
                      <a:pt x="569" y="296"/>
                    </a:lnTo>
                    <a:lnTo>
                      <a:pt x="581" y="302"/>
                    </a:lnTo>
                    <a:cubicBezTo>
                      <a:pt x="495" y="262"/>
                      <a:pt x="412" y="222"/>
                      <a:pt x="330" y="176"/>
                    </a:cubicBezTo>
                    <a:cubicBezTo>
                      <a:pt x="240" y="129"/>
                      <a:pt x="154" y="71"/>
                      <a:pt x="74" y="8"/>
                    </a:cubicBezTo>
                    <a:cubicBezTo>
                      <a:pt x="67" y="3"/>
                      <a:pt x="60" y="1"/>
                      <a:pt x="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39"/>
              <p:cNvSpPr/>
              <p:nvPr/>
            </p:nvSpPr>
            <p:spPr>
              <a:xfrm>
                <a:off x="8821570" y="3809233"/>
                <a:ext cx="44380" cy="25116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794" extrusionOk="0">
                    <a:moveTo>
                      <a:pt x="53" y="0"/>
                    </a:moveTo>
                    <a:cubicBezTo>
                      <a:pt x="42" y="0"/>
                      <a:pt x="32" y="4"/>
                      <a:pt x="22" y="13"/>
                    </a:cubicBezTo>
                    <a:cubicBezTo>
                      <a:pt x="4" y="30"/>
                      <a:pt x="1" y="63"/>
                      <a:pt x="21" y="80"/>
                    </a:cubicBezTo>
                    <a:cubicBezTo>
                      <a:pt x="107" y="156"/>
                      <a:pt x="197" y="230"/>
                      <a:pt x="294" y="295"/>
                    </a:cubicBezTo>
                    <a:cubicBezTo>
                      <a:pt x="402" y="368"/>
                      <a:pt x="516" y="432"/>
                      <a:pt x="632" y="489"/>
                    </a:cubicBezTo>
                    <a:cubicBezTo>
                      <a:pt x="861" y="604"/>
                      <a:pt x="1102" y="696"/>
                      <a:pt x="1340" y="792"/>
                    </a:cubicBezTo>
                    <a:cubicBezTo>
                      <a:pt x="1344" y="793"/>
                      <a:pt x="1348" y="794"/>
                      <a:pt x="1353" y="794"/>
                    </a:cubicBezTo>
                    <a:cubicBezTo>
                      <a:pt x="1373" y="794"/>
                      <a:pt x="1392" y="779"/>
                      <a:pt x="1398" y="760"/>
                    </a:cubicBezTo>
                    <a:cubicBezTo>
                      <a:pt x="1403" y="749"/>
                      <a:pt x="1400" y="734"/>
                      <a:pt x="1394" y="724"/>
                    </a:cubicBezTo>
                    <a:cubicBezTo>
                      <a:pt x="1393" y="720"/>
                      <a:pt x="1391" y="717"/>
                      <a:pt x="1387" y="714"/>
                    </a:cubicBezTo>
                    <a:cubicBezTo>
                      <a:pt x="1378" y="711"/>
                      <a:pt x="1371" y="709"/>
                      <a:pt x="1364" y="704"/>
                    </a:cubicBezTo>
                    <a:cubicBezTo>
                      <a:pt x="1202" y="638"/>
                      <a:pt x="1037" y="574"/>
                      <a:pt x="876" y="502"/>
                    </a:cubicBezTo>
                    <a:lnTo>
                      <a:pt x="876" y="502"/>
                    </a:lnTo>
                    <a:lnTo>
                      <a:pt x="887" y="508"/>
                    </a:lnTo>
                    <a:cubicBezTo>
                      <a:pt x="767" y="454"/>
                      <a:pt x="651" y="398"/>
                      <a:pt x="536" y="336"/>
                    </a:cubicBezTo>
                    <a:cubicBezTo>
                      <a:pt x="410" y="266"/>
                      <a:pt x="293" y="187"/>
                      <a:pt x="181" y="97"/>
                    </a:cubicBezTo>
                    <a:lnTo>
                      <a:pt x="181" y="97"/>
                    </a:lnTo>
                    <a:cubicBezTo>
                      <a:pt x="186" y="100"/>
                      <a:pt x="188" y="103"/>
                      <a:pt x="193" y="104"/>
                    </a:cubicBezTo>
                    <a:cubicBezTo>
                      <a:pt x="157" y="76"/>
                      <a:pt x="123" y="46"/>
                      <a:pt x="88" y="16"/>
                    </a:cubicBezTo>
                    <a:cubicBezTo>
                      <a:pt x="77" y="6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39"/>
              <p:cNvSpPr/>
              <p:nvPr/>
            </p:nvSpPr>
            <p:spPr>
              <a:xfrm>
                <a:off x="8784876" y="3844820"/>
                <a:ext cx="56432" cy="32392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024" extrusionOk="0">
                    <a:moveTo>
                      <a:pt x="325" y="242"/>
                    </a:moveTo>
                    <a:cubicBezTo>
                      <a:pt x="326" y="244"/>
                      <a:pt x="329" y="245"/>
                      <a:pt x="332" y="247"/>
                    </a:cubicBezTo>
                    <a:cubicBezTo>
                      <a:pt x="330" y="245"/>
                      <a:pt x="329" y="244"/>
                      <a:pt x="325" y="242"/>
                    </a:cubicBezTo>
                    <a:close/>
                    <a:moveTo>
                      <a:pt x="53" y="1"/>
                    </a:moveTo>
                    <a:cubicBezTo>
                      <a:pt x="41" y="1"/>
                      <a:pt x="29" y="5"/>
                      <a:pt x="21" y="15"/>
                    </a:cubicBezTo>
                    <a:cubicBezTo>
                      <a:pt x="1" y="32"/>
                      <a:pt x="1" y="63"/>
                      <a:pt x="18" y="80"/>
                    </a:cubicBezTo>
                    <a:cubicBezTo>
                      <a:pt x="73" y="139"/>
                      <a:pt x="128" y="195"/>
                      <a:pt x="184" y="249"/>
                    </a:cubicBezTo>
                    <a:cubicBezTo>
                      <a:pt x="239" y="297"/>
                      <a:pt x="295" y="342"/>
                      <a:pt x="352" y="387"/>
                    </a:cubicBezTo>
                    <a:cubicBezTo>
                      <a:pt x="488" y="490"/>
                      <a:pt x="634" y="577"/>
                      <a:pt x="786" y="657"/>
                    </a:cubicBezTo>
                    <a:cubicBezTo>
                      <a:pt x="933" y="732"/>
                      <a:pt x="1085" y="796"/>
                      <a:pt x="1237" y="858"/>
                    </a:cubicBezTo>
                    <a:cubicBezTo>
                      <a:pt x="1394" y="918"/>
                      <a:pt x="1556" y="971"/>
                      <a:pt x="1719" y="1023"/>
                    </a:cubicBezTo>
                    <a:cubicBezTo>
                      <a:pt x="1723" y="1023"/>
                      <a:pt x="1727" y="1024"/>
                      <a:pt x="1731" y="1024"/>
                    </a:cubicBezTo>
                    <a:cubicBezTo>
                      <a:pt x="1751" y="1024"/>
                      <a:pt x="1771" y="1011"/>
                      <a:pt x="1778" y="990"/>
                    </a:cubicBezTo>
                    <a:cubicBezTo>
                      <a:pt x="1784" y="974"/>
                      <a:pt x="1778" y="955"/>
                      <a:pt x="1767" y="942"/>
                    </a:cubicBezTo>
                    <a:cubicBezTo>
                      <a:pt x="1764" y="937"/>
                      <a:pt x="1756" y="931"/>
                      <a:pt x="1748" y="930"/>
                    </a:cubicBezTo>
                    <a:cubicBezTo>
                      <a:pt x="1510" y="854"/>
                      <a:pt x="1274" y="772"/>
                      <a:pt x="1045" y="672"/>
                    </a:cubicBezTo>
                    <a:lnTo>
                      <a:pt x="1045" y="672"/>
                    </a:lnTo>
                    <a:lnTo>
                      <a:pt x="1055" y="676"/>
                    </a:lnTo>
                    <a:cubicBezTo>
                      <a:pt x="930" y="622"/>
                      <a:pt x="806" y="560"/>
                      <a:pt x="687" y="490"/>
                    </a:cubicBezTo>
                    <a:cubicBezTo>
                      <a:pt x="561" y="418"/>
                      <a:pt x="443" y="337"/>
                      <a:pt x="330" y="247"/>
                    </a:cubicBezTo>
                    <a:lnTo>
                      <a:pt x="330" y="247"/>
                    </a:lnTo>
                    <a:lnTo>
                      <a:pt x="332" y="249"/>
                    </a:lnTo>
                    <a:cubicBezTo>
                      <a:pt x="329" y="247"/>
                      <a:pt x="326" y="244"/>
                      <a:pt x="323" y="242"/>
                    </a:cubicBezTo>
                    <a:lnTo>
                      <a:pt x="322" y="242"/>
                    </a:lnTo>
                    <a:cubicBezTo>
                      <a:pt x="282" y="208"/>
                      <a:pt x="243" y="173"/>
                      <a:pt x="204" y="138"/>
                    </a:cubicBezTo>
                    <a:cubicBezTo>
                      <a:pt x="164" y="100"/>
                      <a:pt x="124" y="58"/>
                      <a:pt x="87" y="16"/>
                    </a:cubicBezTo>
                    <a:cubicBezTo>
                      <a:pt x="77" y="6"/>
                      <a:pt x="65" y="1"/>
                      <a:pt x="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39"/>
              <p:cNvSpPr/>
              <p:nvPr/>
            </p:nvSpPr>
            <p:spPr>
              <a:xfrm>
                <a:off x="8751567" y="3890624"/>
                <a:ext cx="59216" cy="27773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878" extrusionOk="0">
                    <a:moveTo>
                      <a:pt x="54" y="0"/>
                    </a:moveTo>
                    <a:cubicBezTo>
                      <a:pt x="41" y="0"/>
                      <a:pt x="28" y="5"/>
                      <a:pt x="19" y="13"/>
                    </a:cubicBezTo>
                    <a:cubicBezTo>
                      <a:pt x="0" y="30"/>
                      <a:pt x="2" y="59"/>
                      <a:pt x="17" y="79"/>
                    </a:cubicBezTo>
                    <a:cubicBezTo>
                      <a:pt x="66" y="137"/>
                      <a:pt x="119" y="190"/>
                      <a:pt x="176" y="240"/>
                    </a:cubicBezTo>
                    <a:cubicBezTo>
                      <a:pt x="234" y="291"/>
                      <a:pt x="297" y="333"/>
                      <a:pt x="361" y="376"/>
                    </a:cubicBezTo>
                    <a:cubicBezTo>
                      <a:pt x="510" y="472"/>
                      <a:pt x="672" y="550"/>
                      <a:pt x="838" y="616"/>
                    </a:cubicBezTo>
                    <a:cubicBezTo>
                      <a:pt x="1002" y="681"/>
                      <a:pt x="1171" y="736"/>
                      <a:pt x="1342" y="780"/>
                    </a:cubicBezTo>
                    <a:cubicBezTo>
                      <a:pt x="1499" y="822"/>
                      <a:pt x="1661" y="853"/>
                      <a:pt x="1823" y="878"/>
                    </a:cubicBezTo>
                    <a:cubicBezTo>
                      <a:pt x="1824" y="878"/>
                      <a:pt x="1825" y="878"/>
                      <a:pt x="1826" y="878"/>
                    </a:cubicBezTo>
                    <a:cubicBezTo>
                      <a:pt x="1838" y="878"/>
                      <a:pt x="1849" y="871"/>
                      <a:pt x="1857" y="865"/>
                    </a:cubicBezTo>
                    <a:cubicBezTo>
                      <a:pt x="1866" y="856"/>
                      <a:pt x="1872" y="843"/>
                      <a:pt x="1872" y="830"/>
                    </a:cubicBezTo>
                    <a:cubicBezTo>
                      <a:pt x="1872" y="817"/>
                      <a:pt x="1866" y="806"/>
                      <a:pt x="1859" y="796"/>
                    </a:cubicBezTo>
                    <a:cubicBezTo>
                      <a:pt x="1849" y="789"/>
                      <a:pt x="1837" y="786"/>
                      <a:pt x="1826" y="785"/>
                    </a:cubicBezTo>
                    <a:cubicBezTo>
                      <a:pt x="1811" y="782"/>
                      <a:pt x="1797" y="780"/>
                      <a:pt x="1783" y="777"/>
                    </a:cubicBezTo>
                    <a:lnTo>
                      <a:pt x="1786" y="777"/>
                    </a:lnTo>
                    <a:cubicBezTo>
                      <a:pt x="1432" y="720"/>
                      <a:pt x="1083" y="623"/>
                      <a:pt x="753" y="478"/>
                    </a:cubicBezTo>
                    <a:lnTo>
                      <a:pt x="753" y="478"/>
                    </a:lnTo>
                    <a:lnTo>
                      <a:pt x="763" y="484"/>
                    </a:lnTo>
                    <a:cubicBezTo>
                      <a:pt x="583" y="402"/>
                      <a:pt x="410" y="306"/>
                      <a:pt x="255" y="185"/>
                    </a:cubicBezTo>
                    <a:lnTo>
                      <a:pt x="255" y="185"/>
                    </a:lnTo>
                    <a:cubicBezTo>
                      <a:pt x="259" y="187"/>
                      <a:pt x="262" y="190"/>
                      <a:pt x="266" y="192"/>
                    </a:cubicBezTo>
                    <a:cubicBezTo>
                      <a:pt x="201" y="137"/>
                      <a:pt x="140" y="79"/>
                      <a:pt x="86" y="14"/>
                    </a:cubicBezTo>
                    <a:cubicBezTo>
                      <a:pt x="78" y="4"/>
                      <a:pt x="66" y="0"/>
                      <a:pt x="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39"/>
              <p:cNvSpPr/>
              <p:nvPr/>
            </p:nvSpPr>
            <p:spPr>
              <a:xfrm>
                <a:off x="8716676" y="3935668"/>
                <a:ext cx="70003" cy="28754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909" extrusionOk="0">
                    <a:moveTo>
                      <a:pt x="55" y="1"/>
                    </a:moveTo>
                    <a:cubicBezTo>
                      <a:pt x="39" y="1"/>
                      <a:pt x="22" y="9"/>
                      <a:pt x="15" y="23"/>
                    </a:cubicBezTo>
                    <a:cubicBezTo>
                      <a:pt x="1" y="45"/>
                      <a:pt x="8" y="75"/>
                      <a:pt x="31" y="88"/>
                    </a:cubicBezTo>
                    <a:cubicBezTo>
                      <a:pt x="194" y="185"/>
                      <a:pt x="356" y="280"/>
                      <a:pt x="523" y="367"/>
                    </a:cubicBezTo>
                    <a:cubicBezTo>
                      <a:pt x="691" y="457"/>
                      <a:pt x="861" y="538"/>
                      <a:pt x="1036" y="613"/>
                    </a:cubicBezTo>
                    <a:cubicBezTo>
                      <a:pt x="1215" y="689"/>
                      <a:pt x="1401" y="752"/>
                      <a:pt x="1591" y="804"/>
                    </a:cubicBezTo>
                    <a:cubicBezTo>
                      <a:pt x="1779" y="854"/>
                      <a:pt x="1971" y="888"/>
                      <a:pt x="2164" y="908"/>
                    </a:cubicBezTo>
                    <a:cubicBezTo>
                      <a:pt x="2165" y="908"/>
                      <a:pt x="2166" y="908"/>
                      <a:pt x="2166" y="908"/>
                    </a:cubicBezTo>
                    <a:cubicBezTo>
                      <a:pt x="2190" y="908"/>
                      <a:pt x="2213" y="886"/>
                      <a:pt x="2213" y="861"/>
                    </a:cubicBezTo>
                    <a:cubicBezTo>
                      <a:pt x="2213" y="850"/>
                      <a:pt x="2209" y="837"/>
                      <a:pt x="2200" y="828"/>
                    </a:cubicBezTo>
                    <a:cubicBezTo>
                      <a:pt x="2193" y="818"/>
                      <a:pt x="2181" y="815"/>
                      <a:pt x="2170" y="814"/>
                    </a:cubicBezTo>
                    <a:cubicBezTo>
                      <a:pt x="2107" y="807"/>
                      <a:pt x="2044" y="800"/>
                      <a:pt x="1979" y="790"/>
                    </a:cubicBezTo>
                    <a:cubicBezTo>
                      <a:pt x="1806" y="761"/>
                      <a:pt x="1637" y="722"/>
                      <a:pt x="1470" y="671"/>
                    </a:cubicBezTo>
                    <a:cubicBezTo>
                      <a:pt x="1304" y="621"/>
                      <a:pt x="1139" y="556"/>
                      <a:pt x="979" y="486"/>
                    </a:cubicBezTo>
                    <a:lnTo>
                      <a:pt x="979" y="486"/>
                    </a:lnTo>
                    <a:lnTo>
                      <a:pt x="990" y="492"/>
                    </a:lnTo>
                    <a:cubicBezTo>
                      <a:pt x="675" y="351"/>
                      <a:pt x="374" y="184"/>
                      <a:pt x="79" y="8"/>
                    </a:cubicBezTo>
                    <a:cubicBezTo>
                      <a:pt x="72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39"/>
              <p:cNvSpPr/>
              <p:nvPr/>
            </p:nvSpPr>
            <p:spPr>
              <a:xfrm>
                <a:off x="8689093" y="3979922"/>
                <a:ext cx="71648" cy="3207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014" extrusionOk="0">
                    <a:moveTo>
                      <a:pt x="52" y="1"/>
                    </a:moveTo>
                    <a:cubicBezTo>
                      <a:pt x="40" y="1"/>
                      <a:pt x="29" y="5"/>
                      <a:pt x="21" y="13"/>
                    </a:cubicBezTo>
                    <a:cubicBezTo>
                      <a:pt x="1" y="32"/>
                      <a:pt x="1" y="62"/>
                      <a:pt x="18" y="81"/>
                    </a:cubicBezTo>
                    <a:cubicBezTo>
                      <a:pt x="79" y="147"/>
                      <a:pt x="144" y="210"/>
                      <a:pt x="211" y="268"/>
                    </a:cubicBezTo>
                    <a:cubicBezTo>
                      <a:pt x="283" y="328"/>
                      <a:pt x="364" y="384"/>
                      <a:pt x="444" y="436"/>
                    </a:cubicBezTo>
                    <a:cubicBezTo>
                      <a:pt x="616" y="546"/>
                      <a:pt x="804" y="629"/>
                      <a:pt x="994" y="704"/>
                    </a:cubicBezTo>
                    <a:cubicBezTo>
                      <a:pt x="1195" y="778"/>
                      <a:pt x="1400" y="837"/>
                      <a:pt x="1607" y="887"/>
                    </a:cubicBezTo>
                    <a:cubicBezTo>
                      <a:pt x="1803" y="936"/>
                      <a:pt x="2001" y="976"/>
                      <a:pt x="2200" y="1013"/>
                    </a:cubicBezTo>
                    <a:cubicBezTo>
                      <a:pt x="2205" y="1013"/>
                      <a:pt x="2210" y="1014"/>
                      <a:pt x="2215" y="1014"/>
                    </a:cubicBezTo>
                    <a:cubicBezTo>
                      <a:pt x="2221" y="1014"/>
                      <a:pt x="2228" y="1013"/>
                      <a:pt x="2236" y="1009"/>
                    </a:cubicBezTo>
                    <a:cubicBezTo>
                      <a:pt x="2247" y="1001"/>
                      <a:pt x="2256" y="993"/>
                      <a:pt x="2259" y="980"/>
                    </a:cubicBezTo>
                    <a:cubicBezTo>
                      <a:pt x="2264" y="964"/>
                      <a:pt x="2259" y="947"/>
                      <a:pt x="2246" y="934"/>
                    </a:cubicBezTo>
                    <a:cubicBezTo>
                      <a:pt x="2244" y="927"/>
                      <a:pt x="2237" y="923"/>
                      <a:pt x="2229" y="921"/>
                    </a:cubicBezTo>
                    <a:cubicBezTo>
                      <a:pt x="1757" y="834"/>
                      <a:pt x="1285" y="729"/>
                      <a:pt x="844" y="539"/>
                    </a:cubicBezTo>
                    <a:lnTo>
                      <a:pt x="844" y="539"/>
                    </a:lnTo>
                    <a:lnTo>
                      <a:pt x="854" y="543"/>
                    </a:lnTo>
                    <a:cubicBezTo>
                      <a:pt x="758" y="500"/>
                      <a:pt x="665" y="454"/>
                      <a:pt x="573" y="403"/>
                    </a:cubicBezTo>
                    <a:cubicBezTo>
                      <a:pt x="475" y="347"/>
                      <a:pt x="383" y="284"/>
                      <a:pt x="294" y="212"/>
                    </a:cubicBezTo>
                    <a:lnTo>
                      <a:pt x="294" y="212"/>
                    </a:lnTo>
                    <a:lnTo>
                      <a:pt x="296" y="214"/>
                    </a:lnTo>
                    <a:cubicBezTo>
                      <a:pt x="260" y="185"/>
                      <a:pt x="224" y="155"/>
                      <a:pt x="190" y="124"/>
                    </a:cubicBezTo>
                    <a:cubicBezTo>
                      <a:pt x="154" y="89"/>
                      <a:pt x="121" y="53"/>
                      <a:pt x="86" y="16"/>
                    </a:cubicBezTo>
                    <a:cubicBezTo>
                      <a:pt x="77" y="6"/>
                      <a:pt x="64" y="1"/>
                      <a:pt x="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39"/>
              <p:cNvSpPr/>
              <p:nvPr/>
            </p:nvSpPr>
            <p:spPr>
              <a:xfrm>
                <a:off x="8765612" y="3697254"/>
                <a:ext cx="40237" cy="63581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2010" extrusionOk="0">
                    <a:moveTo>
                      <a:pt x="191" y="464"/>
                    </a:moveTo>
                    <a:cubicBezTo>
                      <a:pt x="192" y="467"/>
                      <a:pt x="192" y="469"/>
                      <a:pt x="193" y="471"/>
                    </a:cubicBezTo>
                    <a:cubicBezTo>
                      <a:pt x="193" y="469"/>
                      <a:pt x="192" y="467"/>
                      <a:pt x="191" y="464"/>
                    </a:cubicBezTo>
                    <a:close/>
                    <a:moveTo>
                      <a:pt x="553" y="1113"/>
                    </a:moveTo>
                    <a:lnTo>
                      <a:pt x="553" y="1113"/>
                    </a:lnTo>
                    <a:cubicBezTo>
                      <a:pt x="553" y="1113"/>
                      <a:pt x="553" y="1114"/>
                      <a:pt x="554" y="1114"/>
                    </a:cubicBezTo>
                    <a:lnTo>
                      <a:pt x="554" y="1114"/>
                    </a:lnTo>
                    <a:cubicBezTo>
                      <a:pt x="553" y="1113"/>
                      <a:pt x="553" y="1113"/>
                      <a:pt x="553" y="1113"/>
                    </a:cubicBezTo>
                    <a:close/>
                    <a:moveTo>
                      <a:pt x="50" y="0"/>
                    </a:moveTo>
                    <a:cubicBezTo>
                      <a:pt x="37" y="0"/>
                      <a:pt x="24" y="6"/>
                      <a:pt x="16" y="13"/>
                    </a:cubicBezTo>
                    <a:cubicBezTo>
                      <a:pt x="7" y="20"/>
                      <a:pt x="0" y="35"/>
                      <a:pt x="1" y="46"/>
                    </a:cubicBezTo>
                    <a:cubicBezTo>
                      <a:pt x="3" y="82"/>
                      <a:pt x="7" y="118"/>
                      <a:pt x="11" y="153"/>
                    </a:cubicBezTo>
                    <a:cubicBezTo>
                      <a:pt x="19" y="204"/>
                      <a:pt x="30" y="251"/>
                      <a:pt x="40" y="298"/>
                    </a:cubicBezTo>
                    <a:cubicBezTo>
                      <a:pt x="62" y="385"/>
                      <a:pt x="93" y="470"/>
                      <a:pt x="126" y="551"/>
                    </a:cubicBezTo>
                    <a:cubicBezTo>
                      <a:pt x="203" y="745"/>
                      <a:pt x="312" y="927"/>
                      <a:pt x="430" y="1098"/>
                    </a:cubicBezTo>
                    <a:cubicBezTo>
                      <a:pt x="649" y="1422"/>
                      <a:pt x="914" y="1714"/>
                      <a:pt x="1186" y="1995"/>
                    </a:cubicBezTo>
                    <a:cubicBezTo>
                      <a:pt x="1195" y="2005"/>
                      <a:pt x="1208" y="2010"/>
                      <a:pt x="1220" y="2010"/>
                    </a:cubicBezTo>
                    <a:cubicBezTo>
                      <a:pt x="1232" y="2010"/>
                      <a:pt x="1244" y="2005"/>
                      <a:pt x="1253" y="1996"/>
                    </a:cubicBezTo>
                    <a:cubicBezTo>
                      <a:pt x="1272" y="1979"/>
                      <a:pt x="1272" y="1948"/>
                      <a:pt x="1254" y="1930"/>
                    </a:cubicBezTo>
                    <a:cubicBezTo>
                      <a:pt x="1004" y="1673"/>
                      <a:pt x="764" y="1404"/>
                      <a:pt x="554" y="1114"/>
                    </a:cubicBezTo>
                    <a:lnTo>
                      <a:pt x="554" y="1114"/>
                    </a:lnTo>
                    <a:cubicBezTo>
                      <a:pt x="554" y="1115"/>
                      <a:pt x="554" y="1115"/>
                      <a:pt x="554" y="1116"/>
                    </a:cubicBezTo>
                    <a:cubicBezTo>
                      <a:pt x="410" y="909"/>
                      <a:pt x="281" y="695"/>
                      <a:pt x="189" y="461"/>
                    </a:cubicBezTo>
                    <a:lnTo>
                      <a:pt x="189" y="461"/>
                    </a:lnTo>
                    <a:cubicBezTo>
                      <a:pt x="189" y="462"/>
                      <a:pt x="190" y="463"/>
                      <a:pt x="191" y="464"/>
                    </a:cubicBezTo>
                    <a:lnTo>
                      <a:pt x="191" y="464"/>
                    </a:lnTo>
                    <a:cubicBezTo>
                      <a:pt x="167" y="402"/>
                      <a:pt x="147" y="341"/>
                      <a:pt x="132" y="277"/>
                    </a:cubicBezTo>
                    <a:cubicBezTo>
                      <a:pt x="116" y="214"/>
                      <a:pt x="105" y="148"/>
                      <a:pt x="96" y="83"/>
                    </a:cubicBezTo>
                    <a:lnTo>
                      <a:pt x="96" y="93"/>
                    </a:lnTo>
                    <a:cubicBezTo>
                      <a:pt x="95" y="78"/>
                      <a:pt x="93" y="62"/>
                      <a:pt x="93" y="46"/>
                    </a:cubicBezTo>
                    <a:cubicBezTo>
                      <a:pt x="90" y="33"/>
                      <a:pt x="89" y="22"/>
                      <a:pt x="80" y="12"/>
                    </a:cubicBezTo>
                    <a:cubicBezTo>
                      <a:pt x="73" y="6"/>
                      <a:pt x="62" y="0"/>
                      <a:pt x="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39"/>
              <p:cNvSpPr/>
              <p:nvPr/>
            </p:nvSpPr>
            <p:spPr>
              <a:xfrm>
                <a:off x="8733062" y="3749448"/>
                <a:ext cx="42672" cy="56432"/>
              </a:xfrm>
              <a:custGeom>
                <a:avLst/>
                <a:gdLst/>
                <a:ahLst/>
                <a:cxnLst/>
                <a:rect l="l" t="t" r="r" b="b"/>
                <a:pathLst>
                  <a:path w="1349" h="1784" extrusionOk="0">
                    <a:moveTo>
                      <a:pt x="141" y="204"/>
                    </a:moveTo>
                    <a:lnTo>
                      <a:pt x="143" y="209"/>
                    </a:lnTo>
                    <a:lnTo>
                      <a:pt x="143" y="209"/>
                    </a:lnTo>
                    <a:cubicBezTo>
                      <a:pt x="142" y="208"/>
                      <a:pt x="142" y="206"/>
                      <a:pt x="141" y="204"/>
                    </a:cubicBezTo>
                    <a:close/>
                    <a:moveTo>
                      <a:pt x="1265" y="1648"/>
                    </a:moveTo>
                    <a:lnTo>
                      <a:pt x="1267" y="1649"/>
                    </a:lnTo>
                    <a:cubicBezTo>
                      <a:pt x="1267" y="1649"/>
                      <a:pt x="1267" y="1648"/>
                      <a:pt x="1265" y="1648"/>
                    </a:cubicBezTo>
                    <a:close/>
                    <a:moveTo>
                      <a:pt x="47" y="1"/>
                    </a:moveTo>
                    <a:cubicBezTo>
                      <a:pt x="45" y="1"/>
                      <a:pt x="43" y="1"/>
                      <a:pt x="41" y="1"/>
                    </a:cubicBezTo>
                    <a:cubicBezTo>
                      <a:pt x="15" y="7"/>
                      <a:pt x="1" y="33"/>
                      <a:pt x="5" y="58"/>
                    </a:cubicBezTo>
                    <a:cubicBezTo>
                      <a:pt x="37" y="214"/>
                      <a:pt x="101" y="361"/>
                      <a:pt x="174" y="501"/>
                    </a:cubicBezTo>
                    <a:cubicBezTo>
                      <a:pt x="267" y="673"/>
                      <a:pt x="380" y="833"/>
                      <a:pt x="499" y="988"/>
                    </a:cubicBezTo>
                    <a:cubicBezTo>
                      <a:pt x="622" y="1148"/>
                      <a:pt x="758" y="1298"/>
                      <a:pt x="900" y="1443"/>
                    </a:cubicBezTo>
                    <a:cubicBezTo>
                      <a:pt x="1018" y="1562"/>
                      <a:pt x="1141" y="1676"/>
                      <a:pt x="1275" y="1777"/>
                    </a:cubicBezTo>
                    <a:cubicBezTo>
                      <a:pt x="1281" y="1782"/>
                      <a:pt x="1291" y="1783"/>
                      <a:pt x="1300" y="1783"/>
                    </a:cubicBezTo>
                    <a:cubicBezTo>
                      <a:pt x="1304" y="1783"/>
                      <a:pt x="1308" y="1783"/>
                      <a:pt x="1311" y="1782"/>
                    </a:cubicBezTo>
                    <a:cubicBezTo>
                      <a:pt x="1323" y="1778"/>
                      <a:pt x="1334" y="1771"/>
                      <a:pt x="1340" y="1761"/>
                    </a:cubicBezTo>
                    <a:cubicBezTo>
                      <a:pt x="1347" y="1749"/>
                      <a:pt x="1348" y="1737"/>
                      <a:pt x="1345" y="1727"/>
                    </a:cubicBezTo>
                    <a:cubicBezTo>
                      <a:pt x="1341" y="1712"/>
                      <a:pt x="1334" y="1705"/>
                      <a:pt x="1324" y="1696"/>
                    </a:cubicBezTo>
                    <a:cubicBezTo>
                      <a:pt x="1304" y="1682"/>
                      <a:pt x="1284" y="1665"/>
                      <a:pt x="1265" y="1649"/>
                    </a:cubicBezTo>
                    <a:lnTo>
                      <a:pt x="1265" y="1649"/>
                    </a:lnTo>
                    <a:lnTo>
                      <a:pt x="1268" y="1654"/>
                    </a:lnTo>
                    <a:cubicBezTo>
                      <a:pt x="1129" y="1540"/>
                      <a:pt x="1000" y="1417"/>
                      <a:pt x="879" y="1286"/>
                    </a:cubicBezTo>
                    <a:cubicBezTo>
                      <a:pt x="731" y="1132"/>
                      <a:pt x="597" y="969"/>
                      <a:pt x="472" y="797"/>
                    </a:cubicBezTo>
                    <a:lnTo>
                      <a:pt x="472" y="797"/>
                    </a:lnTo>
                    <a:cubicBezTo>
                      <a:pt x="473" y="799"/>
                      <a:pt x="475" y="802"/>
                      <a:pt x="478" y="804"/>
                    </a:cubicBezTo>
                    <a:cubicBezTo>
                      <a:pt x="345" y="621"/>
                      <a:pt x="224" y="424"/>
                      <a:pt x="144" y="212"/>
                    </a:cubicBezTo>
                    <a:lnTo>
                      <a:pt x="144" y="212"/>
                    </a:lnTo>
                    <a:cubicBezTo>
                      <a:pt x="123" y="156"/>
                      <a:pt x="108" y="99"/>
                      <a:pt x="95" y="38"/>
                    </a:cubicBezTo>
                    <a:cubicBezTo>
                      <a:pt x="94" y="30"/>
                      <a:pt x="91" y="23"/>
                      <a:pt x="85" y="17"/>
                    </a:cubicBezTo>
                    <a:cubicBezTo>
                      <a:pt x="75" y="6"/>
                      <a:pt x="61" y="1"/>
                      <a:pt x="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39"/>
              <p:cNvSpPr/>
              <p:nvPr/>
            </p:nvSpPr>
            <p:spPr>
              <a:xfrm>
                <a:off x="8705036" y="3804425"/>
                <a:ext cx="30747" cy="39224"/>
              </a:xfrm>
              <a:custGeom>
                <a:avLst/>
                <a:gdLst/>
                <a:ahLst/>
                <a:cxnLst/>
                <a:rect l="l" t="t" r="r" b="b"/>
                <a:pathLst>
                  <a:path w="972" h="1240" extrusionOk="0">
                    <a:moveTo>
                      <a:pt x="54" y="1"/>
                    </a:moveTo>
                    <a:cubicBezTo>
                      <a:pt x="47" y="1"/>
                      <a:pt x="40" y="2"/>
                      <a:pt x="34" y="6"/>
                    </a:cubicBezTo>
                    <a:cubicBezTo>
                      <a:pt x="12" y="19"/>
                      <a:pt x="1" y="47"/>
                      <a:pt x="13" y="70"/>
                    </a:cubicBezTo>
                    <a:cubicBezTo>
                      <a:pt x="135" y="292"/>
                      <a:pt x="257" y="513"/>
                      <a:pt x="402" y="722"/>
                    </a:cubicBezTo>
                    <a:cubicBezTo>
                      <a:pt x="472" y="822"/>
                      <a:pt x="548" y="918"/>
                      <a:pt x="629" y="1007"/>
                    </a:cubicBezTo>
                    <a:cubicBezTo>
                      <a:pt x="708" y="1093"/>
                      <a:pt x="795" y="1168"/>
                      <a:pt x="893" y="1233"/>
                    </a:cubicBezTo>
                    <a:cubicBezTo>
                      <a:pt x="900" y="1237"/>
                      <a:pt x="907" y="1240"/>
                      <a:pt x="915" y="1240"/>
                    </a:cubicBezTo>
                    <a:cubicBezTo>
                      <a:pt x="932" y="1240"/>
                      <a:pt x="948" y="1230"/>
                      <a:pt x="957" y="1216"/>
                    </a:cubicBezTo>
                    <a:cubicBezTo>
                      <a:pt x="971" y="1193"/>
                      <a:pt x="963" y="1166"/>
                      <a:pt x="941" y="1151"/>
                    </a:cubicBezTo>
                    <a:cubicBezTo>
                      <a:pt x="908" y="1130"/>
                      <a:pt x="877" y="1107"/>
                      <a:pt x="845" y="1082"/>
                    </a:cubicBezTo>
                    <a:cubicBezTo>
                      <a:pt x="787" y="1032"/>
                      <a:pt x="729" y="978"/>
                      <a:pt x="678" y="921"/>
                    </a:cubicBezTo>
                    <a:cubicBezTo>
                      <a:pt x="613" y="849"/>
                      <a:pt x="555" y="772"/>
                      <a:pt x="497" y="696"/>
                    </a:cubicBezTo>
                    <a:lnTo>
                      <a:pt x="497" y="696"/>
                    </a:lnTo>
                    <a:cubicBezTo>
                      <a:pt x="497" y="697"/>
                      <a:pt x="499" y="697"/>
                      <a:pt x="499" y="699"/>
                    </a:cubicBezTo>
                    <a:cubicBezTo>
                      <a:pt x="349" y="485"/>
                      <a:pt x="223" y="256"/>
                      <a:pt x="98" y="27"/>
                    </a:cubicBezTo>
                    <a:cubicBezTo>
                      <a:pt x="97" y="24"/>
                      <a:pt x="94" y="20"/>
                      <a:pt x="91" y="19"/>
                    </a:cubicBezTo>
                    <a:cubicBezTo>
                      <a:pt x="81" y="7"/>
                      <a:pt x="68" y="1"/>
                      <a:pt x="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9"/>
              <p:cNvSpPr/>
              <p:nvPr/>
            </p:nvSpPr>
            <p:spPr>
              <a:xfrm>
                <a:off x="8675681" y="3859371"/>
                <a:ext cx="28406" cy="36662"/>
              </a:xfrm>
              <a:custGeom>
                <a:avLst/>
                <a:gdLst/>
                <a:ahLst/>
                <a:cxnLst/>
                <a:rect l="l" t="t" r="r" b="b"/>
                <a:pathLst>
                  <a:path w="898" h="1159" extrusionOk="0">
                    <a:moveTo>
                      <a:pt x="134" y="176"/>
                    </a:moveTo>
                    <a:cubicBezTo>
                      <a:pt x="134" y="177"/>
                      <a:pt x="134" y="177"/>
                      <a:pt x="137" y="179"/>
                    </a:cubicBezTo>
                    <a:cubicBezTo>
                      <a:pt x="137" y="177"/>
                      <a:pt x="137" y="177"/>
                      <a:pt x="134" y="176"/>
                    </a:cubicBezTo>
                    <a:close/>
                    <a:moveTo>
                      <a:pt x="134" y="180"/>
                    </a:moveTo>
                    <a:cubicBezTo>
                      <a:pt x="135" y="182"/>
                      <a:pt x="136" y="185"/>
                      <a:pt x="137" y="187"/>
                    </a:cubicBezTo>
                    <a:lnTo>
                      <a:pt x="137" y="187"/>
                    </a:lnTo>
                    <a:cubicBezTo>
                      <a:pt x="137" y="184"/>
                      <a:pt x="136" y="182"/>
                      <a:pt x="134" y="180"/>
                    </a:cubicBezTo>
                    <a:close/>
                    <a:moveTo>
                      <a:pt x="49" y="0"/>
                    </a:moveTo>
                    <a:cubicBezTo>
                      <a:pt x="46" y="0"/>
                      <a:pt x="42" y="0"/>
                      <a:pt x="39" y="1"/>
                    </a:cubicBezTo>
                    <a:cubicBezTo>
                      <a:pt x="15" y="7"/>
                      <a:pt x="1" y="34"/>
                      <a:pt x="4" y="59"/>
                    </a:cubicBezTo>
                    <a:cubicBezTo>
                      <a:pt x="15" y="112"/>
                      <a:pt x="29" y="159"/>
                      <a:pt x="45" y="209"/>
                    </a:cubicBezTo>
                    <a:cubicBezTo>
                      <a:pt x="65" y="265"/>
                      <a:pt x="88" y="316"/>
                      <a:pt x="117" y="368"/>
                    </a:cubicBezTo>
                    <a:cubicBezTo>
                      <a:pt x="170" y="472"/>
                      <a:pt x="240" y="568"/>
                      <a:pt x="316" y="660"/>
                    </a:cubicBezTo>
                    <a:cubicBezTo>
                      <a:pt x="395" y="759"/>
                      <a:pt x="482" y="849"/>
                      <a:pt x="571" y="935"/>
                    </a:cubicBezTo>
                    <a:cubicBezTo>
                      <a:pt x="652" y="1011"/>
                      <a:pt x="737" y="1082"/>
                      <a:pt x="824" y="1153"/>
                    </a:cubicBezTo>
                    <a:cubicBezTo>
                      <a:pt x="830" y="1157"/>
                      <a:pt x="839" y="1159"/>
                      <a:pt x="848" y="1159"/>
                    </a:cubicBezTo>
                    <a:cubicBezTo>
                      <a:pt x="852" y="1159"/>
                      <a:pt x="856" y="1159"/>
                      <a:pt x="860" y="1158"/>
                    </a:cubicBezTo>
                    <a:cubicBezTo>
                      <a:pt x="871" y="1155"/>
                      <a:pt x="883" y="1147"/>
                      <a:pt x="889" y="1137"/>
                    </a:cubicBezTo>
                    <a:cubicBezTo>
                      <a:pt x="896" y="1125"/>
                      <a:pt x="897" y="1114"/>
                      <a:pt x="893" y="1102"/>
                    </a:cubicBezTo>
                    <a:cubicBezTo>
                      <a:pt x="890" y="1088"/>
                      <a:pt x="883" y="1081"/>
                      <a:pt x="871" y="1072"/>
                    </a:cubicBezTo>
                    <a:cubicBezTo>
                      <a:pt x="859" y="1062"/>
                      <a:pt x="847" y="1053"/>
                      <a:pt x="837" y="1044"/>
                    </a:cubicBezTo>
                    <a:lnTo>
                      <a:pt x="837" y="1044"/>
                    </a:lnTo>
                    <a:cubicBezTo>
                      <a:pt x="839" y="1045"/>
                      <a:pt x="841" y="1046"/>
                      <a:pt x="843" y="1047"/>
                    </a:cubicBezTo>
                    <a:cubicBezTo>
                      <a:pt x="649" y="889"/>
                      <a:pt x="469" y="714"/>
                      <a:pt x="319" y="514"/>
                    </a:cubicBezTo>
                    <a:cubicBezTo>
                      <a:pt x="281" y="459"/>
                      <a:pt x="246" y="407"/>
                      <a:pt x="213" y="349"/>
                    </a:cubicBezTo>
                    <a:cubicBezTo>
                      <a:pt x="184" y="297"/>
                      <a:pt x="160" y="242"/>
                      <a:pt x="137" y="187"/>
                    </a:cubicBezTo>
                    <a:lnTo>
                      <a:pt x="137" y="187"/>
                    </a:lnTo>
                    <a:cubicBezTo>
                      <a:pt x="137" y="188"/>
                      <a:pt x="137" y="189"/>
                      <a:pt x="137" y="190"/>
                    </a:cubicBezTo>
                    <a:cubicBezTo>
                      <a:pt x="118" y="140"/>
                      <a:pt x="105" y="91"/>
                      <a:pt x="95" y="40"/>
                    </a:cubicBezTo>
                    <a:cubicBezTo>
                      <a:pt x="94" y="30"/>
                      <a:pt x="90" y="23"/>
                      <a:pt x="84" y="18"/>
                    </a:cubicBezTo>
                    <a:cubicBezTo>
                      <a:pt x="76" y="7"/>
                      <a:pt x="62" y="0"/>
                      <a:pt x="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9"/>
              <p:cNvSpPr/>
              <p:nvPr/>
            </p:nvSpPr>
            <p:spPr>
              <a:xfrm>
                <a:off x="8649995" y="3909793"/>
                <a:ext cx="21415" cy="24262"/>
              </a:xfrm>
              <a:custGeom>
                <a:avLst/>
                <a:gdLst/>
                <a:ahLst/>
                <a:cxnLst/>
                <a:rect l="l" t="t" r="r" b="b"/>
                <a:pathLst>
                  <a:path w="677" h="767" extrusionOk="0">
                    <a:moveTo>
                      <a:pt x="51" y="1"/>
                    </a:moveTo>
                    <a:cubicBezTo>
                      <a:pt x="43" y="1"/>
                      <a:pt x="36" y="3"/>
                      <a:pt x="28" y="7"/>
                    </a:cubicBezTo>
                    <a:cubicBezTo>
                      <a:pt x="18" y="11"/>
                      <a:pt x="8" y="22"/>
                      <a:pt x="5" y="35"/>
                    </a:cubicBezTo>
                    <a:cubicBezTo>
                      <a:pt x="1" y="47"/>
                      <a:pt x="4" y="58"/>
                      <a:pt x="8" y="71"/>
                    </a:cubicBezTo>
                    <a:cubicBezTo>
                      <a:pt x="21" y="103"/>
                      <a:pt x="35" y="136"/>
                      <a:pt x="50" y="167"/>
                    </a:cubicBezTo>
                    <a:cubicBezTo>
                      <a:pt x="70" y="209"/>
                      <a:pt x="93" y="250"/>
                      <a:pt x="115" y="289"/>
                    </a:cubicBezTo>
                    <a:cubicBezTo>
                      <a:pt x="154" y="352"/>
                      <a:pt x="198" y="409"/>
                      <a:pt x="244" y="465"/>
                    </a:cubicBezTo>
                    <a:cubicBezTo>
                      <a:pt x="343" y="582"/>
                      <a:pt x="466" y="681"/>
                      <a:pt x="598" y="760"/>
                    </a:cubicBezTo>
                    <a:cubicBezTo>
                      <a:pt x="605" y="765"/>
                      <a:pt x="613" y="767"/>
                      <a:pt x="622" y="767"/>
                    </a:cubicBezTo>
                    <a:cubicBezTo>
                      <a:pt x="638" y="767"/>
                      <a:pt x="654" y="758"/>
                      <a:pt x="662" y="744"/>
                    </a:cubicBezTo>
                    <a:cubicBezTo>
                      <a:pt x="677" y="723"/>
                      <a:pt x="667" y="691"/>
                      <a:pt x="645" y="680"/>
                    </a:cubicBezTo>
                    <a:cubicBezTo>
                      <a:pt x="617" y="661"/>
                      <a:pt x="587" y="641"/>
                      <a:pt x="558" y="622"/>
                    </a:cubicBezTo>
                    <a:cubicBezTo>
                      <a:pt x="531" y="602"/>
                      <a:pt x="505" y="582"/>
                      <a:pt x="479" y="562"/>
                    </a:cubicBezTo>
                    <a:cubicBezTo>
                      <a:pt x="438" y="526"/>
                      <a:pt x="399" y="491"/>
                      <a:pt x="359" y="452"/>
                    </a:cubicBezTo>
                    <a:cubicBezTo>
                      <a:pt x="322" y="415"/>
                      <a:pt x="290" y="372"/>
                      <a:pt x="257" y="330"/>
                    </a:cubicBezTo>
                    <a:cubicBezTo>
                      <a:pt x="226" y="283"/>
                      <a:pt x="193" y="236"/>
                      <a:pt x="166" y="187"/>
                    </a:cubicBezTo>
                    <a:cubicBezTo>
                      <a:pt x="137" y="137"/>
                      <a:pt x="114" y="83"/>
                      <a:pt x="93" y="30"/>
                    </a:cubicBezTo>
                    <a:cubicBezTo>
                      <a:pt x="91" y="25"/>
                      <a:pt x="90" y="22"/>
                      <a:pt x="85" y="21"/>
                    </a:cubicBezTo>
                    <a:cubicBezTo>
                      <a:pt x="80" y="10"/>
                      <a:pt x="71" y="4"/>
                      <a:pt x="64" y="2"/>
                    </a:cubicBezTo>
                    <a:cubicBezTo>
                      <a:pt x="60" y="1"/>
                      <a:pt x="55" y="1"/>
                      <a:pt x="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9"/>
              <p:cNvSpPr/>
              <p:nvPr/>
            </p:nvSpPr>
            <p:spPr>
              <a:xfrm>
                <a:off x="8622095" y="3969610"/>
                <a:ext cx="14076" cy="11577"/>
              </a:xfrm>
              <a:custGeom>
                <a:avLst/>
                <a:gdLst/>
                <a:ahLst/>
                <a:cxnLst/>
                <a:rect l="l" t="t" r="r" b="b"/>
                <a:pathLst>
                  <a:path w="445" h="366" extrusionOk="0">
                    <a:moveTo>
                      <a:pt x="49" y="1"/>
                    </a:moveTo>
                    <a:cubicBezTo>
                      <a:pt x="45" y="1"/>
                      <a:pt x="42" y="1"/>
                      <a:pt x="38" y="1"/>
                    </a:cubicBezTo>
                    <a:cubicBezTo>
                      <a:pt x="27" y="6"/>
                      <a:pt x="15" y="13"/>
                      <a:pt x="9" y="23"/>
                    </a:cubicBezTo>
                    <a:cubicBezTo>
                      <a:pt x="2" y="34"/>
                      <a:pt x="1" y="46"/>
                      <a:pt x="5" y="59"/>
                    </a:cubicBezTo>
                    <a:cubicBezTo>
                      <a:pt x="8" y="72"/>
                      <a:pt x="15" y="80"/>
                      <a:pt x="27" y="87"/>
                    </a:cubicBezTo>
                    <a:cubicBezTo>
                      <a:pt x="141" y="179"/>
                      <a:pt x="257" y="271"/>
                      <a:pt x="373" y="359"/>
                    </a:cubicBezTo>
                    <a:cubicBezTo>
                      <a:pt x="379" y="364"/>
                      <a:pt x="388" y="366"/>
                      <a:pt x="396" y="366"/>
                    </a:cubicBezTo>
                    <a:cubicBezTo>
                      <a:pt x="400" y="366"/>
                      <a:pt x="404" y="366"/>
                      <a:pt x="407" y="365"/>
                    </a:cubicBezTo>
                    <a:cubicBezTo>
                      <a:pt x="420" y="361"/>
                      <a:pt x="430" y="354"/>
                      <a:pt x="436" y="344"/>
                    </a:cubicBezTo>
                    <a:cubicBezTo>
                      <a:pt x="443" y="332"/>
                      <a:pt x="445" y="321"/>
                      <a:pt x="442" y="308"/>
                    </a:cubicBezTo>
                    <a:cubicBezTo>
                      <a:pt x="439" y="299"/>
                      <a:pt x="436" y="294"/>
                      <a:pt x="430" y="288"/>
                    </a:cubicBezTo>
                    <a:cubicBezTo>
                      <a:pt x="428" y="285"/>
                      <a:pt x="423" y="282"/>
                      <a:pt x="420" y="279"/>
                    </a:cubicBezTo>
                    <a:cubicBezTo>
                      <a:pt x="303" y="189"/>
                      <a:pt x="188" y="99"/>
                      <a:pt x="72" y="7"/>
                    </a:cubicBezTo>
                    <a:cubicBezTo>
                      <a:pt x="66" y="2"/>
                      <a:pt x="58" y="1"/>
                      <a:pt x="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9"/>
              <p:cNvSpPr/>
              <p:nvPr/>
            </p:nvSpPr>
            <p:spPr>
              <a:xfrm>
                <a:off x="8711963" y="3771907"/>
                <a:ext cx="177079" cy="270837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8562" extrusionOk="0">
                    <a:moveTo>
                      <a:pt x="5545" y="0"/>
                    </a:moveTo>
                    <a:cubicBezTo>
                      <a:pt x="5533" y="0"/>
                      <a:pt x="5521" y="5"/>
                      <a:pt x="5512" y="14"/>
                    </a:cubicBezTo>
                    <a:cubicBezTo>
                      <a:pt x="5405" y="109"/>
                      <a:pt x="5304" y="208"/>
                      <a:pt x="5206" y="311"/>
                    </a:cubicBezTo>
                    <a:cubicBezTo>
                      <a:pt x="5100" y="424"/>
                      <a:pt x="4999" y="543"/>
                      <a:pt x="4901" y="664"/>
                    </a:cubicBezTo>
                    <a:cubicBezTo>
                      <a:pt x="4717" y="891"/>
                      <a:pt x="4545" y="1127"/>
                      <a:pt x="4371" y="1362"/>
                    </a:cubicBezTo>
                    <a:cubicBezTo>
                      <a:pt x="4286" y="1476"/>
                      <a:pt x="4202" y="1591"/>
                      <a:pt x="4116" y="1704"/>
                    </a:cubicBezTo>
                    <a:cubicBezTo>
                      <a:pt x="4019" y="1831"/>
                      <a:pt x="3918" y="1956"/>
                      <a:pt x="3822" y="2082"/>
                    </a:cubicBezTo>
                    <a:cubicBezTo>
                      <a:pt x="3632" y="2322"/>
                      <a:pt x="3440" y="2563"/>
                      <a:pt x="3251" y="2805"/>
                    </a:cubicBezTo>
                    <a:cubicBezTo>
                      <a:pt x="2872" y="3289"/>
                      <a:pt x="2502" y="3780"/>
                      <a:pt x="2173" y="4298"/>
                    </a:cubicBezTo>
                    <a:cubicBezTo>
                      <a:pt x="1862" y="4788"/>
                      <a:pt x="1597" y="5305"/>
                      <a:pt x="1347" y="5828"/>
                    </a:cubicBezTo>
                    <a:cubicBezTo>
                      <a:pt x="1129" y="6277"/>
                      <a:pt x="926" y="6730"/>
                      <a:pt x="709" y="7176"/>
                    </a:cubicBezTo>
                    <a:cubicBezTo>
                      <a:pt x="495" y="7625"/>
                      <a:pt x="268" y="8067"/>
                      <a:pt x="14" y="8491"/>
                    </a:cubicBezTo>
                    <a:cubicBezTo>
                      <a:pt x="1" y="8512"/>
                      <a:pt x="8" y="8542"/>
                      <a:pt x="29" y="8555"/>
                    </a:cubicBezTo>
                    <a:cubicBezTo>
                      <a:pt x="37" y="8560"/>
                      <a:pt x="45" y="8562"/>
                      <a:pt x="53" y="8562"/>
                    </a:cubicBezTo>
                    <a:cubicBezTo>
                      <a:pt x="69" y="8562"/>
                      <a:pt x="85" y="8554"/>
                      <a:pt x="94" y="8540"/>
                    </a:cubicBezTo>
                    <a:cubicBezTo>
                      <a:pt x="691" y="7547"/>
                      <a:pt x="1120" y="6472"/>
                      <a:pt x="1642" y="5440"/>
                    </a:cubicBezTo>
                    <a:cubicBezTo>
                      <a:pt x="1772" y="5182"/>
                      <a:pt x="1908" y="4926"/>
                      <a:pt x="2055" y="4675"/>
                    </a:cubicBezTo>
                    <a:cubicBezTo>
                      <a:pt x="2206" y="4416"/>
                      <a:pt x="2370" y="4165"/>
                      <a:pt x="2541" y="3918"/>
                    </a:cubicBezTo>
                    <a:cubicBezTo>
                      <a:pt x="2889" y="3413"/>
                      <a:pt x="3271" y="2930"/>
                      <a:pt x="3652" y="2448"/>
                    </a:cubicBezTo>
                    <a:cubicBezTo>
                      <a:pt x="3880" y="2162"/>
                      <a:pt x="4106" y="1876"/>
                      <a:pt x="4326" y="1582"/>
                    </a:cubicBezTo>
                    <a:cubicBezTo>
                      <a:pt x="4541" y="1294"/>
                      <a:pt x="4750" y="1002"/>
                      <a:pt x="4976" y="722"/>
                    </a:cubicBezTo>
                    <a:lnTo>
                      <a:pt x="4976" y="722"/>
                    </a:lnTo>
                    <a:lnTo>
                      <a:pt x="4975" y="723"/>
                    </a:lnTo>
                    <a:cubicBezTo>
                      <a:pt x="5062" y="614"/>
                      <a:pt x="5154" y="508"/>
                      <a:pt x="5249" y="404"/>
                    </a:cubicBezTo>
                    <a:cubicBezTo>
                      <a:pt x="5352" y="292"/>
                      <a:pt x="5463" y="185"/>
                      <a:pt x="5578" y="80"/>
                    </a:cubicBezTo>
                    <a:cubicBezTo>
                      <a:pt x="5598" y="63"/>
                      <a:pt x="5598" y="31"/>
                      <a:pt x="5579" y="14"/>
                    </a:cubicBezTo>
                    <a:cubicBezTo>
                      <a:pt x="5569" y="5"/>
                      <a:pt x="5557" y="0"/>
                      <a:pt x="55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9"/>
              <p:cNvSpPr/>
              <p:nvPr/>
            </p:nvSpPr>
            <p:spPr>
              <a:xfrm>
                <a:off x="8662680" y="3711932"/>
                <a:ext cx="143517" cy="193907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6130" extrusionOk="0">
                    <a:moveTo>
                      <a:pt x="2810" y="1976"/>
                    </a:moveTo>
                    <a:cubicBezTo>
                      <a:pt x="2806" y="1978"/>
                      <a:pt x="2804" y="1980"/>
                      <a:pt x="2803" y="1983"/>
                    </a:cubicBezTo>
                    <a:cubicBezTo>
                      <a:pt x="2804" y="1982"/>
                      <a:pt x="2806" y="1978"/>
                      <a:pt x="2810" y="1976"/>
                    </a:cubicBezTo>
                    <a:close/>
                    <a:moveTo>
                      <a:pt x="4484" y="0"/>
                    </a:moveTo>
                    <a:cubicBezTo>
                      <a:pt x="4473" y="0"/>
                      <a:pt x="4461" y="4"/>
                      <a:pt x="4452" y="13"/>
                    </a:cubicBezTo>
                    <a:cubicBezTo>
                      <a:pt x="4036" y="430"/>
                      <a:pt x="3633" y="861"/>
                      <a:pt x="3248" y="1305"/>
                    </a:cubicBezTo>
                    <a:cubicBezTo>
                      <a:pt x="2876" y="1734"/>
                      <a:pt x="2519" y="2177"/>
                      <a:pt x="2180" y="2632"/>
                    </a:cubicBezTo>
                    <a:cubicBezTo>
                      <a:pt x="1489" y="3553"/>
                      <a:pt x="867" y="4526"/>
                      <a:pt x="304" y="5531"/>
                    </a:cubicBezTo>
                    <a:cubicBezTo>
                      <a:pt x="206" y="5706"/>
                      <a:pt x="108" y="5882"/>
                      <a:pt x="14" y="6058"/>
                    </a:cubicBezTo>
                    <a:cubicBezTo>
                      <a:pt x="1" y="6083"/>
                      <a:pt x="7" y="6111"/>
                      <a:pt x="29" y="6123"/>
                    </a:cubicBezTo>
                    <a:cubicBezTo>
                      <a:pt x="37" y="6127"/>
                      <a:pt x="46" y="6130"/>
                      <a:pt x="55" y="6130"/>
                    </a:cubicBezTo>
                    <a:cubicBezTo>
                      <a:pt x="71" y="6130"/>
                      <a:pt x="87" y="6122"/>
                      <a:pt x="94" y="6107"/>
                    </a:cubicBezTo>
                    <a:cubicBezTo>
                      <a:pt x="485" y="5378"/>
                      <a:pt x="906" y="4665"/>
                      <a:pt x="1357" y="3972"/>
                    </a:cubicBezTo>
                    <a:cubicBezTo>
                      <a:pt x="1804" y="3285"/>
                      <a:pt x="2287" y="2620"/>
                      <a:pt x="2803" y="1982"/>
                    </a:cubicBezTo>
                    <a:lnTo>
                      <a:pt x="2803" y="1982"/>
                    </a:lnTo>
                    <a:lnTo>
                      <a:pt x="2800" y="1983"/>
                    </a:lnTo>
                    <a:cubicBezTo>
                      <a:pt x="3340" y="1319"/>
                      <a:pt x="3914" y="685"/>
                      <a:pt x="4517" y="79"/>
                    </a:cubicBezTo>
                    <a:cubicBezTo>
                      <a:pt x="4536" y="62"/>
                      <a:pt x="4537" y="30"/>
                      <a:pt x="4518" y="13"/>
                    </a:cubicBezTo>
                    <a:cubicBezTo>
                      <a:pt x="4509" y="5"/>
                      <a:pt x="4497" y="0"/>
                      <a:pt x="44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8" name="Google Shape;708;p39"/>
            <p:cNvGrpSpPr/>
            <p:nvPr/>
          </p:nvGrpSpPr>
          <p:grpSpPr>
            <a:xfrm>
              <a:off x="3978400" y="4540276"/>
              <a:ext cx="282162" cy="368614"/>
              <a:chOff x="7792375" y="3990551"/>
              <a:chExt cx="282162" cy="368614"/>
            </a:xfrm>
          </p:grpSpPr>
          <p:sp>
            <p:nvSpPr>
              <p:cNvPr id="709" name="Google Shape;709;p39"/>
              <p:cNvSpPr/>
              <p:nvPr/>
            </p:nvSpPr>
            <p:spPr>
              <a:xfrm>
                <a:off x="7792375" y="3990551"/>
                <a:ext cx="282162" cy="368614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11653" extrusionOk="0">
                    <a:moveTo>
                      <a:pt x="3174" y="1"/>
                    </a:moveTo>
                    <a:cubicBezTo>
                      <a:pt x="3158" y="1"/>
                      <a:pt x="3141" y="2"/>
                      <a:pt x="3125" y="4"/>
                    </a:cubicBezTo>
                    <a:cubicBezTo>
                      <a:pt x="3083" y="8"/>
                      <a:pt x="3043" y="20"/>
                      <a:pt x="2999" y="37"/>
                    </a:cubicBezTo>
                    <a:cubicBezTo>
                      <a:pt x="2991" y="41"/>
                      <a:pt x="2984" y="43"/>
                      <a:pt x="2976" y="48"/>
                    </a:cubicBezTo>
                    <a:cubicBezTo>
                      <a:pt x="2941" y="65"/>
                      <a:pt x="2913" y="90"/>
                      <a:pt x="2885" y="111"/>
                    </a:cubicBezTo>
                    <a:cubicBezTo>
                      <a:pt x="2848" y="141"/>
                      <a:pt x="2818" y="180"/>
                      <a:pt x="2792" y="214"/>
                    </a:cubicBezTo>
                    <a:cubicBezTo>
                      <a:pt x="2739" y="286"/>
                      <a:pt x="2696" y="378"/>
                      <a:pt x="2661" y="495"/>
                    </a:cubicBezTo>
                    <a:cubicBezTo>
                      <a:pt x="2642" y="557"/>
                      <a:pt x="2631" y="621"/>
                      <a:pt x="2625" y="687"/>
                    </a:cubicBezTo>
                    <a:cubicBezTo>
                      <a:pt x="2545" y="555"/>
                      <a:pt x="2442" y="458"/>
                      <a:pt x="2327" y="395"/>
                    </a:cubicBezTo>
                    <a:cubicBezTo>
                      <a:pt x="2244" y="350"/>
                      <a:pt x="2155" y="327"/>
                      <a:pt x="2070" y="327"/>
                    </a:cubicBezTo>
                    <a:cubicBezTo>
                      <a:pt x="2015" y="327"/>
                      <a:pt x="1961" y="336"/>
                      <a:pt x="1910" y="356"/>
                    </a:cubicBezTo>
                    <a:cubicBezTo>
                      <a:pt x="1908" y="355"/>
                      <a:pt x="1906" y="355"/>
                      <a:pt x="1903" y="355"/>
                    </a:cubicBezTo>
                    <a:cubicBezTo>
                      <a:pt x="1894" y="355"/>
                      <a:pt x="1883" y="359"/>
                      <a:pt x="1872" y="365"/>
                    </a:cubicBezTo>
                    <a:cubicBezTo>
                      <a:pt x="1829" y="386"/>
                      <a:pt x="1789" y="419"/>
                      <a:pt x="1759" y="455"/>
                    </a:cubicBezTo>
                    <a:cubicBezTo>
                      <a:pt x="1714" y="505"/>
                      <a:pt x="1681" y="565"/>
                      <a:pt x="1661" y="637"/>
                    </a:cubicBezTo>
                    <a:cubicBezTo>
                      <a:pt x="1644" y="705"/>
                      <a:pt x="1640" y="780"/>
                      <a:pt x="1651" y="877"/>
                    </a:cubicBezTo>
                    <a:cubicBezTo>
                      <a:pt x="1654" y="902"/>
                      <a:pt x="1658" y="927"/>
                      <a:pt x="1664" y="950"/>
                    </a:cubicBezTo>
                    <a:cubicBezTo>
                      <a:pt x="1574" y="880"/>
                      <a:pt x="1431" y="791"/>
                      <a:pt x="1260" y="786"/>
                    </a:cubicBezTo>
                    <a:cubicBezTo>
                      <a:pt x="1257" y="786"/>
                      <a:pt x="1255" y="786"/>
                      <a:pt x="1252" y="786"/>
                    </a:cubicBezTo>
                    <a:cubicBezTo>
                      <a:pt x="1193" y="786"/>
                      <a:pt x="1133" y="800"/>
                      <a:pt x="1077" y="829"/>
                    </a:cubicBezTo>
                    <a:cubicBezTo>
                      <a:pt x="1067" y="834"/>
                      <a:pt x="1057" y="837"/>
                      <a:pt x="1048" y="844"/>
                    </a:cubicBezTo>
                    <a:cubicBezTo>
                      <a:pt x="991" y="880"/>
                      <a:pt x="941" y="936"/>
                      <a:pt x="899" y="1008"/>
                    </a:cubicBezTo>
                    <a:cubicBezTo>
                      <a:pt x="864" y="1071"/>
                      <a:pt x="836" y="1145"/>
                      <a:pt x="816" y="1238"/>
                    </a:cubicBezTo>
                    <a:cubicBezTo>
                      <a:pt x="799" y="1323"/>
                      <a:pt x="792" y="1411"/>
                      <a:pt x="793" y="1514"/>
                    </a:cubicBezTo>
                    <a:cubicBezTo>
                      <a:pt x="795" y="1638"/>
                      <a:pt x="814" y="1761"/>
                      <a:pt x="849" y="1882"/>
                    </a:cubicBezTo>
                    <a:cubicBezTo>
                      <a:pt x="723" y="1838"/>
                      <a:pt x="609" y="1811"/>
                      <a:pt x="499" y="1799"/>
                    </a:cubicBezTo>
                    <a:cubicBezTo>
                      <a:pt x="476" y="1797"/>
                      <a:pt x="451" y="1795"/>
                      <a:pt x="423" y="1795"/>
                    </a:cubicBezTo>
                    <a:cubicBezTo>
                      <a:pt x="353" y="1795"/>
                      <a:pt x="271" y="1807"/>
                      <a:pt x="198" y="1844"/>
                    </a:cubicBezTo>
                    <a:cubicBezTo>
                      <a:pt x="168" y="1860"/>
                      <a:pt x="141" y="1877"/>
                      <a:pt x="118" y="1901"/>
                    </a:cubicBezTo>
                    <a:cubicBezTo>
                      <a:pt x="26" y="1988"/>
                      <a:pt x="0" y="2127"/>
                      <a:pt x="43" y="2328"/>
                    </a:cubicBezTo>
                    <a:cubicBezTo>
                      <a:pt x="62" y="2407"/>
                      <a:pt x="90" y="2490"/>
                      <a:pt x="135" y="2584"/>
                    </a:cubicBezTo>
                    <a:cubicBezTo>
                      <a:pt x="169" y="2659"/>
                      <a:pt x="214" y="2732"/>
                      <a:pt x="275" y="2819"/>
                    </a:cubicBezTo>
                    <a:cubicBezTo>
                      <a:pt x="519" y="3165"/>
                      <a:pt x="855" y="3439"/>
                      <a:pt x="1120" y="3635"/>
                    </a:cubicBezTo>
                    <a:cubicBezTo>
                      <a:pt x="1402" y="3847"/>
                      <a:pt x="1714" y="4042"/>
                      <a:pt x="2075" y="4236"/>
                    </a:cubicBezTo>
                    <a:cubicBezTo>
                      <a:pt x="2089" y="4828"/>
                      <a:pt x="2022" y="5419"/>
                      <a:pt x="1955" y="5995"/>
                    </a:cubicBezTo>
                    <a:cubicBezTo>
                      <a:pt x="1907" y="6413"/>
                      <a:pt x="1857" y="6847"/>
                      <a:pt x="1839" y="7273"/>
                    </a:cubicBezTo>
                    <a:cubicBezTo>
                      <a:pt x="1814" y="7832"/>
                      <a:pt x="1852" y="8324"/>
                      <a:pt x="1953" y="8777"/>
                    </a:cubicBezTo>
                    <a:cubicBezTo>
                      <a:pt x="2003" y="9003"/>
                      <a:pt x="2079" y="9238"/>
                      <a:pt x="2184" y="9491"/>
                    </a:cubicBezTo>
                    <a:cubicBezTo>
                      <a:pt x="2267" y="9692"/>
                      <a:pt x="2366" y="9890"/>
                      <a:pt x="2476" y="10079"/>
                    </a:cubicBezTo>
                    <a:cubicBezTo>
                      <a:pt x="2684" y="10434"/>
                      <a:pt x="2931" y="10731"/>
                      <a:pt x="3211" y="10968"/>
                    </a:cubicBezTo>
                    <a:cubicBezTo>
                      <a:pt x="3347" y="11085"/>
                      <a:pt x="3494" y="11188"/>
                      <a:pt x="3647" y="11276"/>
                    </a:cubicBezTo>
                    <a:cubicBezTo>
                      <a:pt x="3788" y="11357"/>
                      <a:pt x="3948" y="11430"/>
                      <a:pt x="4124" y="11493"/>
                    </a:cubicBezTo>
                    <a:cubicBezTo>
                      <a:pt x="4274" y="11546"/>
                      <a:pt x="4443" y="11588"/>
                      <a:pt x="4638" y="11618"/>
                    </a:cubicBezTo>
                    <a:cubicBezTo>
                      <a:pt x="4790" y="11642"/>
                      <a:pt x="4951" y="11653"/>
                      <a:pt x="5118" y="11653"/>
                    </a:cubicBezTo>
                    <a:cubicBezTo>
                      <a:pt x="5138" y="11653"/>
                      <a:pt x="5159" y="11652"/>
                      <a:pt x="5179" y="11652"/>
                    </a:cubicBezTo>
                    <a:cubicBezTo>
                      <a:pt x="5553" y="11645"/>
                      <a:pt x="5943" y="11576"/>
                      <a:pt x="6336" y="11447"/>
                    </a:cubicBezTo>
                    <a:cubicBezTo>
                      <a:pt x="6534" y="11383"/>
                      <a:pt x="6737" y="11303"/>
                      <a:pt x="6943" y="11207"/>
                    </a:cubicBezTo>
                    <a:cubicBezTo>
                      <a:pt x="7044" y="11160"/>
                      <a:pt x="7141" y="11111"/>
                      <a:pt x="7238" y="11064"/>
                    </a:cubicBezTo>
                    <a:lnTo>
                      <a:pt x="7330" y="11016"/>
                    </a:lnTo>
                    <a:cubicBezTo>
                      <a:pt x="7407" y="10978"/>
                      <a:pt x="7485" y="10933"/>
                      <a:pt x="7559" y="10892"/>
                    </a:cubicBezTo>
                    <a:cubicBezTo>
                      <a:pt x="7747" y="10780"/>
                      <a:pt x="7923" y="10646"/>
                      <a:pt x="8082" y="10492"/>
                    </a:cubicBezTo>
                    <a:cubicBezTo>
                      <a:pt x="8224" y="10355"/>
                      <a:pt x="8354" y="10192"/>
                      <a:pt x="8470" y="10007"/>
                    </a:cubicBezTo>
                    <a:cubicBezTo>
                      <a:pt x="8673" y="9683"/>
                      <a:pt x="8805" y="9304"/>
                      <a:pt x="8866" y="8877"/>
                    </a:cubicBezTo>
                    <a:cubicBezTo>
                      <a:pt x="8919" y="8498"/>
                      <a:pt x="8904" y="8090"/>
                      <a:pt x="8816" y="7664"/>
                    </a:cubicBezTo>
                    <a:cubicBezTo>
                      <a:pt x="8733" y="7266"/>
                      <a:pt x="8590" y="6871"/>
                      <a:pt x="8387" y="6490"/>
                    </a:cubicBezTo>
                    <a:cubicBezTo>
                      <a:pt x="8189" y="6122"/>
                      <a:pt x="7911" y="5760"/>
                      <a:pt x="7535" y="5375"/>
                    </a:cubicBezTo>
                    <a:cubicBezTo>
                      <a:pt x="7185" y="5017"/>
                      <a:pt x="6763" y="4680"/>
                      <a:pt x="6279" y="4374"/>
                    </a:cubicBezTo>
                    <a:cubicBezTo>
                      <a:pt x="5818" y="4080"/>
                      <a:pt x="5324" y="3837"/>
                      <a:pt x="4859" y="3619"/>
                    </a:cubicBezTo>
                    <a:cubicBezTo>
                      <a:pt x="4644" y="3519"/>
                      <a:pt x="4413" y="3409"/>
                      <a:pt x="4188" y="3290"/>
                    </a:cubicBezTo>
                    <a:cubicBezTo>
                      <a:pt x="4170" y="3280"/>
                      <a:pt x="4153" y="3273"/>
                      <a:pt x="4137" y="3271"/>
                    </a:cubicBezTo>
                    <a:lnTo>
                      <a:pt x="4098" y="3047"/>
                    </a:lnTo>
                    <a:cubicBezTo>
                      <a:pt x="4057" y="2812"/>
                      <a:pt x="4014" y="2577"/>
                      <a:pt x="3977" y="2341"/>
                    </a:cubicBezTo>
                    <a:cubicBezTo>
                      <a:pt x="3949" y="2176"/>
                      <a:pt x="3926" y="2011"/>
                      <a:pt x="3905" y="1847"/>
                    </a:cubicBezTo>
                    <a:cubicBezTo>
                      <a:pt x="3881" y="1681"/>
                      <a:pt x="3862" y="1512"/>
                      <a:pt x="3848" y="1346"/>
                    </a:cubicBezTo>
                    <a:lnTo>
                      <a:pt x="3836" y="1185"/>
                    </a:lnTo>
                    <a:cubicBezTo>
                      <a:pt x="3823" y="968"/>
                      <a:pt x="3812" y="743"/>
                      <a:pt x="3747" y="529"/>
                    </a:cubicBezTo>
                    <a:cubicBezTo>
                      <a:pt x="3707" y="399"/>
                      <a:pt x="3647" y="286"/>
                      <a:pt x="3563" y="197"/>
                    </a:cubicBezTo>
                    <a:cubicBezTo>
                      <a:pt x="3527" y="158"/>
                      <a:pt x="3480" y="120"/>
                      <a:pt x="3420" y="80"/>
                    </a:cubicBezTo>
                    <a:cubicBezTo>
                      <a:pt x="3372" y="50"/>
                      <a:pt x="3318" y="25"/>
                      <a:pt x="3258" y="11"/>
                    </a:cubicBezTo>
                    <a:cubicBezTo>
                      <a:pt x="3230" y="4"/>
                      <a:pt x="3202" y="1"/>
                      <a:pt x="31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9"/>
              <p:cNvSpPr/>
              <p:nvPr/>
            </p:nvSpPr>
            <p:spPr>
              <a:xfrm>
                <a:off x="7840962" y="4076813"/>
                <a:ext cx="94708" cy="50485"/>
              </a:xfrm>
              <a:custGeom>
                <a:avLst/>
                <a:gdLst/>
                <a:ahLst/>
                <a:cxnLst/>
                <a:rect l="l" t="t" r="r" b="b"/>
                <a:pathLst>
                  <a:path w="2994" h="1596" extrusionOk="0">
                    <a:moveTo>
                      <a:pt x="575" y="1220"/>
                    </a:moveTo>
                    <a:lnTo>
                      <a:pt x="575" y="1220"/>
                    </a:lnTo>
                    <a:cubicBezTo>
                      <a:pt x="569" y="1222"/>
                      <a:pt x="565" y="1223"/>
                      <a:pt x="561" y="1225"/>
                    </a:cubicBezTo>
                    <a:cubicBezTo>
                      <a:pt x="566" y="1223"/>
                      <a:pt x="569" y="1222"/>
                      <a:pt x="575" y="1220"/>
                    </a:cubicBezTo>
                    <a:close/>
                    <a:moveTo>
                      <a:pt x="2790" y="1"/>
                    </a:moveTo>
                    <a:cubicBezTo>
                      <a:pt x="2761" y="1"/>
                      <a:pt x="2732" y="7"/>
                      <a:pt x="2705" y="20"/>
                    </a:cubicBezTo>
                    <a:cubicBezTo>
                      <a:pt x="2617" y="63"/>
                      <a:pt x="2536" y="113"/>
                      <a:pt x="2455" y="165"/>
                    </a:cubicBezTo>
                    <a:cubicBezTo>
                      <a:pt x="2370" y="219"/>
                      <a:pt x="2286" y="272"/>
                      <a:pt x="2201" y="328"/>
                    </a:cubicBezTo>
                    <a:cubicBezTo>
                      <a:pt x="2030" y="441"/>
                      <a:pt x="1859" y="554"/>
                      <a:pt x="1685" y="663"/>
                    </a:cubicBezTo>
                    <a:cubicBezTo>
                      <a:pt x="1510" y="772"/>
                      <a:pt x="1328" y="872"/>
                      <a:pt x="1143" y="965"/>
                    </a:cubicBezTo>
                    <a:cubicBezTo>
                      <a:pt x="963" y="1056"/>
                      <a:pt x="781" y="1144"/>
                      <a:pt x="593" y="1216"/>
                    </a:cubicBezTo>
                    <a:cubicBezTo>
                      <a:pt x="439" y="1272"/>
                      <a:pt x="283" y="1315"/>
                      <a:pt x="118" y="1332"/>
                    </a:cubicBezTo>
                    <a:cubicBezTo>
                      <a:pt x="105" y="1335"/>
                      <a:pt x="94" y="1338"/>
                      <a:pt x="82" y="1343"/>
                    </a:cubicBezTo>
                    <a:cubicBezTo>
                      <a:pt x="29" y="1366"/>
                      <a:pt x="1" y="1435"/>
                      <a:pt x="14" y="1489"/>
                    </a:cubicBezTo>
                    <a:cubicBezTo>
                      <a:pt x="21" y="1524"/>
                      <a:pt x="42" y="1557"/>
                      <a:pt x="72" y="1575"/>
                    </a:cubicBezTo>
                    <a:cubicBezTo>
                      <a:pt x="96" y="1591"/>
                      <a:pt x="121" y="1595"/>
                      <a:pt x="147" y="1595"/>
                    </a:cubicBezTo>
                    <a:cubicBezTo>
                      <a:pt x="156" y="1595"/>
                      <a:pt x="164" y="1595"/>
                      <a:pt x="172" y="1594"/>
                    </a:cubicBezTo>
                    <a:cubicBezTo>
                      <a:pt x="417" y="1568"/>
                      <a:pt x="661" y="1540"/>
                      <a:pt x="901" y="1489"/>
                    </a:cubicBezTo>
                    <a:cubicBezTo>
                      <a:pt x="1163" y="1435"/>
                      <a:pt x="1418" y="1330"/>
                      <a:pt x="1662" y="1217"/>
                    </a:cubicBezTo>
                    <a:cubicBezTo>
                      <a:pt x="1911" y="1101"/>
                      <a:pt x="2144" y="958"/>
                      <a:pt x="2369" y="801"/>
                    </a:cubicBezTo>
                    <a:cubicBezTo>
                      <a:pt x="2579" y="652"/>
                      <a:pt x="2784" y="484"/>
                      <a:pt x="2943" y="279"/>
                    </a:cubicBezTo>
                    <a:cubicBezTo>
                      <a:pt x="2993" y="215"/>
                      <a:pt x="2973" y="113"/>
                      <a:pt x="2923" y="58"/>
                    </a:cubicBezTo>
                    <a:cubicBezTo>
                      <a:pt x="2887" y="20"/>
                      <a:pt x="2839" y="1"/>
                      <a:pt x="27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9"/>
              <p:cNvSpPr/>
              <p:nvPr/>
            </p:nvSpPr>
            <p:spPr>
              <a:xfrm>
                <a:off x="7847858" y="4085859"/>
                <a:ext cx="97270" cy="56211"/>
              </a:xfrm>
              <a:custGeom>
                <a:avLst/>
                <a:gdLst/>
                <a:ahLst/>
                <a:cxnLst/>
                <a:rect l="l" t="t" r="r" b="b"/>
                <a:pathLst>
                  <a:path w="3075" h="1777" extrusionOk="0">
                    <a:moveTo>
                      <a:pt x="292" y="1710"/>
                    </a:moveTo>
                    <a:cubicBezTo>
                      <a:pt x="292" y="1710"/>
                      <a:pt x="291" y="1710"/>
                      <a:pt x="291" y="1710"/>
                    </a:cubicBezTo>
                    <a:cubicBezTo>
                      <a:pt x="291" y="1710"/>
                      <a:pt x="292" y="1710"/>
                      <a:pt x="292" y="1710"/>
                    </a:cubicBezTo>
                    <a:close/>
                    <a:moveTo>
                      <a:pt x="2881" y="1"/>
                    </a:moveTo>
                    <a:cubicBezTo>
                      <a:pt x="2853" y="1"/>
                      <a:pt x="2825" y="7"/>
                      <a:pt x="2800" y="21"/>
                    </a:cubicBezTo>
                    <a:cubicBezTo>
                      <a:pt x="2784" y="29"/>
                      <a:pt x="2771" y="36"/>
                      <a:pt x="2761" y="48"/>
                    </a:cubicBezTo>
                    <a:cubicBezTo>
                      <a:pt x="2659" y="141"/>
                      <a:pt x="2559" y="234"/>
                      <a:pt x="2455" y="327"/>
                    </a:cubicBezTo>
                    <a:cubicBezTo>
                      <a:pt x="2347" y="422"/>
                      <a:pt x="2234" y="508"/>
                      <a:pt x="2118" y="592"/>
                    </a:cubicBezTo>
                    <a:cubicBezTo>
                      <a:pt x="2132" y="581"/>
                      <a:pt x="2147" y="571"/>
                      <a:pt x="2162" y="559"/>
                    </a:cubicBezTo>
                    <a:lnTo>
                      <a:pt x="2162" y="559"/>
                    </a:lnTo>
                    <a:cubicBezTo>
                      <a:pt x="1852" y="778"/>
                      <a:pt x="1514" y="956"/>
                      <a:pt x="1167" y="1116"/>
                    </a:cubicBezTo>
                    <a:cubicBezTo>
                      <a:pt x="987" y="1201"/>
                      <a:pt x="805" y="1279"/>
                      <a:pt x="623" y="1361"/>
                    </a:cubicBezTo>
                    <a:cubicBezTo>
                      <a:pt x="436" y="1445"/>
                      <a:pt x="248" y="1531"/>
                      <a:pt x="60" y="1610"/>
                    </a:cubicBezTo>
                    <a:cubicBezTo>
                      <a:pt x="15" y="1630"/>
                      <a:pt x="0" y="1690"/>
                      <a:pt x="22" y="1730"/>
                    </a:cubicBezTo>
                    <a:cubicBezTo>
                      <a:pt x="38" y="1762"/>
                      <a:pt x="68" y="1776"/>
                      <a:pt x="99" y="1776"/>
                    </a:cubicBezTo>
                    <a:cubicBezTo>
                      <a:pt x="114" y="1776"/>
                      <a:pt x="128" y="1773"/>
                      <a:pt x="142" y="1768"/>
                    </a:cubicBezTo>
                    <a:cubicBezTo>
                      <a:pt x="192" y="1746"/>
                      <a:pt x="243" y="1726"/>
                      <a:pt x="293" y="1709"/>
                    </a:cubicBezTo>
                    <a:lnTo>
                      <a:pt x="293" y="1709"/>
                    </a:lnTo>
                    <a:cubicBezTo>
                      <a:pt x="292" y="1709"/>
                      <a:pt x="292" y="1710"/>
                      <a:pt x="292" y="1710"/>
                    </a:cubicBezTo>
                    <a:lnTo>
                      <a:pt x="292" y="1710"/>
                    </a:lnTo>
                    <a:cubicBezTo>
                      <a:pt x="781" y="1540"/>
                      <a:pt x="1292" y="1425"/>
                      <a:pt x="1772" y="1228"/>
                    </a:cubicBezTo>
                    <a:cubicBezTo>
                      <a:pt x="2012" y="1128"/>
                      <a:pt x="2241" y="1000"/>
                      <a:pt x="2453" y="848"/>
                    </a:cubicBezTo>
                    <a:cubicBezTo>
                      <a:pt x="2676" y="687"/>
                      <a:pt x="2877" y="500"/>
                      <a:pt x="3032" y="271"/>
                    </a:cubicBezTo>
                    <a:cubicBezTo>
                      <a:pt x="3075" y="207"/>
                      <a:pt x="3063" y="114"/>
                      <a:pt x="3012" y="56"/>
                    </a:cubicBezTo>
                    <a:cubicBezTo>
                      <a:pt x="2976" y="20"/>
                      <a:pt x="2929" y="1"/>
                      <a:pt x="28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9"/>
              <p:cNvSpPr/>
              <p:nvPr/>
            </p:nvSpPr>
            <p:spPr>
              <a:xfrm>
                <a:off x="7848174" y="4095792"/>
                <a:ext cx="112264" cy="57634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1822" extrusionOk="0">
                    <a:moveTo>
                      <a:pt x="2723" y="485"/>
                    </a:moveTo>
                    <a:cubicBezTo>
                      <a:pt x="2723" y="485"/>
                      <a:pt x="2723" y="485"/>
                      <a:pt x="2722" y="486"/>
                    </a:cubicBezTo>
                    <a:cubicBezTo>
                      <a:pt x="2723" y="486"/>
                      <a:pt x="2723" y="485"/>
                      <a:pt x="2723" y="485"/>
                    </a:cubicBezTo>
                    <a:close/>
                    <a:moveTo>
                      <a:pt x="2722" y="483"/>
                    </a:moveTo>
                    <a:cubicBezTo>
                      <a:pt x="2719" y="485"/>
                      <a:pt x="2717" y="487"/>
                      <a:pt x="2715" y="489"/>
                    </a:cubicBezTo>
                    <a:lnTo>
                      <a:pt x="2715" y="489"/>
                    </a:lnTo>
                    <a:cubicBezTo>
                      <a:pt x="2717" y="488"/>
                      <a:pt x="2719" y="487"/>
                      <a:pt x="2721" y="486"/>
                    </a:cubicBezTo>
                    <a:cubicBezTo>
                      <a:pt x="2721" y="486"/>
                      <a:pt x="2722" y="486"/>
                      <a:pt x="2722" y="483"/>
                    </a:cubicBezTo>
                    <a:close/>
                    <a:moveTo>
                      <a:pt x="2715" y="489"/>
                    </a:moveTo>
                    <a:cubicBezTo>
                      <a:pt x="2712" y="491"/>
                      <a:pt x="2710" y="493"/>
                      <a:pt x="2708" y="494"/>
                    </a:cubicBezTo>
                    <a:cubicBezTo>
                      <a:pt x="2711" y="493"/>
                      <a:pt x="2713" y="491"/>
                      <a:pt x="2715" y="489"/>
                    </a:cubicBezTo>
                    <a:close/>
                    <a:moveTo>
                      <a:pt x="669" y="1478"/>
                    </a:moveTo>
                    <a:lnTo>
                      <a:pt x="669" y="1478"/>
                    </a:lnTo>
                    <a:cubicBezTo>
                      <a:pt x="669" y="1478"/>
                      <a:pt x="668" y="1478"/>
                      <a:pt x="668" y="1478"/>
                    </a:cubicBezTo>
                    <a:lnTo>
                      <a:pt x="668" y="1478"/>
                    </a:lnTo>
                    <a:cubicBezTo>
                      <a:pt x="668" y="1478"/>
                      <a:pt x="669" y="1478"/>
                      <a:pt x="669" y="1478"/>
                    </a:cubicBezTo>
                    <a:close/>
                    <a:moveTo>
                      <a:pt x="3374" y="1"/>
                    </a:moveTo>
                    <a:cubicBezTo>
                      <a:pt x="3331" y="1"/>
                      <a:pt x="3288" y="16"/>
                      <a:pt x="3255" y="47"/>
                    </a:cubicBezTo>
                    <a:cubicBezTo>
                      <a:pt x="3087" y="202"/>
                      <a:pt x="2910" y="349"/>
                      <a:pt x="2724" y="484"/>
                    </a:cubicBezTo>
                    <a:lnTo>
                      <a:pt x="2724" y="484"/>
                    </a:lnTo>
                    <a:cubicBezTo>
                      <a:pt x="2725" y="484"/>
                      <a:pt x="2725" y="483"/>
                      <a:pt x="2725" y="483"/>
                    </a:cubicBezTo>
                    <a:lnTo>
                      <a:pt x="2725" y="483"/>
                    </a:lnTo>
                    <a:cubicBezTo>
                      <a:pt x="2724" y="483"/>
                      <a:pt x="2724" y="484"/>
                      <a:pt x="2723" y="485"/>
                    </a:cubicBezTo>
                    <a:lnTo>
                      <a:pt x="2723" y="485"/>
                    </a:lnTo>
                    <a:cubicBezTo>
                      <a:pt x="2724" y="485"/>
                      <a:pt x="2724" y="484"/>
                      <a:pt x="2724" y="484"/>
                    </a:cubicBezTo>
                    <a:lnTo>
                      <a:pt x="2724" y="484"/>
                    </a:lnTo>
                    <a:cubicBezTo>
                      <a:pt x="2723" y="486"/>
                      <a:pt x="2722" y="486"/>
                      <a:pt x="2721" y="487"/>
                    </a:cubicBezTo>
                    <a:cubicBezTo>
                      <a:pt x="2713" y="492"/>
                      <a:pt x="2707" y="497"/>
                      <a:pt x="2700" y="502"/>
                    </a:cubicBezTo>
                    <a:lnTo>
                      <a:pt x="2700" y="502"/>
                    </a:lnTo>
                    <a:cubicBezTo>
                      <a:pt x="2702" y="500"/>
                      <a:pt x="2705" y="498"/>
                      <a:pt x="2708" y="496"/>
                    </a:cubicBezTo>
                    <a:lnTo>
                      <a:pt x="2708" y="496"/>
                    </a:lnTo>
                    <a:cubicBezTo>
                      <a:pt x="2553" y="603"/>
                      <a:pt x="2396" y="703"/>
                      <a:pt x="2234" y="796"/>
                    </a:cubicBezTo>
                    <a:cubicBezTo>
                      <a:pt x="2067" y="889"/>
                      <a:pt x="1898" y="975"/>
                      <a:pt x="1726" y="1056"/>
                    </a:cubicBezTo>
                    <a:cubicBezTo>
                      <a:pt x="1380" y="1215"/>
                      <a:pt x="1023" y="1351"/>
                      <a:pt x="666" y="1480"/>
                    </a:cubicBezTo>
                    <a:lnTo>
                      <a:pt x="666" y="1480"/>
                    </a:lnTo>
                    <a:cubicBezTo>
                      <a:pt x="667" y="1479"/>
                      <a:pt x="668" y="1479"/>
                      <a:pt x="668" y="1478"/>
                    </a:cubicBezTo>
                    <a:lnTo>
                      <a:pt x="668" y="1478"/>
                    </a:lnTo>
                    <a:cubicBezTo>
                      <a:pt x="465" y="1550"/>
                      <a:pt x="262" y="1624"/>
                      <a:pt x="58" y="1693"/>
                    </a:cubicBezTo>
                    <a:cubicBezTo>
                      <a:pt x="52" y="1696"/>
                      <a:pt x="48" y="1697"/>
                      <a:pt x="43" y="1698"/>
                    </a:cubicBezTo>
                    <a:cubicBezTo>
                      <a:pt x="16" y="1710"/>
                      <a:pt x="0" y="1737"/>
                      <a:pt x="7" y="1769"/>
                    </a:cubicBezTo>
                    <a:cubicBezTo>
                      <a:pt x="13" y="1796"/>
                      <a:pt x="41" y="1822"/>
                      <a:pt x="69" y="1822"/>
                    </a:cubicBezTo>
                    <a:cubicBezTo>
                      <a:pt x="75" y="1822"/>
                      <a:pt x="81" y="1821"/>
                      <a:pt x="86" y="1819"/>
                    </a:cubicBezTo>
                    <a:cubicBezTo>
                      <a:pt x="383" y="1718"/>
                      <a:pt x="683" y="1631"/>
                      <a:pt x="983" y="1537"/>
                    </a:cubicBezTo>
                    <a:cubicBezTo>
                      <a:pt x="1276" y="1444"/>
                      <a:pt x="1568" y="1340"/>
                      <a:pt x="1855" y="1226"/>
                    </a:cubicBezTo>
                    <a:cubicBezTo>
                      <a:pt x="2134" y="1116"/>
                      <a:pt x="2403" y="988"/>
                      <a:pt x="2668" y="846"/>
                    </a:cubicBezTo>
                    <a:cubicBezTo>
                      <a:pt x="2959" y="692"/>
                      <a:pt x="3232" y="506"/>
                      <a:pt x="3491" y="301"/>
                    </a:cubicBezTo>
                    <a:cubicBezTo>
                      <a:pt x="3526" y="274"/>
                      <a:pt x="3546" y="224"/>
                      <a:pt x="3547" y="184"/>
                    </a:cubicBezTo>
                    <a:cubicBezTo>
                      <a:pt x="3549" y="136"/>
                      <a:pt x="3533" y="90"/>
                      <a:pt x="3501" y="56"/>
                    </a:cubicBezTo>
                    <a:cubicBezTo>
                      <a:pt x="3468" y="19"/>
                      <a:pt x="3421" y="1"/>
                      <a:pt x="33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9"/>
              <p:cNvSpPr/>
              <p:nvPr/>
            </p:nvSpPr>
            <p:spPr>
              <a:xfrm>
                <a:off x="7935670" y="4075199"/>
                <a:ext cx="18062" cy="17714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60" extrusionOk="0">
                    <a:moveTo>
                      <a:pt x="118" y="0"/>
                    </a:moveTo>
                    <a:cubicBezTo>
                      <a:pt x="99" y="0"/>
                      <a:pt x="79" y="5"/>
                      <a:pt x="62" y="14"/>
                    </a:cubicBezTo>
                    <a:cubicBezTo>
                      <a:pt x="52" y="20"/>
                      <a:pt x="45" y="26"/>
                      <a:pt x="38" y="33"/>
                    </a:cubicBezTo>
                    <a:cubicBezTo>
                      <a:pt x="16" y="51"/>
                      <a:pt x="5" y="78"/>
                      <a:pt x="2" y="107"/>
                    </a:cubicBezTo>
                    <a:cubicBezTo>
                      <a:pt x="1" y="140"/>
                      <a:pt x="14" y="163"/>
                      <a:pt x="31" y="187"/>
                    </a:cubicBezTo>
                    <a:lnTo>
                      <a:pt x="128" y="310"/>
                    </a:lnTo>
                    <a:cubicBezTo>
                      <a:pt x="158" y="353"/>
                      <a:pt x="191" y="398"/>
                      <a:pt x="227" y="436"/>
                    </a:cubicBezTo>
                    <a:cubicBezTo>
                      <a:pt x="250" y="461"/>
                      <a:pt x="278" y="487"/>
                      <a:pt x="307" y="507"/>
                    </a:cubicBezTo>
                    <a:cubicBezTo>
                      <a:pt x="316" y="514"/>
                      <a:pt x="327" y="518"/>
                      <a:pt x="336" y="525"/>
                    </a:cubicBezTo>
                    <a:cubicBezTo>
                      <a:pt x="356" y="535"/>
                      <a:pt x="377" y="545"/>
                      <a:pt x="399" y="552"/>
                    </a:cubicBezTo>
                    <a:cubicBezTo>
                      <a:pt x="411" y="557"/>
                      <a:pt x="423" y="559"/>
                      <a:pt x="436" y="559"/>
                    </a:cubicBezTo>
                    <a:cubicBezTo>
                      <a:pt x="481" y="559"/>
                      <a:pt x="527" y="533"/>
                      <a:pt x="549" y="497"/>
                    </a:cubicBezTo>
                    <a:cubicBezTo>
                      <a:pt x="561" y="479"/>
                      <a:pt x="568" y="458"/>
                      <a:pt x="568" y="435"/>
                    </a:cubicBezTo>
                    <a:cubicBezTo>
                      <a:pt x="571" y="396"/>
                      <a:pt x="556" y="368"/>
                      <a:pt x="535" y="339"/>
                    </a:cubicBezTo>
                    <a:cubicBezTo>
                      <a:pt x="522" y="320"/>
                      <a:pt x="506" y="303"/>
                      <a:pt x="488" y="289"/>
                    </a:cubicBezTo>
                    <a:cubicBezTo>
                      <a:pt x="460" y="266"/>
                      <a:pt x="432" y="243"/>
                      <a:pt x="406" y="222"/>
                    </a:cubicBezTo>
                    <a:cubicBezTo>
                      <a:pt x="366" y="189"/>
                      <a:pt x="323" y="163"/>
                      <a:pt x="284" y="130"/>
                    </a:cubicBezTo>
                    <a:cubicBezTo>
                      <a:pt x="251" y="100"/>
                      <a:pt x="223" y="67"/>
                      <a:pt x="194" y="36"/>
                    </a:cubicBezTo>
                    <a:cubicBezTo>
                      <a:pt x="175" y="11"/>
                      <a:pt x="147" y="0"/>
                      <a:pt x="1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9"/>
              <p:cNvSpPr/>
              <p:nvPr/>
            </p:nvSpPr>
            <p:spPr>
              <a:xfrm>
                <a:off x="7939466" y="4069537"/>
                <a:ext cx="17430" cy="1610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509" extrusionOk="0">
                    <a:moveTo>
                      <a:pt x="147" y="0"/>
                    </a:moveTo>
                    <a:cubicBezTo>
                      <a:pt x="126" y="0"/>
                      <a:pt x="106" y="5"/>
                      <a:pt x="87" y="15"/>
                    </a:cubicBezTo>
                    <a:cubicBezTo>
                      <a:pt x="75" y="20"/>
                      <a:pt x="67" y="27"/>
                      <a:pt x="58" y="36"/>
                    </a:cubicBezTo>
                    <a:cubicBezTo>
                      <a:pt x="7" y="84"/>
                      <a:pt x="1" y="173"/>
                      <a:pt x="51" y="227"/>
                    </a:cubicBezTo>
                    <a:cubicBezTo>
                      <a:pt x="94" y="272"/>
                      <a:pt x="137" y="316"/>
                      <a:pt x="179" y="363"/>
                    </a:cubicBezTo>
                    <a:cubicBezTo>
                      <a:pt x="221" y="409"/>
                      <a:pt x="267" y="449"/>
                      <a:pt x="317" y="487"/>
                    </a:cubicBezTo>
                    <a:cubicBezTo>
                      <a:pt x="338" y="502"/>
                      <a:pt x="363" y="509"/>
                      <a:pt x="389" y="509"/>
                    </a:cubicBezTo>
                    <a:cubicBezTo>
                      <a:pt x="426" y="509"/>
                      <a:pt x="464" y="494"/>
                      <a:pt x="489" y="471"/>
                    </a:cubicBezTo>
                    <a:cubicBezTo>
                      <a:pt x="545" y="419"/>
                      <a:pt x="551" y="326"/>
                      <a:pt x="496" y="270"/>
                    </a:cubicBezTo>
                    <a:cubicBezTo>
                      <a:pt x="419" y="187"/>
                      <a:pt x="329" y="121"/>
                      <a:pt x="247" y="43"/>
                    </a:cubicBezTo>
                    <a:cubicBezTo>
                      <a:pt x="220" y="15"/>
                      <a:pt x="183" y="0"/>
                      <a:pt x="1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9"/>
              <p:cNvSpPr/>
              <p:nvPr/>
            </p:nvSpPr>
            <p:spPr>
              <a:xfrm>
                <a:off x="7948544" y="4039296"/>
                <a:ext cx="116756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2695" extrusionOk="0">
                    <a:moveTo>
                      <a:pt x="1427" y="296"/>
                    </a:moveTo>
                    <a:cubicBezTo>
                      <a:pt x="1432" y="297"/>
                      <a:pt x="1438" y="297"/>
                      <a:pt x="1444" y="298"/>
                    </a:cubicBezTo>
                    <a:lnTo>
                      <a:pt x="1444" y="298"/>
                    </a:lnTo>
                    <a:cubicBezTo>
                      <a:pt x="1437" y="297"/>
                      <a:pt x="1431" y="296"/>
                      <a:pt x="1427" y="296"/>
                    </a:cubicBezTo>
                    <a:close/>
                    <a:moveTo>
                      <a:pt x="1444" y="298"/>
                    </a:moveTo>
                    <a:cubicBezTo>
                      <a:pt x="1445" y="298"/>
                      <a:pt x="1447" y="298"/>
                      <a:pt x="1448" y="299"/>
                    </a:cubicBezTo>
                    <a:cubicBezTo>
                      <a:pt x="1447" y="298"/>
                      <a:pt x="1446" y="298"/>
                      <a:pt x="1444" y="298"/>
                    </a:cubicBezTo>
                    <a:close/>
                    <a:moveTo>
                      <a:pt x="1593" y="344"/>
                    </a:moveTo>
                    <a:lnTo>
                      <a:pt x="1593" y="344"/>
                    </a:lnTo>
                    <a:cubicBezTo>
                      <a:pt x="1598" y="347"/>
                      <a:pt x="1604" y="349"/>
                      <a:pt x="1611" y="353"/>
                    </a:cubicBezTo>
                    <a:cubicBezTo>
                      <a:pt x="1605" y="349"/>
                      <a:pt x="1598" y="347"/>
                      <a:pt x="1593" y="344"/>
                    </a:cubicBezTo>
                    <a:close/>
                    <a:moveTo>
                      <a:pt x="582" y="513"/>
                    </a:moveTo>
                    <a:lnTo>
                      <a:pt x="582" y="513"/>
                    </a:lnTo>
                    <a:cubicBezTo>
                      <a:pt x="576" y="518"/>
                      <a:pt x="570" y="521"/>
                      <a:pt x="566" y="525"/>
                    </a:cubicBezTo>
                    <a:lnTo>
                      <a:pt x="566" y="525"/>
                    </a:lnTo>
                    <a:cubicBezTo>
                      <a:pt x="571" y="521"/>
                      <a:pt x="576" y="517"/>
                      <a:pt x="582" y="513"/>
                    </a:cubicBezTo>
                    <a:close/>
                    <a:moveTo>
                      <a:pt x="1404" y="0"/>
                    </a:moveTo>
                    <a:cubicBezTo>
                      <a:pt x="1335" y="0"/>
                      <a:pt x="1266" y="7"/>
                      <a:pt x="1199" y="16"/>
                    </a:cubicBezTo>
                    <a:cubicBezTo>
                      <a:pt x="1050" y="35"/>
                      <a:pt x="907" y="84"/>
                      <a:pt x="775" y="152"/>
                    </a:cubicBezTo>
                    <a:cubicBezTo>
                      <a:pt x="745" y="170"/>
                      <a:pt x="716" y="187"/>
                      <a:pt x="688" y="204"/>
                    </a:cubicBezTo>
                    <a:cubicBezTo>
                      <a:pt x="529" y="300"/>
                      <a:pt x="396" y="430"/>
                      <a:pt x="275" y="573"/>
                    </a:cubicBezTo>
                    <a:cubicBezTo>
                      <a:pt x="165" y="707"/>
                      <a:pt x="78" y="863"/>
                      <a:pt x="13" y="1026"/>
                    </a:cubicBezTo>
                    <a:cubicBezTo>
                      <a:pt x="0" y="1057"/>
                      <a:pt x="23" y="1093"/>
                      <a:pt x="53" y="1103"/>
                    </a:cubicBezTo>
                    <a:cubicBezTo>
                      <a:pt x="59" y="1105"/>
                      <a:pt x="65" y="1106"/>
                      <a:pt x="71" y="1106"/>
                    </a:cubicBezTo>
                    <a:cubicBezTo>
                      <a:pt x="98" y="1106"/>
                      <a:pt x="120" y="1088"/>
                      <a:pt x="131" y="1062"/>
                    </a:cubicBezTo>
                    <a:cubicBezTo>
                      <a:pt x="138" y="1046"/>
                      <a:pt x="144" y="1029"/>
                      <a:pt x="151" y="1013"/>
                    </a:cubicBezTo>
                    <a:lnTo>
                      <a:pt x="151" y="1014"/>
                    </a:lnTo>
                    <a:cubicBezTo>
                      <a:pt x="191" y="926"/>
                      <a:pt x="244" y="841"/>
                      <a:pt x="307" y="764"/>
                    </a:cubicBezTo>
                    <a:cubicBezTo>
                      <a:pt x="382" y="674"/>
                      <a:pt x="468" y="596"/>
                      <a:pt x="562" y="527"/>
                    </a:cubicBezTo>
                    <a:lnTo>
                      <a:pt x="562" y="527"/>
                    </a:lnTo>
                    <a:cubicBezTo>
                      <a:pt x="667" y="456"/>
                      <a:pt x="775" y="397"/>
                      <a:pt x="891" y="353"/>
                    </a:cubicBezTo>
                    <a:cubicBezTo>
                      <a:pt x="993" y="317"/>
                      <a:pt x="1096" y="290"/>
                      <a:pt x="1203" y="280"/>
                    </a:cubicBezTo>
                    <a:cubicBezTo>
                      <a:pt x="1220" y="279"/>
                      <a:pt x="1236" y="278"/>
                      <a:pt x="1252" y="278"/>
                    </a:cubicBezTo>
                    <a:cubicBezTo>
                      <a:pt x="1308" y="278"/>
                      <a:pt x="1363" y="284"/>
                      <a:pt x="1418" y="291"/>
                    </a:cubicBezTo>
                    <a:cubicBezTo>
                      <a:pt x="1487" y="306"/>
                      <a:pt x="1554" y="327"/>
                      <a:pt x="1620" y="354"/>
                    </a:cubicBezTo>
                    <a:cubicBezTo>
                      <a:pt x="1673" y="382"/>
                      <a:pt x="1726" y="413"/>
                      <a:pt x="1773" y="452"/>
                    </a:cubicBezTo>
                    <a:cubicBezTo>
                      <a:pt x="1840" y="510"/>
                      <a:pt x="1899" y="576"/>
                      <a:pt x="1951" y="646"/>
                    </a:cubicBezTo>
                    <a:cubicBezTo>
                      <a:pt x="1985" y="702"/>
                      <a:pt x="2012" y="761"/>
                      <a:pt x="2035" y="820"/>
                    </a:cubicBezTo>
                    <a:cubicBezTo>
                      <a:pt x="2102" y="1013"/>
                      <a:pt x="2157" y="1213"/>
                      <a:pt x="2217" y="1408"/>
                    </a:cubicBezTo>
                    <a:cubicBezTo>
                      <a:pt x="2291" y="1646"/>
                      <a:pt x="2373" y="1885"/>
                      <a:pt x="2488" y="2107"/>
                    </a:cubicBezTo>
                    <a:cubicBezTo>
                      <a:pt x="2542" y="2210"/>
                      <a:pt x="2606" y="2310"/>
                      <a:pt x="2681" y="2402"/>
                    </a:cubicBezTo>
                    <a:cubicBezTo>
                      <a:pt x="2709" y="2438"/>
                      <a:pt x="2742" y="2469"/>
                      <a:pt x="2775" y="2501"/>
                    </a:cubicBezTo>
                    <a:cubicBezTo>
                      <a:pt x="2824" y="2541"/>
                      <a:pt x="2873" y="2581"/>
                      <a:pt x="2930" y="2611"/>
                    </a:cubicBezTo>
                    <a:cubicBezTo>
                      <a:pt x="2979" y="2637"/>
                      <a:pt x="3029" y="2658"/>
                      <a:pt x="3082" y="2670"/>
                    </a:cubicBezTo>
                    <a:cubicBezTo>
                      <a:pt x="3132" y="2681"/>
                      <a:pt x="3186" y="2687"/>
                      <a:pt x="3238" y="2691"/>
                    </a:cubicBezTo>
                    <a:cubicBezTo>
                      <a:pt x="3257" y="2693"/>
                      <a:pt x="3277" y="2694"/>
                      <a:pt x="3296" y="2694"/>
                    </a:cubicBezTo>
                    <a:cubicBezTo>
                      <a:pt x="3394" y="2694"/>
                      <a:pt x="3493" y="2668"/>
                      <a:pt x="3580" y="2625"/>
                    </a:cubicBezTo>
                    <a:cubicBezTo>
                      <a:pt x="3653" y="2590"/>
                      <a:pt x="3690" y="2504"/>
                      <a:pt x="3673" y="2425"/>
                    </a:cubicBezTo>
                    <a:cubicBezTo>
                      <a:pt x="3654" y="2339"/>
                      <a:pt x="3578" y="2282"/>
                      <a:pt x="3495" y="2282"/>
                    </a:cubicBezTo>
                    <a:cubicBezTo>
                      <a:pt x="3482" y="2282"/>
                      <a:pt x="3469" y="2283"/>
                      <a:pt x="3457" y="2286"/>
                    </a:cubicBezTo>
                    <a:cubicBezTo>
                      <a:pt x="3427" y="2290"/>
                      <a:pt x="3397" y="2296"/>
                      <a:pt x="3367" y="2300"/>
                    </a:cubicBezTo>
                    <a:cubicBezTo>
                      <a:pt x="3342" y="2300"/>
                      <a:pt x="3317" y="2300"/>
                      <a:pt x="3291" y="2297"/>
                    </a:cubicBezTo>
                    <a:cubicBezTo>
                      <a:pt x="3289" y="2297"/>
                      <a:pt x="3287" y="2296"/>
                      <a:pt x="3284" y="2296"/>
                    </a:cubicBezTo>
                    <a:cubicBezTo>
                      <a:pt x="3258" y="2282"/>
                      <a:pt x="3235" y="2264"/>
                      <a:pt x="3209" y="2246"/>
                    </a:cubicBezTo>
                    <a:cubicBezTo>
                      <a:pt x="3162" y="2203"/>
                      <a:pt x="3122" y="2154"/>
                      <a:pt x="3082" y="2104"/>
                    </a:cubicBezTo>
                    <a:cubicBezTo>
                      <a:pt x="2896" y="1829"/>
                      <a:pt x="2788" y="1507"/>
                      <a:pt x="2672" y="1199"/>
                    </a:cubicBezTo>
                    <a:cubicBezTo>
                      <a:pt x="2614" y="1043"/>
                      <a:pt x="2556" y="887"/>
                      <a:pt x="2485" y="737"/>
                    </a:cubicBezTo>
                    <a:cubicBezTo>
                      <a:pt x="2425" y="612"/>
                      <a:pt x="2357" y="486"/>
                      <a:pt x="2266" y="383"/>
                    </a:cubicBezTo>
                    <a:cubicBezTo>
                      <a:pt x="2230" y="341"/>
                      <a:pt x="2187" y="306"/>
                      <a:pt x="2145" y="271"/>
                    </a:cubicBezTo>
                    <a:cubicBezTo>
                      <a:pt x="2108" y="241"/>
                      <a:pt x="2071" y="214"/>
                      <a:pt x="2029" y="190"/>
                    </a:cubicBezTo>
                    <a:cubicBezTo>
                      <a:pt x="1943" y="134"/>
                      <a:pt x="1847" y="91"/>
                      <a:pt x="1749" y="57"/>
                    </a:cubicBezTo>
                    <a:cubicBezTo>
                      <a:pt x="1663" y="26"/>
                      <a:pt x="1573" y="12"/>
                      <a:pt x="1484" y="4"/>
                    </a:cubicBezTo>
                    <a:cubicBezTo>
                      <a:pt x="1457" y="1"/>
                      <a:pt x="1431" y="0"/>
                      <a:pt x="14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39"/>
              <p:cNvSpPr/>
              <p:nvPr/>
            </p:nvSpPr>
            <p:spPr>
              <a:xfrm>
                <a:off x="7950790" y="4065963"/>
                <a:ext cx="70762" cy="66903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115" extrusionOk="0">
                    <a:moveTo>
                      <a:pt x="511" y="276"/>
                    </a:moveTo>
                    <a:cubicBezTo>
                      <a:pt x="508" y="276"/>
                      <a:pt x="505" y="276"/>
                      <a:pt x="504" y="277"/>
                    </a:cubicBezTo>
                    <a:cubicBezTo>
                      <a:pt x="505" y="277"/>
                      <a:pt x="509" y="276"/>
                      <a:pt x="511" y="276"/>
                    </a:cubicBezTo>
                    <a:close/>
                    <a:moveTo>
                      <a:pt x="1116" y="449"/>
                    </a:moveTo>
                    <a:cubicBezTo>
                      <a:pt x="1119" y="456"/>
                      <a:pt x="1125" y="462"/>
                      <a:pt x="1131" y="468"/>
                    </a:cubicBezTo>
                    <a:cubicBezTo>
                      <a:pt x="1125" y="462"/>
                      <a:pt x="1121" y="455"/>
                      <a:pt x="1116" y="449"/>
                    </a:cubicBezTo>
                    <a:close/>
                    <a:moveTo>
                      <a:pt x="1354" y="927"/>
                    </a:moveTo>
                    <a:lnTo>
                      <a:pt x="1354" y="927"/>
                    </a:lnTo>
                    <a:cubicBezTo>
                      <a:pt x="1356" y="935"/>
                      <a:pt x="1357" y="940"/>
                      <a:pt x="1360" y="945"/>
                    </a:cubicBezTo>
                    <a:cubicBezTo>
                      <a:pt x="1357" y="938"/>
                      <a:pt x="1356" y="933"/>
                      <a:pt x="1354" y="927"/>
                    </a:cubicBezTo>
                    <a:close/>
                    <a:moveTo>
                      <a:pt x="799" y="1"/>
                    </a:moveTo>
                    <a:cubicBezTo>
                      <a:pt x="703" y="1"/>
                      <a:pt x="606" y="23"/>
                      <a:pt x="518" y="54"/>
                    </a:cubicBezTo>
                    <a:cubicBezTo>
                      <a:pt x="452" y="77"/>
                      <a:pt x="388" y="106"/>
                      <a:pt x="325" y="139"/>
                    </a:cubicBezTo>
                    <a:cubicBezTo>
                      <a:pt x="230" y="189"/>
                      <a:pt x="143" y="246"/>
                      <a:pt x="57" y="305"/>
                    </a:cubicBezTo>
                    <a:cubicBezTo>
                      <a:pt x="35" y="319"/>
                      <a:pt x="17" y="333"/>
                      <a:pt x="8" y="360"/>
                    </a:cubicBezTo>
                    <a:cubicBezTo>
                      <a:pt x="1" y="385"/>
                      <a:pt x="2" y="412"/>
                      <a:pt x="15" y="433"/>
                    </a:cubicBezTo>
                    <a:cubicBezTo>
                      <a:pt x="31" y="464"/>
                      <a:pt x="69" y="487"/>
                      <a:pt x="105" y="487"/>
                    </a:cubicBezTo>
                    <a:cubicBezTo>
                      <a:pt x="119" y="487"/>
                      <a:pt x="133" y="483"/>
                      <a:pt x="146" y="475"/>
                    </a:cubicBezTo>
                    <a:cubicBezTo>
                      <a:pt x="262" y="392"/>
                      <a:pt x="388" y="320"/>
                      <a:pt x="519" y="270"/>
                    </a:cubicBezTo>
                    <a:cubicBezTo>
                      <a:pt x="577" y="253"/>
                      <a:pt x="635" y="239"/>
                      <a:pt x="697" y="232"/>
                    </a:cubicBezTo>
                    <a:cubicBezTo>
                      <a:pt x="713" y="230"/>
                      <a:pt x="729" y="230"/>
                      <a:pt x="745" y="230"/>
                    </a:cubicBezTo>
                    <a:cubicBezTo>
                      <a:pt x="770" y="230"/>
                      <a:pt x="795" y="232"/>
                      <a:pt x="821" y="236"/>
                    </a:cubicBezTo>
                    <a:cubicBezTo>
                      <a:pt x="846" y="241"/>
                      <a:pt x="870" y="248"/>
                      <a:pt x="892" y="256"/>
                    </a:cubicBezTo>
                    <a:lnTo>
                      <a:pt x="892" y="256"/>
                    </a:lnTo>
                    <a:cubicBezTo>
                      <a:pt x="891" y="256"/>
                      <a:pt x="891" y="256"/>
                      <a:pt x="890" y="256"/>
                    </a:cubicBezTo>
                    <a:lnTo>
                      <a:pt x="890" y="256"/>
                    </a:lnTo>
                    <a:cubicBezTo>
                      <a:pt x="896" y="260"/>
                      <a:pt x="903" y="262"/>
                      <a:pt x="909" y="265"/>
                    </a:cubicBezTo>
                    <a:cubicBezTo>
                      <a:pt x="904" y="262"/>
                      <a:pt x="899" y="259"/>
                      <a:pt x="894" y="257"/>
                    </a:cubicBezTo>
                    <a:lnTo>
                      <a:pt x="894" y="257"/>
                    </a:lnTo>
                    <a:cubicBezTo>
                      <a:pt x="901" y="260"/>
                      <a:pt x="907" y="262"/>
                      <a:pt x="913" y="265"/>
                    </a:cubicBezTo>
                    <a:cubicBezTo>
                      <a:pt x="938" y="278"/>
                      <a:pt x="961" y="293"/>
                      <a:pt x="984" y="309"/>
                    </a:cubicBezTo>
                    <a:lnTo>
                      <a:pt x="984" y="309"/>
                    </a:lnTo>
                    <a:cubicBezTo>
                      <a:pt x="983" y="308"/>
                      <a:pt x="982" y="307"/>
                      <a:pt x="982" y="306"/>
                    </a:cubicBezTo>
                    <a:lnTo>
                      <a:pt x="982" y="306"/>
                    </a:lnTo>
                    <a:cubicBezTo>
                      <a:pt x="983" y="307"/>
                      <a:pt x="983" y="308"/>
                      <a:pt x="984" y="309"/>
                    </a:cubicBezTo>
                    <a:lnTo>
                      <a:pt x="984" y="309"/>
                    </a:lnTo>
                    <a:cubicBezTo>
                      <a:pt x="984" y="309"/>
                      <a:pt x="984" y="309"/>
                      <a:pt x="984" y="309"/>
                    </a:cubicBezTo>
                    <a:lnTo>
                      <a:pt x="984" y="309"/>
                    </a:lnTo>
                    <a:cubicBezTo>
                      <a:pt x="986" y="311"/>
                      <a:pt x="990" y="314"/>
                      <a:pt x="992" y="315"/>
                    </a:cubicBezTo>
                    <a:cubicBezTo>
                      <a:pt x="990" y="313"/>
                      <a:pt x="987" y="311"/>
                      <a:pt x="984" y="309"/>
                    </a:cubicBezTo>
                    <a:lnTo>
                      <a:pt x="984" y="309"/>
                    </a:lnTo>
                    <a:cubicBezTo>
                      <a:pt x="992" y="314"/>
                      <a:pt x="999" y="319"/>
                      <a:pt x="1006" y="325"/>
                    </a:cubicBezTo>
                    <a:cubicBezTo>
                      <a:pt x="1048" y="362"/>
                      <a:pt x="1083" y="403"/>
                      <a:pt x="1118" y="448"/>
                    </a:cubicBezTo>
                    <a:cubicBezTo>
                      <a:pt x="1227" y="608"/>
                      <a:pt x="1305" y="787"/>
                      <a:pt x="1371" y="969"/>
                    </a:cubicBezTo>
                    <a:cubicBezTo>
                      <a:pt x="1441" y="1164"/>
                      <a:pt x="1504" y="1360"/>
                      <a:pt x="1589" y="1550"/>
                    </a:cubicBezTo>
                    <a:cubicBezTo>
                      <a:pt x="1629" y="1642"/>
                      <a:pt x="1676" y="1731"/>
                      <a:pt x="1729" y="1817"/>
                    </a:cubicBezTo>
                    <a:cubicBezTo>
                      <a:pt x="1785" y="1904"/>
                      <a:pt x="1848" y="1988"/>
                      <a:pt x="1925" y="2059"/>
                    </a:cubicBezTo>
                    <a:cubicBezTo>
                      <a:pt x="1961" y="2090"/>
                      <a:pt x="1997" y="2112"/>
                      <a:pt x="2047" y="2115"/>
                    </a:cubicBezTo>
                    <a:cubicBezTo>
                      <a:pt x="2049" y="2115"/>
                      <a:pt x="2051" y="2115"/>
                      <a:pt x="2053" y="2115"/>
                    </a:cubicBezTo>
                    <a:cubicBezTo>
                      <a:pt x="2098" y="2115"/>
                      <a:pt x="2143" y="2099"/>
                      <a:pt x="2177" y="2067"/>
                    </a:cubicBezTo>
                    <a:cubicBezTo>
                      <a:pt x="2210" y="2037"/>
                      <a:pt x="2230" y="1993"/>
                      <a:pt x="2233" y="1946"/>
                    </a:cubicBezTo>
                    <a:cubicBezTo>
                      <a:pt x="2236" y="1894"/>
                      <a:pt x="2215" y="1857"/>
                      <a:pt x="2186" y="1815"/>
                    </a:cubicBezTo>
                    <a:cubicBezTo>
                      <a:pt x="2180" y="1808"/>
                      <a:pt x="2177" y="1802"/>
                      <a:pt x="2172" y="1795"/>
                    </a:cubicBezTo>
                    <a:cubicBezTo>
                      <a:pt x="2027" y="1585"/>
                      <a:pt x="1930" y="1344"/>
                      <a:pt x="1822" y="1112"/>
                    </a:cubicBezTo>
                    <a:cubicBezTo>
                      <a:pt x="1765" y="988"/>
                      <a:pt x="1706" y="864"/>
                      <a:pt x="1646" y="743"/>
                    </a:cubicBezTo>
                    <a:cubicBezTo>
                      <a:pt x="1589" y="628"/>
                      <a:pt x="1532" y="515"/>
                      <a:pt x="1457" y="411"/>
                    </a:cubicBezTo>
                    <a:cubicBezTo>
                      <a:pt x="1420" y="355"/>
                      <a:pt x="1381" y="303"/>
                      <a:pt x="1334" y="255"/>
                    </a:cubicBezTo>
                    <a:cubicBezTo>
                      <a:pt x="1292" y="210"/>
                      <a:pt x="1247" y="170"/>
                      <a:pt x="1198" y="134"/>
                    </a:cubicBezTo>
                    <a:cubicBezTo>
                      <a:pt x="1105" y="64"/>
                      <a:pt x="996" y="25"/>
                      <a:pt x="883" y="7"/>
                    </a:cubicBezTo>
                    <a:cubicBezTo>
                      <a:pt x="855" y="3"/>
                      <a:pt x="827" y="1"/>
                      <a:pt x="7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9"/>
              <p:cNvSpPr/>
              <p:nvPr/>
            </p:nvSpPr>
            <p:spPr>
              <a:xfrm>
                <a:off x="7922890" y="4183446"/>
                <a:ext cx="97650" cy="9426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2980" extrusionOk="0">
                    <a:moveTo>
                      <a:pt x="1495" y="0"/>
                    </a:moveTo>
                    <a:cubicBezTo>
                      <a:pt x="1409" y="0"/>
                      <a:pt x="1322" y="7"/>
                      <a:pt x="1237" y="21"/>
                    </a:cubicBezTo>
                    <a:cubicBezTo>
                      <a:pt x="1144" y="36"/>
                      <a:pt x="1049" y="64"/>
                      <a:pt x="936" y="109"/>
                    </a:cubicBezTo>
                    <a:cubicBezTo>
                      <a:pt x="896" y="126"/>
                      <a:pt x="861" y="142"/>
                      <a:pt x="829" y="159"/>
                    </a:cubicBezTo>
                    <a:cubicBezTo>
                      <a:pt x="768" y="192"/>
                      <a:pt x="705" y="230"/>
                      <a:pt x="632" y="283"/>
                    </a:cubicBezTo>
                    <a:cubicBezTo>
                      <a:pt x="548" y="344"/>
                      <a:pt x="466" y="422"/>
                      <a:pt x="390" y="514"/>
                    </a:cubicBezTo>
                    <a:cubicBezTo>
                      <a:pt x="312" y="610"/>
                      <a:pt x="241" y="716"/>
                      <a:pt x="184" y="826"/>
                    </a:cubicBezTo>
                    <a:cubicBezTo>
                      <a:pt x="104" y="982"/>
                      <a:pt x="51" y="1155"/>
                      <a:pt x="25" y="1340"/>
                    </a:cubicBezTo>
                    <a:cubicBezTo>
                      <a:pt x="1" y="1505"/>
                      <a:pt x="9" y="1681"/>
                      <a:pt x="51" y="1863"/>
                    </a:cubicBezTo>
                    <a:cubicBezTo>
                      <a:pt x="88" y="2029"/>
                      <a:pt x="160" y="2196"/>
                      <a:pt x="260" y="2344"/>
                    </a:cubicBezTo>
                    <a:cubicBezTo>
                      <a:pt x="355" y="2487"/>
                      <a:pt x="483" y="2619"/>
                      <a:pt x="631" y="2722"/>
                    </a:cubicBezTo>
                    <a:cubicBezTo>
                      <a:pt x="747" y="2805"/>
                      <a:pt x="892" y="2869"/>
                      <a:pt x="1075" y="2917"/>
                    </a:cubicBezTo>
                    <a:cubicBezTo>
                      <a:pt x="1223" y="2959"/>
                      <a:pt x="1380" y="2979"/>
                      <a:pt x="1543" y="2979"/>
                    </a:cubicBezTo>
                    <a:cubicBezTo>
                      <a:pt x="1564" y="2979"/>
                      <a:pt x="1584" y="2979"/>
                      <a:pt x="1605" y="2978"/>
                    </a:cubicBezTo>
                    <a:cubicBezTo>
                      <a:pt x="1781" y="2972"/>
                      <a:pt x="1945" y="2935"/>
                      <a:pt x="2096" y="2867"/>
                    </a:cubicBezTo>
                    <a:cubicBezTo>
                      <a:pt x="2110" y="2862"/>
                      <a:pt x="2123" y="2855"/>
                      <a:pt x="2137" y="2848"/>
                    </a:cubicBezTo>
                    <a:cubicBezTo>
                      <a:pt x="2206" y="2812"/>
                      <a:pt x="2268" y="2765"/>
                      <a:pt x="2325" y="2712"/>
                    </a:cubicBezTo>
                    <a:cubicBezTo>
                      <a:pt x="2329" y="2713"/>
                      <a:pt x="2334" y="2713"/>
                      <a:pt x="2339" y="2713"/>
                    </a:cubicBezTo>
                    <a:cubicBezTo>
                      <a:pt x="2353" y="2713"/>
                      <a:pt x="2368" y="2709"/>
                      <a:pt x="2382" y="2702"/>
                    </a:cubicBezTo>
                    <a:lnTo>
                      <a:pt x="2416" y="2686"/>
                    </a:lnTo>
                    <a:cubicBezTo>
                      <a:pt x="2507" y="2640"/>
                      <a:pt x="2588" y="2580"/>
                      <a:pt x="2664" y="2511"/>
                    </a:cubicBezTo>
                    <a:cubicBezTo>
                      <a:pt x="2707" y="2471"/>
                      <a:pt x="2743" y="2425"/>
                      <a:pt x="2780" y="2380"/>
                    </a:cubicBezTo>
                    <a:cubicBezTo>
                      <a:pt x="2817" y="2334"/>
                      <a:pt x="2852" y="2282"/>
                      <a:pt x="2890" y="2208"/>
                    </a:cubicBezTo>
                    <a:cubicBezTo>
                      <a:pt x="3004" y="2003"/>
                      <a:pt x="3069" y="1763"/>
                      <a:pt x="3081" y="1516"/>
                    </a:cubicBezTo>
                    <a:cubicBezTo>
                      <a:pt x="3087" y="1410"/>
                      <a:pt x="3074" y="1299"/>
                      <a:pt x="3048" y="1183"/>
                    </a:cubicBezTo>
                    <a:cubicBezTo>
                      <a:pt x="3038" y="1133"/>
                      <a:pt x="3019" y="1084"/>
                      <a:pt x="3002" y="1037"/>
                    </a:cubicBezTo>
                    <a:cubicBezTo>
                      <a:pt x="2979" y="969"/>
                      <a:pt x="2952" y="915"/>
                      <a:pt x="2916" y="846"/>
                    </a:cubicBezTo>
                    <a:cubicBezTo>
                      <a:pt x="2869" y="759"/>
                      <a:pt x="2807" y="669"/>
                      <a:pt x="2729" y="576"/>
                    </a:cubicBezTo>
                    <a:cubicBezTo>
                      <a:pt x="2661" y="495"/>
                      <a:pt x="2578" y="417"/>
                      <a:pt x="2474" y="336"/>
                    </a:cubicBezTo>
                    <a:cubicBezTo>
                      <a:pt x="2309" y="208"/>
                      <a:pt x="2106" y="109"/>
                      <a:pt x="1884" y="50"/>
                    </a:cubicBezTo>
                    <a:cubicBezTo>
                      <a:pt x="1759" y="17"/>
                      <a:pt x="1627" y="0"/>
                      <a:pt x="14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39"/>
              <p:cNvSpPr/>
              <p:nvPr/>
            </p:nvSpPr>
            <p:spPr>
              <a:xfrm>
                <a:off x="7931652" y="4194422"/>
                <a:ext cx="74748" cy="72597"/>
              </a:xfrm>
              <a:custGeom>
                <a:avLst/>
                <a:gdLst/>
                <a:ahLst/>
                <a:cxnLst/>
                <a:rect l="l" t="t" r="r" b="b"/>
                <a:pathLst>
                  <a:path w="2363" h="2295" extrusionOk="0">
                    <a:moveTo>
                      <a:pt x="415" y="500"/>
                    </a:moveTo>
                    <a:cubicBezTo>
                      <a:pt x="414" y="500"/>
                      <a:pt x="414" y="500"/>
                      <a:pt x="414" y="501"/>
                    </a:cubicBezTo>
                    <a:cubicBezTo>
                      <a:pt x="414" y="500"/>
                      <a:pt x="414" y="500"/>
                      <a:pt x="415" y="500"/>
                    </a:cubicBezTo>
                    <a:close/>
                    <a:moveTo>
                      <a:pt x="416" y="502"/>
                    </a:moveTo>
                    <a:cubicBezTo>
                      <a:pt x="414" y="502"/>
                      <a:pt x="414" y="503"/>
                      <a:pt x="414" y="503"/>
                    </a:cubicBezTo>
                    <a:lnTo>
                      <a:pt x="416" y="502"/>
                    </a:lnTo>
                    <a:close/>
                    <a:moveTo>
                      <a:pt x="185" y="1479"/>
                    </a:moveTo>
                    <a:lnTo>
                      <a:pt x="185" y="1479"/>
                    </a:lnTo>
                    <a:cubicBezTo>
                      <a:pt x="185" y="1480"/>
                      <a:pt x="186" y="1481"/>
                      <a:pt x="186" y="1482"/>
                    </a:cubicBezTo>
                    <a:lnTo>
                      <a:pt x="186" y="1482"/>
                    </a:lnTo>
                    <a:cubicBezTo>
                      <a:pt x="186" y="1481"/>
                      <a:pt x="186" y="1480"/>
                      <a:pt x="185" y="1479"/>
                    </a:cubicBezTo>
                    <a:close/>
                    <a:moveTo>
                      <a:pt x="189" y="1486"/>
                    </a:moveTo>
                    <a:cubicBezTo>
                      <a:pt x="189" y="1487"/>
                      <a:pt x="189" y="1490"/>
                      <a:pt x="191" y="1493"/>
                    </a:cubicBezTo>
                    <a:cubicBezTo>
                      <a:pt x="191" y="1491"/>
                      <a:pt x="189" y="1490"/>
                      <a:pt x="189" y="1486"/>
                    </a:cubicBezTo>
                    <a:close/>
                    <a:moveTo>
                      <a:pt x="2118" y="1615"/>
                    </a:moveTo>
                    <a:lnTo>
                      <a:pt x="2118" y="1615"/>
                    </a:lnTo>
                    <a:cubicBezTo>
                      <a:pt x="2117" y="1618"/>
                      <a:pt x="2115" y="1621"/>
                      <a:pt x="2114" y="1624"/>
                    </a:cubicBezTo>
                    <a:lnTo>
                      <a:pt x="2114" y="1624"/>
                    </a:lnTo>
                    <a:cubicBezTo>
                      <a:pt x="2116" y="1621"/>
                      <a:pt x="2117" y="1618"/>
                      <a:pt x="2118" y="1615"/>
                    </a:cubicBezTo>
                    <a:close/>
                    <a:moveTo>
                      <a:pt x="2114" y="1624"/>
                    </a:moveTo>
                    <a:cubicBezTo>
                      <a:pt x="2113" y="1626"/>
                      <a:pt x="2112" y="1628"/>
                      <a:pt x="2111" y="1630"/>
                    </a:cubicBezTo>
                    <a:cubicBezTo>
                      <a:pt x="2112" y="1629"/>
                      <a:pt x="2113" y="1626"/>
                      <a:pt x="2114" y="1624"/>
                    </a:cubicBezTo>
                    <a:close/>
                    <a:moveTo>
                      <a:pt x="478" y="1902"/>
                    </a:moveTo>
                    <a:cubicBezTo>
                      <a:pt x="479" y="1903"/>
                      <a:pt x="479" y="1903"/>
                      <a:pt x="480" y="1904"/>
                    </a:cubicBezTo>
                    <a:cubicBezTo>
                      <a:pt x="479" y="1903"/>
                      <a:pt x="479" y="1903"/>
                      <a:pt x="478" y="1902"/>
                    </a:cubicBezTo>
                    <a:close/>
                    <a:moveTo>
                      <a:pt x="1110" y="166"/>
                    </a:moveTo>
                    <a:cubicBezTo>
                      <a:pt x="1175" y="166"/>
                      <a:pt x="1240" y="171"/>
                      <a:pt x="1305" y="181"/>
                    </a:cubicBezTo>
                    <a:lnTo>
                      <a:pt x="1305" y="181"/>
                    </a:lnTo>
                    <a:cubicBezTo>
                      <a:pt x="1304" y="181"/>
                      <a:pt x="1303" y="181"/>
                      <a:pt x="1302" y="181"/>
                    </a:cubicBezTo>
                    <a:cubicBezTo>
                      <a:pt x="1306" y="181"/>
                      <a:pt x="1309" y="183"/>
                      <a:pt x="1310" y="183"/>
                    </a:cubicBezTo>
                    <a:cubicBezTo>
                      <a:pt x="1310" y="182"/>
                      <a:pt x="1310" y="182"/>
                      <a:pt x="1309" y="182"/>
                    </a:cubicBezTo>
                    <a:lnTo>
                      <a:pt x="1309" y="182"/>
                    </a:lnTo>
                    <a:cubicBezTo>
                      <a:pt x="1314" y="183"/>
                      <a:pt x="1318" y="183"/>
                      <a:pt x="1322" y="184"/>
                    </a:cubicBezTo>
                    <a:cubicBezTo>
                      <a:pt x="1414" y="204"/>
                      <a:pt x="1501" y="233"/>
                      <a:pt x="1587" y="273"/>
                    </a:cubicBezTo>
                    <a:cubicBezTo>
                      <a:pt x="1674" y="316"/>
                      <a:pt x="1757" y="367"/>
                      <a:pt x="1833" y="428"/>
                    </a:cubicBezTo>
                    <a:cubicBezTo>
                      <a:pt x="1912" y="495"/>
                      <a:pt x="1981" y="568"/>
                      <a:pt x="2039" y="649"/>
                    </a:cubicBezTo>
                    <a:cubicBezTo>
                      <a:pt x="2039" y="648"/>
                      <a:pt x="2038" y="648"/>
                      <a:pt x="2038" y="647"/>
                    </a:cubicBezTo>
                    <a:lnTo>
                      <a:pt x="2038" y="647"/>
                    </a:lnTo>
                    <a:cubicBezTo>
                      <a:pt x="2089" y="723"/>
                      <a:pt x="2130" y="803"/>
                      <a:pt x="2162" y="888"/>
                    </a:cubicBezTo>
                    <a:lnTo>
                      <a:pt x="2162" y="888"/>
                    </a:lnTo>
                    <a:cubicBezTo>
                      <a:pt x="2185" y="960"/>
                      <a:pt x="2200" y="1036"/>
                      <a:pt x="2211" y="1112"/>
                    </a:cubicBezTo>
                    <a:cubicBezTo>
                      <a:pt x="2217" y="1198"/>
                      <a:pt x="2213" y="1282"/>
                      <a:pt x="2198" y="1365"/>
                    </a:cubicBezTo>
                    <a:cubicBezTo>
                      <a:pt x="2181" y="1453"/>
                      <a:pt x="2154" y="1536"/>
                      <a:pt x="2118" y="1616"/>
                    </a:cubicBezTo>
                    <a:cubicBezTo>
                      <a:pt x="2084" y="1686"/>
                      <a:pt x="2045" y="1751"/>
                      <a:pt x="1996" y="1811"/>
                    </a:cubicBezTo>
                    <a:cubicBezTo>
                      <a:pt x="1942" y="1875"/>
                      <a:pt x="1883" y="1931"/>
                      <a:pt x="1814" y="1981"/>
                    </a:cubicBezTo>
                    <a:lnTo>
                      <a:pt x="1814" y="1981"/>
                    </a:lnTo>
                    <a:cubicBezTo>
                      <a:pt x="1813" y="1981"/>
                      <a:pt x="1813" y="1981"/>
                      <a:pt x="1813" y="1981"/>
                    </a:cubicBezTo>
                    <a:cubicBezTo>
                      <a:pt x="1813" y="1981"/>
                      <a:pt x="1813" y="1981"/>
                      <a:pt x="1814" y="1981"/>
                    </a:cubicBezTo>
                    <a:lnTo>
                      <a:pt x="1814" y="1981"/>
                    </a:lnTo>
                    <a:cubicBezTo>
                      <a:pt x="1813" y="1982"/>
                      <a:pt x="1812" y="1982"/>
                      <a:pt x="1812" y="1983"/>
                    </a:cubicBezTo>
                    <a:cubicBezTo>
                      <a:pt x="1746" y="2028"/>
                      <a:pt x="1674" y="2066"/>
                      <a:pt x="1598" y="2094"/>
                    </a:cubicBezTo>
                    <a:cubicBezTo>
                      <a:pt x="1504" y="2126"/>
                      <a:pt x="1406" y="2147"/>
                      <a:pt x="1306" y="2157"/>
                    </a:cubicBezTo>
                    <a:cubicBezTo>
                      <a:pt x="1279" y="2158"/>
                      <a:pt x="1251" y="2159"/>
                      <a:pt x="1224" y="2159"/>
                    </a:cubicBezTo>
                    <a:cubicBezTo>
                      <a:pt x="1152" y="2159"/>
                      <a:pt x="1080" y="2154"/>
                      <a:pt x="1007" y="2143"/>
                    </a:cubicBezTo>
                    <a:cubicBezTo>
                      <a:pt x="902" y="2123"/>
                      <a:pt x="802" y="2090"/>
                      <a:pt x="708" y="2047"/>
                    </a:cubicBezTo>
                    <a:lnTo>
                      <a:pt x="708" y="2047"/>
                    </a:lnTo>
                    <a:cubicBezTo>
                      <a:pt x="713" y="2050"/>
                      <a:pt x="716" y="2051"/>
                      <a:pt x="720" y="2054"/>
                    </a:cubicBezTo>
                    <a:cubicBezTo>
                      <a:pt x="631" y="2012"/>
                      <a:pt x="548" y="1961"/>
                      <a:pt x="473" y="1898"/>
                    </a:cubicBezTo>
                    <a:lnTo>
                      <a:pt x="473" y="1898"/>
                    </a:lnTo>
                    <a:cubicBezTo>
                      <a:pt x="407" y="1840"/>
                      <a:pt x="348" y="1775"/>
                      <a:pt x="298" y="1703"/>
                    </a:cubicBezTo>
                    <a:lnTo>
                      <a:pt x="298" y="1702"/>
                    </a:lnTo>
                    <a:cubicBezTo>
                      <a:pt x="252" y="1633"/>
                      <a:pt x="215" y="1561"/>
                      <a:pt x="186" y="1482"/>
                    </a:cubicBezTo>
                    <a:lnTo>
                      <a:pt x="186" y="1482"/>
                    </a:lnTo>
                    <a:cubicBezTo>
                      <a:pt x="186" y="1483"/>
                      <a:pt x="186" y="1484"/>
                      <a:pt x="186" y="1484"/>
                    </a:cubicBezTo>
                    <a:cubicBezTo>
                      <a:pt x="172" y="1438"/>
                      <a:pt x="161" y="1393"/>
                      <a:pt x="149" y="1348"/>
                    </a:cubicBezTo>
                    <a:cubicBezTo>
                      <a:pt x="148" y="1305"/>
                      <a:pt x="148" y="1264"/>
                      <a:pt x="148" y="1221"/>
                    </a:cubicBezTo>
                    <a:cubicBezTo>
                      <a:pt x="148" y="1151"/>
                      <a:pt x="156" y="1083"/>
                      <a:pt x="166" y="1015"/>
                    </a:cubicBezTo>
                    <a:cubicBezTo>
                      <a:pt x="185" y="927"/>
                      <a:pt x="212" y="844"/>
                      <a:pt x="248" y="763"/>
                    </a:cubicBezTo>
                    <a:cubicBezTo>
                      <a:pt x="292" y="671"/>
                      <a:pt x="348" y="585"/>
                      <a:pt x="413" y="505"/>
                    </a:cubicBezTo>
                    <a:lnTo>
                      <a:pt x="413" y="505"/>
                    </a:lnTo>
                    <a:lnTo>
                      <a:pt x="407" y="511"/>
                    </a:lnTo>
                    <a:cubicBezTo>
                      <a:pt x="408" y="508"/>
                      <a:pt x="411" y="506"/>
                      <a:pt x="413" y="503"/>
                    </a:cubicBezTo>
                    <a:cubicBezTo>
                      <a:pt x="413" y="501"/>
                      <a:pt x="415" y="500"/>
                      <a:pt x="416" y="498"/>
                    </a:cubicBezTo>
                    <a:lnTo>
                      <a:pt x="416" y="498"/>
                    </a:lnTo>
                    <a:cubicBezTo>
                      <a:pt x="416" y="499"/>
                      <a:pt x="415" y="499"/>
                      <a:pt x="415" y="500"/>
                    </a:cubicBezTo>
                    <a:lnTo>
                      <a:pt x="415" y="500"/>
                    </a:lnTo>
                    <a:cubicBezTo>
                      <a:pt x="473" y="434"/>
                      <a:pt x="537" y="374"/>
                      <a:pt x="609" y="322"/>
                    </a:cubicBezTo>
                    <a:cubicBezTo>
                      <a:pt x="676" y="280"/>
                      <a:pt x="743" y="246"/>
                      <a:pt x="815" y="217"/>
                    </a:cubicBezTo>
                    <a:cubicBezTo>
                      <a:pt x="892" y="191"/>
                      <a:pt x="971" y="174"/>
                      <a:pt x="1051" y="167"/>
                    </a:cubicBezTo>
                    <a:cubicBezTo>
                      <a:pt x="1071" y="166"/>
                      <a:pt x="1090" y="166"/>
                      <a:pt x="1110" y="166"/>
                    </a:cubicBezTo>
                    <a:close/>
                    <a:moveTo>
                      <a:pt x="1120" y="1"/>
                    </a:moveTo>
                    <a:cubicBezTo>
                      <a:pt x="1081" y="1"/>
                      <a:pt x="1043" y="4"/>
                      <a:pt x="1003" y="8"/>
                    </a:cubicBezTo>
                    <a:cubicBezTo>
                      <a:pt x="899" y="17"/>
                      <a:pt x="799" y="45"/>
                      <a:pt x="703" y="84"/>
                    </a:cubicBezTo>
                    <a:cubicBezTo>
                      <a:pt x="680" y="94"/>
                      <a:pt x="657" y="104"/>
                      <a:pt x="636" y="117"/>
                    </a:cubicBezTo>
                    <a:cubicBezTo>
                      <a:pt x="562" y="154"/>
                      <a:pt x="493" y="204"/>
                      <a:pt x="430" y="259"/>
                    </a:cubicBezTo>
                    <a:cubicBezTo>
                      <a:pt x="340" y="336"/>
                      <a:pt x="264" y="435"/>
                      <a:pt x="201" y="538"/>
                    </a:cubicBezTo>
                    <a:cubicBezTo>
                      <a:pt x="125" y="664"/>
                      <a:pt x="70" y="806"/>
                      <a:pt x="40" y="949"/>
                    </a:cubicBezTo>
                    <a:cubicBezTo>
                      <a:pt x="6" y="1103"/>
                      <a:pt x="0" y="1264"/>
                      <a:pt x="39" y="1418"/>
                    </a:cubicBezTo>
                    <a:cubicBezTo>
                      <a:pt x="42" y="1437"/>
                      <a:pt x="58" y="1454"/>
                      <a:pt x="76" y="1461"/>
                    </a:cubicBezTo>
                    <a:cubicBezTo>
                      <a:pt x="93" y="1521"/>
                      <a:pt x="115" y="1580"/>
                      <a:pt x="143" y="1637"/>
                    </a:cubicBezTo>
                    <a:cubicBezTo>
                      <a:pt x="185" y="1728"/>
                      <a:pt x="244" y="1808"/>
                      <a:pt x="307" y="1881"/>
                    </a:cubicBezTo>
                    <a:cubicBezTo>
                      <a:pt x="428" y="2021"/>
                      <a:pt x="590" y="2124"/>
                      <a:pt x="759" y="2196"/>
                    </a:cubicBezTo>
                    <a:cubicBezTo>
                      <a:pt x="915" y="2263"/>
                      <a:pt x="1088" y="2294"/>
                      <a:pt x="1258" y="2294"/>
                    </a:cubicBezTo>
                    <a:cubicBezTo>
                      <a:pt x="1276" y="2294"/>
                      <a:pt x="1294" y="2294"/>
                      <a:pt x="1312" y="2293"/>
                    </a:cubicBezTo>
                    <a:cubicBezTo>
                      <a:pt x="1498" y="2285"/>
                      <a:pt x="1680" y="2232"/>
                      <a:pt x="1840" y="2137"/>
                    </a:cubicBezTo>
                    <a:cubicBezTo>
                      <a:pt x="2009" y="2038"/>
                      <a:pt x="2141" y="1888"/>
                      <a:pt x="2231" y="1715"/>
                    </a:cubicBezTo>
                    <a:cubicBezTo>
                      <a:pt x="2318" y="1543"/>
                      <a:pt x="2363" y="1345"/>
                      <a:pt x="2356" y="1151"/>
                    </a:cubicBezTo>
                    <a:cubicBezTo>
                      <a:pt x="2350" y="976"/>
                      <a:pt x="2298" y="806"/>
                      <a:pt x="2214" y="652"/>
                    </a:cubicBezTo>
                    <a:cubicBezTo>
                      <a:pt x="2131" y="499"/>
                      <a:pt x="2011" y="372"/>
                      <a:pt x="1875" y="264"/>
                    </a:cubicBezTo>
                    <a:cubicBezTo>
                      <a:pt x="1792" y="200"/>
                      <a:pt x="1701" y="151"/>
                      <a:pt x="1605" y="107"/>
                    </a:cubicBezTo>
                    <a:cubicBezTo>
                      <a:pt x="1512" y="65"/>
                      <a:pt x="1414" y="35"/>
                      <a:pt x="1310" y="18"/>
                    </a:cubicBezTo>
                    <a:cubicBezTo>
                      <a:pt x="1265" y="11"/>
                      <a:pt x="1216" y="4"/>
                      <a:pt x="1167" y="2"/>
                    </a:cubicBezTo>
                    <a:cubicBezTo>
                      <a:pt x="1151" y="1"/>
                      <a:pt x="1136" y="1"/>
                      <a:pt x="1120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39"/>
              <p:cNvSpPr/>
              <p:nvPr/>
            </p:nvSpPr>
            <p:spPr>
              <a:xfrm>
                <a:off x="7885216" y="4174462"/>
                <a:ext cx="90342" cy="91608"/>
              </a:xfrm>
              <a:custGeom>
                <a:avLst/>
                <a:gdLst/>
                <a:ahLst/>
                <a:cxnLst/>
                <a:rect l="l" t="t" r="r" b="b"/>
                <a:pathLst>
                  <a:path w="2856" h="2896" extrusionOk="0">
                    <a:moveTo>
                      <a:pt x="1454" y="1"/>
                    </a:moveTo>
                    <a:cubicBezTo>
                      <a:pt x="1300" y="1"/>
                      <a:pt x="1138" y="34"/>
                      <a:pt x="971" y="103"/>
                    </a:cubicBezTo>
                    <a:cubicBezTo>
                      <a:pt x="937" y="118"/>
                      <a:pt x="907" y="131"/>
                      <a:pt x="878" y="146"/>
                    </a:cubicBezTo>
                    <a:cubicBezTo>
                      <a:pt x="745" y="215"/>
                      <a:pt x="615" y="314"/>
                      <a:pt x="492" y="441"/>
                    </a:cubicBezTo>
                    <a:cubicBezTo>
                      <a:pt x="356" y="583"/>
                      <a:pt x="243" y="749"/>
                      <a:pt x="157" y="937"/>
                    </a:cubicBezTo>
                    <a:cubicBezTo>
                      <a:pt x="98" y="1070"/>
                      <a:pt x="55" y="1207"/>
                      <a:pt x="29" y="1346"/>
                    </a:cubicBezTo>
                    <a:cubicBezTo>
                      <a:pt x="5" y="1495"/>
                      <a:pt x="1" y="1644"/>
                      <a:pt x="21" y="1790"/>
                    </a:cubicBezTo>
                    <a:cubicBezTo>
                      <a:pt x="38" y="1932"/>
                      <a:pt x="84" y="2074"/>
                      <a:pt x="157" y="2211"/>
                    </a:cubicBezTo>
                    <a:cubicBezTo>
                      <a:pt x="187" y="2267"/>
                      <a:pt x="224" y="2324"/>
                      <a:pt x="277" y="2387"/>
                    </a:cubicBezTo>
                    <a:cubicBezTo>
                      <a:pt x="326" y="2447"/>
                      <a:pt x="381" y="2498"/>
                      <a:pt x="452" y="2555"/>
                    </a:cubicBezTo>
                    <a:cubicBezTo>
                      <a:pt x="559" y="2642"/>
                      <a:pt x="692" y="2720"/>
                      <a:pt x="858" y="2785"/>
                    </a:cubicBezTo>
                    <a:cubicBezTo>
                      <a:pt x="1010" y="2847"/>
                      <a:pt x="1176" y="2883"/>
                      <a:pt x="1351" y="2893"/>
                    </a:cubicBezTo>
                    <a:cubicBezTo>
                      <a:pt x="1377" y="2895"/>
                      <a:pt x="1403" y="2895"/>
                      <a:pt x="1429" y="2895"/>
                    </a:cubicBezTo>
                    <a:cubicBezTo>
                      <a:pt x="1568" y="2895"/>
                      <a:pt x="1706" y="2870"/>
                      <a:pt x="1829" y="2824"/>
                    </a:cubicBezTo>
                    <a:cubicBezTo>
                      <a:pt x="1861" y="2811"/>
                      <a:pt x="1891" y="2797"/>
                      <a:pt x="1919" y="2783"/>
                    </a:cubicBezTo>
                    <a:cubicBezTo>
                      <a:pt x="1958" y="2762"/>
                      <a:pt x="1991" y="2741"/>
                      <a:pt x="2025" y="2718"/>
                    </a:cubicBezTo>
                    <a:cubicBezTo>
                      <a:pt x="2091" y="2671"/>
                      <a:pt x="2148" y="2614"/>
                      <a:pt x="2210" y="2541"/>
                    </a:cubicBezTo>
                    <a:lnTo>
                      <a:pt x="2230" y="2520"/>
                    </a:lnTo>
                    <a:cubicBezTo>
                      <a:pt x="2240" y="2513"/>
                      <a:pt x="2249" y="2506"/>
                      <a:pt x="2260" y="2499"/>
                    </a:cubicBezTo>
                    <a:cubicBezTo>
                      <a:pt x="2306" y="2468"/>
                      <a:pt x="2347" y="2430"/>
                      <a:pt x="2398" y="2383"/>
                    </a:cubicBezTo>
                    <a:cubicBezTo>
                      <a:pt x="2495" y="2290"/>
                      <a:pt x="2581" y="2184"/>
                      <a:pt x="2652" y="2069"/>
                    </a:cubicBezTo>
                    <a:cubicBezTo>
                      <a:pt x="2682" y="2022"/>
                      <a:pt x="2710" y="1966"/>
                      <a:pt x="2740" y="1896"/>
                    </a:cubicBezTo>
                    <a:cubicBezTo>
                      <a:pt x="2763" y="1843"/>
                      <a:pt x="2784" y="1787"/>
                      <a:pt x="2803" y="1730"/>
                    </a:cubicBezTo>
                    <a:cubicBezTo>
                      <a:pt x="2821" y="1667"/>
                      <a:pt x="2833" y="1603"/>
                      <a:pt x="2843" y="1537"/>
                    </a:cubicBezTo>
                    <a:cubicBezTo>
                      <a:pt x="2853" y="1475"/>
                      <a:pt x="2856" y="1411"/>
                      <a:pt x="2850" y="1338"/>
                    </a:cubicBezTo>
                    <a:cubicBezTo>
                      <a:pt x="2840" y="1116"/>
                      <a:pt x="2767" y="892"/>
                      <a:pt x="2641" y="688"/>
                    </a:cubicBezTo>
                    <a:cubicBezTo>
                      <a:pt x="2526" y="506"/>
                      <a:pt x="2360" y="341"/>
                      <a:pt x="2160" y="214"/>
                    </a:cubicBezTo>
                    <a:cubicBezTo>
                      <a:pt x="2081" y="164"/>
                      <a:pt x="1989" y="119"/>
                      <a:pt x="1873" y="76"/>
                    </a:cubicBezTo>
                    <a:cubicBezTo>
                      <a:pt x="1775" y="40"/>
                      <a:pt x="1664" y="15"/>
                      <a:pt x="1546" y="5"/>
                    </a:cubicBezTo>
                    <a:cubicBezTo>
                      <a:pt x="1515" y="2"/>
                      <a:pt x="1485" y="1"/>
                      <a:pt x="14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39"/>
              <p:cNvSpPr/>
              <p:nvPr/>
            </p:nvSpPr>
            <p:spPr>
              <a:xfrm>
                <a:off x="7898438" y="4190089"/>
                <a:ext cx="63233" cy="64847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2050" extrusionOk="0">
                    <a:moveTo>
                      <a:pt x="1179" y="228"/>
                    </a:moveTo>
                    <a:cubicBezTo>
                      <a:pt x="1183" y="228"/>
                      <a:pt x="1186" y="231"/>
                      <a:pt x="1191" y="231"/>
                    </a:cubicBezTo>
                    <a:cubicBezTo>
                      <a:pt x="1186" y="231"/>
                      <a:pt x="1183" y="231"/>
                      <a:pt x="1179" y="228"/>
                    </a:cubicBezTo>
                    <a:close/>
                    <a:moveTo>
                      <a:pt x="788" y="267"/>
                    </a:moveTo>
                    <a:cubicBezTo>
                      <a:pt x="782" y="270"/>
                      <a:pt x="775" y="271"/>
                      <a:pt x="768" y="274"/>
                    </a:cubicBezTo>
                    <a:cubicBezTo>
                      <a:pt x="775" y="271"/>
                      <a:pt x="781" y="268"/>
                      <a:pt x="788" y="267"/>
                    </a:cubicBezTo>
                    <a:close/>
                    <a:moveTo>
                      <a:pt x="377" y="569"/>
                    </a:moveTo>
                    <a:lnTo>
                      <a:pt x="377" y="569"/>
                    </a:lnTo>
                    <a:cubicBezTo>
                      <a:pt x="374" y="572"/>
                      <a:pt x="373" y="576"/>
                      <a:pt x="370" y="579"/>
                    </a:cubicBezTo>
                    <a:cubicBezTo>
                      <a:pt x="373" y="576"/>
                      <a:pt x="376" y="572"/>
                      <a:pt x="377" y="569"/>
                    </a:cubicBezTo>
                    <a:close/>
                    <a:moveTo>
                      <a:pt x="1742" y="734"/>
                    </a:moveTo>
                    <a:cubicBezTo>
                      <a:pt x="1743" y="735"/>
                      <a:pt x="1743" y="739"/>
                      <a:pt x="1745" y="741"/>
                    </a:cubicBezTo>
                    <a:cubicBezTo>
                      <a:pt x="1743" y="739"/>
                      <a:pt x="1742" y="735"/>
                      <a:pt x="1742" y="734"/>
                    </a:cubicBezTo>
                    <a:close/>
                    <a:moveTo>
                      <a:pt x="1801" y="990"/>
                    </a:moveTo>
                    <a:lnTo>
                      <a:pt x="1801" y="990"/>
                    </a:lnTo>
                    <a:cubicBezTo>
                      <a:pt x="1801" y="997"/>
                      <a:pt x="1802" y="1001"/>
                      <a:pt x="1802" y="1008"/>
                    </a:cubicBezTo>
                    <a:cubicBezTo>
                      <a:pt x="1802" y="1004"/>
                      <a:pt x="1801" y="997"/>
                      <a:pt x="1801" y="990"/>
                    </a:cubicBezTo>
                    <a:close/>
                    <a:moveTo>
                      <a:pt x="425" y="1671"/>
                    </a:moveTo>
                    <a:lnTo>
                      <a:pt x="425" y="1671"/>
                    </a:lnTo>
                    <a:cubicBezTo>
                      <a:pt x="426" y="1673"/>
                      <a:pt x="427" y="1673"/>
                      <a:pt x="429" y="1674"/>
                    </a:cubicBezTo>
                    <a:cubicBezTo>
                      <a:pt x="427" y="1674"/>
                      <a:pt x="426" y="1673"/>
                      <a:pt x="425" y="1671"/>
                    </a:cubicBezTo>
                    <a:close/>
                    <a:moveTo>
                      <a:pt x="1461" y="1769"/>
                    </a:moveTo>
                    <a:lnTo>
                      <a:pt x="1461" y="1769"/>
                    </a:lnTo>
                    <a:cubicBezTo>
                      <a:pt x="1461" y="1769"/>
                      <a:pt x="1460" y="1769"/>
                      <a:pt x="1460" y="1770"/>
                    </a:cubicBezTo>
                    <a:lnTo>
                      <a:pt x="1460" y="1770"/>
                    </a:lnTo>
                    <a:cubicBezTo>
                      <a:pt x="1460" y="1769"/>
                      <a:pt x="1461" y="1769"/>
                      <a:pt x="1461" y="1769"/>
                    </a:cubicBezTo>
                    <a:close/>
                    <a:moveTo>
                      <a:pt x="661" y="1820"/>
                    </a:moveTo>
                    <a:lnTo>
                      <a:pt x="661" y="1820"/>
                    </a:lnTo>
                    <a:cubicBezTo>
                      <a:pt x="662" y="1820"/>
                      <a:pt x="664" y="1822"/>
                      <a:pt x="664" y="1822"/>
                    </a:cubicBezTo>
                    <a:cubicBezTo>
                      <a:pt x="662" y="1822"/>
                      <a:pt x="662" y="1822"/>
                      <a:pt x="661" y="1820"/>
                    </a:cubicBezTo>
                    <a:close/>
                    <a:moveTo>
                      <a:pt x="1282" y="1866"/>
                    </a:moveTo>
                    <a:cubicBezTo>
                      <a:pt x="1280" y="1867"/>
                      <a:pt x="1277" y="1868"/>
                      <a:pt x="1275" y="1869"/>
                    </a:cubicBezTo>
                    <a:lnTo>
                      <a:pt x="1275" y="1869"/>
                    </a:lnTo>
                    <a:cubicBezTo>
                      <a:pt x="1277" y="1868"/>
                      <a:pt x="1280" y="1867"/>
                      <a:pt x="1282" y="1866"/>
                    </a:cubicBezTo>
                    <a:close/>
                    <a:moveTo>
                      <a:pt x="1047" y="220"/>
                    </a:moveTo>
                    <a:cubicBezTo>
                      <a:pt x="1091" y="220"/>
                      <a:pt x="1134" y="223"/>
                      <a:pt x="1178" y="231"/>
                    </a:cubicBezTo>
                    <a:cubicBezTo>
                      <a:pt x="1236" y="241"/>
                      <a:pt x="1292" y="260"/>
                      <a:pt x="1347" y="284"/>
                    </a:cubicBezTo>
                    <a:cubicBezTo>
                      <a:pt x="1400" y="311"/>
                      <a:pt x="1448" y="341"/>
                      <a:pt x="1494" y="378"/>
                    </a:cubicBezTo>
                    <a:cubicBezTo>
                      <a:pt x="1544" y="424"/>
                      <a:pt x="1590" y="471"/>
                      <a:pt x="1629" y="526"/>
                    </a:cubicBezTo>
                    <a:cubicBezTo>
                      <a:pt x="1677" y="596"/>
                      <a:pt x="1716" y="672"/>
                      <a:pt x="1745" y="754"/>
                    </a:cubicBezTo>
                    <a:cubicBezTo>
                      <a:pt x="1772" y="837"/>
                      <a:pt x="1792" y="923"/>
                      <a:pt x="1801" y="1010"/>
                    </a:cubicBezTo>
                    <a:cubicBezTo>
                      <a:pt x="1805" y="1091"/>
                      <a:pt x="1801" y="1172"/>
                      <a:pt x="1786" y="1250"/>
                    </a:cubicBezTo>
                    <a:cubicBezTo>
                      <a:pt x="1772" y="1318"/>
                      <a:pt x="1750" y="1386"/>
                      <a:pt x="1723" y="1451"/>
                    </a:cubicBezTo>
                    <a:cubicBezTo>
                      <a:pt x="1693" y="1511"/>
                      <a:pt x="1657" y="1568"/>
                      <a:pt x="1616" y="1623"/>
                    </a:cubicBezTo>
                    <a:cubicBezTo>
                      <a:pt x="1571" y="1674"/>
                      <a:pt x="1522" y="1721"/>
                      <a:pt x="1467" y="1763"/>
                    </a:cubicBezTo>
                    <a:lnTo>
                      <a:pt x="1467" y="1763"/>
                    </a:lnTo>
                    <a:cubicBezTo>
                      <a:pt x="1468" y="1762"/>
                      <a:pt x="1470" y="1761"/>
                      <a:pt x="1471" y="1760"/>
                    </a:cubicBezTo>
                    <a:lnTo>
                      <a:pt x="1471" y="1760"/>
                    </a:lnTo>
                    <a:cubicBezTo>
                      <a:pt x="1469" y="1761"/>
                      <a:pt x="1467" y="1763"/>
                      <a:pt x="1465" y="1765"/>
                    </a:cubicBezTo>
                    <a:lnTo>
                      <a:pt x="1465" y="1765"/>
                    </a:lnTo>
                    <a:cubicBezTo>
                      <a:pt x="1465" y="1764"/>
                      <a:pt x="1466" y="1764"/>
                      <a:pt x="1466" y="1764"/>
                    </a:cubicBezTo>
                    <a:lnTo>
                      <a:pt x="1466" y="1764"/>
                    </a:lnTo>
                    <a:cubicBezTo>
                      <a:pt x="1465" y="1765"/>
                      <a:pt x="1464" y="1765"/>
                      <a:pt x="1464" y="1766"/>
                    </a:cubicBezTo>
                    <a:lnTo>
                      <a:pt x="1464" y="1766"/>
                    </a:lnTo>
                    <a:cubicBezTo>
                      <a:pt x="1464" y="1765"/>
                      <a:pt x="1464" y="1765"/>
                      <a:pt x="1465" y="1765"/>
                    </a:cubicBezTo>
                    <a:lnTo>
                      <a:pt x="1465" y="1765"/>
                    </a:lnTo>
                    <a:cubicBezTo>
                      <a:pt x="1465" y="1765"/>
                      <a:pt x="1464" y="1765"/>
                      <a:pt x="1464" y="1765"/>
                    </a:cubicBezTo>
                    <a:lnTo>
                      <a:pt x="1464" y="1765"/>
                    </a:lnTo>
                    <a:cubicBezTo>
                      <a:pt x="1465" y="1764"/>
                      <a:pt x="1466" y="1764"/>
                      <a:pt x="1467" y="1763"/>
                    </a:cubicBezTo>
                    <a:lnTo>
                      <a:pt x="1467" y="1763"/>
                    </a:lnTo>
                    <a:cubicBezTo>
                      <a:pt x="1465" y="1764"/>
                      <a:pt x="1463" y="1765"/>
                      <a:pt x="1463" y="1766"/>
                    </a:cubicBezTo>
                    <a:cubicBezTo>
                      <a:pt x="1463" y="1766"/>
                      <a:pt x="1463" y="1766"/>
                      <a:pt x="1464" y="1766"/>
                    </a:cubicBezTo>
                    <a:lnTo>
                      <a:pt x="1464" y="1766"/>
                    </a:lnTo>
                    <a:cubicBezTo>
                      <a:pt x="1463" y="1766"/>
                      <a:pt x="1463" y="1767"/>
                      <a:pt x="1463" y="1767"/>
                    </a:cubicBezTo>
                    <a:cubicBezTo>
                      <a:pt x="1460" y="1768"/>
                      <a:pt x="1458" y="1770"/>
                      <a:pt x="1456" y="1772"/>
                    </a:cubicBezTo>
                    <a:lnTo>
                      <a:pt x="1456" y="1772"/>
                    </a:lnTo>
                    <a:cubicBezTo>
                      <a:pt x="1398" y="1811"/>
                      <a:pt x="1338" y="1844"/>
                      <a:pt x="1274" y="1869"/>
                    </a:cubicBezTo>
                    <a:lnTo>
                      <a:pt x="1274" y="1869"/>
                    </a:lnTo>
                    <a:cubicBezTo>
                      <a:pt x="1212" y="1889"/>
                      <a:pt x="1148" y="1902"/>
                      <a:pt x="1083" y="1908"/>
                    </a:cubicBezTo>
                    <a:lnTo>
                      <a:pt x="1085" y="1908"/>
                    </a:lnTo>
                    <a:cubicBezTo>
                      <a:pt x="1073" y="1908"/>
                      <a:pt x="1061" y="1908"/>
                      <a:pt x="1049" y="1908"/>
                    </a:cubicBezTo>
                    <a:cubicBezTo>
                      <a:pt x="991" y="1908"/>
                      <a:pt x="934" y="1903"/>
                      <a:pt x="876" y="1893"/>
                    </a:cubicBezTo>
                    <a:cubicBezTo>
                      <a:pt x="881" y="1893"/>
                      <a:pt x="886" y="1895"/>
                      <a:pt x="893" y="1895"/>
                    </a:cubicBezTo>
                    <a:cubicBezTo>
                      <a:pt x="813" y="1879"/>
                      <a:pt x="734" y="1853"/>
                      <a:pt x="659" y="1819"/>
                    </a:cubicBezTo>
                    <a:cubicBezTo>
                      <a:pt x="581" y="1780"/>
                      <a:pt x="506" y="1733"/>
                      <a:pt x="437" y="1680"/>
                    </a:cubicBezTo>
                    <a:cubicBezTo>
                      <a:pt x="369" y="1623"/>
                      <a:pt x="309" y="1560"/>
                      <a:pt x="256" y="1488"/>
                    </a:cubicBezTo>
                    <a:cubicBezTo>
                      <a:pt x="215" y="1428"/>
                      <a:pt x="180" y="1364"/>
                      <a:pt x="152" y="1295"/>
                    </a:cubicBezTo>
                    <a:cubicBezTo>
                      <a:pt x="131" y="1232"/>
                      <a:pt x="115" y="1170"/>
                      <a:pt x="108" y="1101"/>
                    </a:cubicBezTo>
                    <a:cubicBezTo>
                      <a:pt x="108" y="1091"/>
                      <a:pt x="105" y="1079"/>
                      <a:pt x="105" y="1067"/>
                    </a:cubicBezTo>
                    <a:cubicBezTo>
                      <a:pt x="148" y="1064"/>
                      <a:pt x="180" y="1030"/>
                      <a:pt x="184" y="987"/>
                    </a:cubicBezTo>
                    <a:cubicBezTo>
                      <a:pt x="184" y="974"/>
                      <a:pt x="187" y="964"/>
                      <a:pt x="188" y="951"/>
                    </a:cubicBezTo>
                    <a:cubicBezTo>
                      <a:pt x="200" y="895"/>
                      <a:pt x="216" y="843"/>
                      <a:pt x="237" y="791"/>
                    </a:cubicBezTo>
                    <a:lnTo>
                      <a:pt x="237" y="791"/>
                    </a:lnTo>
                    <a:cubicBezTo>
                      <a:pt x="237" y="791"/>
                      <a:pt x="237" y="792"/>
                      <a:pt x="237" y="792"/>
                    </a:cubicBezTo>
                    <a:lnTo>
                      <a:pt x="237" y="792"/>
                    </a:lnTo>
                    <a:cubicBezTo>
                      <a:pt x="237" y="792"/>
                      <a:pt x="237" y="791"/>
                      <a:pt x="237" y="791"/>
                    </a:cubicBezTo>
                    <a:lnTo>
                      <a:pt x="237" y="791"/>
                    </a:lnTo>
                    <a:cubicBezTo>
                      <a:pt x="237" y="791"/>
                      <a:pt x="237" y="791"/>
                      <a:pt x="237" y="791"/>
                    </a:cubicBezTo>
                    <a:lnTo>
                      <a:pt x="237" y="791"/>
                    </a:lnTo>
                    <a:cubicBezTo>
                      <a:pt x="237" y="788"/>
                      <a:pt x="239" y="785"/>
                      <a:pt x="240" y="784"/>
                    </a:cubicBezTo>
                    <a:lnTo>
                      <a:pt x="240" y="784"/>
                    </a:lnTo>
                    <a:cubicBezTo>
                      <a:pt x="239" y="786"/>
                      <a:pt x="237" y="788"/>
                      <a:pt x="237" y="791"/>
                    </a:cubicBezTo>
                    <a:lnTo>
                      <a:pt x="237" y="791"/>
                    </a:lnTo>
                    <a:cubicBezTo>
                      <a:pt x="240" y="784"/>
                      <a:pt x="243" y="777"/>
                      <a:pt x="246" y="771"/>
                    </a:cubicBezTo>
                    <a:cubicBezTo>
                      <a:pt x="280" y="702"/>
                      <a:pt x="320" y="640"/>
                      <a:pt x="367" y="580"/>
                    </a:cubicBezTo>
                    <a:cubicBezTo>
                      <a:pt x="432" y="504"/>
                      <a:pt x="505" y="436"/>
                      <a:pt x="588" y="376"/>
                    </a:cubicBezTo>
                    <a:cubicBezTo>
                      <a:pt x="649" y="333"/>
                      <a:pt x="718" y="297"/>
                      <a:pt x="790" y="267"/>
                    </a:cubicBezTo>
                    <a:cubicBezTo>
                      <a:pt x="860" y="242"/>
                      <a:pt x="931" y="228"/>
                      <a:pt x="1004" y="221"/>
                    </a:cubicBezTo>
                    <a:cubicBezTo>
                      <a:pt x="1007" y="221"/>
                      <a:pt x="1009" y="221"/>
                      <a:pt x="1011" y="221"/>
                    </a:cubicBezTo>
                    <a:lnTo>
                      <a:pt x="1011" y="221"/>
                    </a:lnTo>
                    <a:cubicBezTo>
                      <a:pt x="1011" y="221"/>
                      <a:pt x="1010" y="221"/>
                      <a:pt x="1010" y="221"/>
                    </a:cubicBezTo>
                    <a:cubicBezTo>
                      <a:pt x="1012" y="221"/>
                      <a:pt x="1014" y="221"/>
                      <a:pt x="1016" y="220"/>
                    </a:cubicBezTo>
                    <a:lnTo>
                      <a:pt x="1016" y="220"/>
                    </a:lnTo>
                    <a:cubicBezTo>
                      <a:pt x="1026" y="220"/>
                      <a:pt x="1037" y="220"/>
                      <a:pt x="1047" y="220"/>
                    </a:cubicBezTo>
                    <a:close/>
                    <a:moveTo>
                      <a:pt x="1056" y="1"/>
                    </a:moveTo>
                    <a:cubicBezTo>
                      <a:pt x="966" y="1"/>
                      <a:pt x="877" y="14"/>
                      <a:pt x="790" y="36"/>
                    </a:cubicBezTo>
                    <a:cubicBezTo>
                      <a:pt x="725" y="53"/>
                      <a:pt x="662" y="78"/>
                      <a:pt x="604" y="111"/>
                    </a:cubicBezTo>
                    <a:cubicBezTo>
                      <a:pt x="576" y="128"/>
                      <a:pt x="546" y="146"/>
                      <a:pt x="518" y="164"/>
                    </a:cubicBezTo>
                    <a:cubicBezTo>
                      <a:pt x="417" y="227"/>
                      <a:pt x="330" y="305"/>
                      <a:pt x="253" y="393"/>
                    </a:cubicBezTo>
                    <a:cubicBezTo>
                      <a:pt x="217" y="434"/>
                      <a:pt x="184" y="477"/>
                      <a:pt x="155" y="522"/>
                    </a:cubicBezTo>
                    <a:cubicBezTo>
                      <a:pt x="127" y="567"/>
                      <a:pt x="104" y="613"/>
                      <a:pt x="82" y="662"/>
                    </a:cubicBezTo>
                    <a:cubicBezTo>
                      <a:pt x="47" y="739"/>
                      <a:pt x="25" y="822"/>
                      <a:pt x="18" y="907"/>
                    </a:cubicBezTo>
                    <a:cubicBezTo>
                      <a:pt x="16" y="912"/>
                      <a:pt x="15" y="918"/>
                      <a:pt x="15" y="923"/>
                    </a:cubicBezTo>
                    <a:cubicBezTo>
                      <a:pt x="1" y="1013"/>
                      <a:pt x="2" y="1100"/>
                      <a:pt x="15" y="1189"/>
                    </a:cubicBezTo>
                    <a:cubicBezTo>
                      <a:pt x="29" y="1285"/>
                      <a:pt x="67" y="1375"/>
                      <a:pt x="110" y="1459"/>
                    </a:cubicBezTo>
                    <a:cubicBezTo>
                      <a:pt x="197" y="1628"/>
                      <a:pt x="339" y="1766"/>
                      <a:pt x="495" y="1869"/>
                    </a:cubicBezTo>
                    <a:cubicBezTo>
                      <a:pt x="651" y="1974"/>
                      <a:pt x="838" y="2034"/>
                      <a:pt x="1027" y="2048"/>
                    </a:cubicBezTo>
                    <a:cubicBezTo>
                      <a:pt x="1045" y="2049"/>
                      <a:pt x="1063" y="2050"/>
                      <a:pt x="1081" y="2050"/>
                    </a:cubicBezTo>
                    <a:cubicBezTo>
                      <a:pt x="1153" y="2050"/>
                      <a:pt x="1225" y="2041"/>
                      <a:pt x="1294" y="2022"/>
                    </a:cubicBezTo>
                    <a:cubicBezTo>
                      <a:pt x="1385" y="1998"/>
                      <a:pt x="1471" y="1953"/>
                      <a:pt x="1550" y="1903"/>
                    </a:cubicBezTo>
                    <a:cubicBezTo>
                      <a:pt x="1686" y="1816"/>
                      <a:pt x="1796" y="1694"/>
                      <a:pt x="1875" y="1551"/>
                    </a:cubicBezTo>
                    <a:cubicBezTo>
                      <a:pt x="1949" y="1415"/>
                      <a:pt x="1987" y="1260"/>
                      <a:pt x="1994" y="1106"/>
                    </a:cubicBezTo>
                    <a:cubicBezTo>
                      <a:pt x="1998" y="1030"/>
                      <a:pt x="1992" y="955"/>
                      <a:pt x="1981" y="882"/>
                    </a:cubicBezTo>
                    <a:cubicBezTo>
                      <a:pt x="1971" y="801"/>
                      <a:pt x="1949" y="722"/>
                      <a:pt x="1921" y="648"/>
                    </a:cubicBezTo>
                    <a:cubicBezTo>
                      <a:pt x="1868" y="506"/>
                      <a:pt x="1788" y="376"/>
                      <a:pt x="1682" y="265"/>
                    </a:cubicBezTo>
                    <a:cubicBezTo>
                      <a:pt x="1577" y="156"/>
                      <a:pt x="1441" y="76"/>
                      <a:pt x="1294" y="33"/>
                    </a:cubicBezTo>
                    <a:cubicBezTo>
                      <a:pt x="1216" y="11"/>
                      <a:pt x="1136" y="1"/>
                      <a:pt x="1056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39"/>
              <p:cNvSpPr/>
              <p:nvPr/>
            </p:nvSpPr>
            <p:spPr>
              <a:xfrm>
                <a:off x="7836217" y="4085005"/>
                <a:ext cx="24452" cy="18252"/>
              </a:xfrm>
              <a:custGeom>
                <a:avLst/>
                <a:gdLst/>
                <a:ahLst/>
                <a:cxnLst/>
                <a:rect l="l" t="t" r="r" b="b"/>
                <a:pathLst>
                  <a:path w="773" h="577" extrusionOk="0">
                    <a:moveTo>
                      <a:pt x="658" y="535"/>
                    </a:moveTo>
                    <a:lnTo>
                      <a:pt x="658" y="535"/>
                    </a:lnTo>
                    <a:cubicBezTo>
                      <a:pt x="658" y="535"/>
                      <a:pt x="658" y="535"/>
                      <a:pt x="658" y="536"/>
                    </a:cubicBezTo>
                    <a:lnTo>
                      <a:pt x="658" y="536"/>
                    </a:lnTo>
                    <a:lnTo>
                      <a:pt x="658" y="535"/>
                    </a:lnTo>
                    <a:close/>
                    <a:moveTo>
                      <a:pt x="660" y="540"/>
                    </a:moveTo>
                    <a:lnTo>
                      <a:pt x="660" y="540"/>
                    </a:lnTo>
                    <a:cubicBezTo>
                      <a:pt x="661" y="540"/>
                      <a:pt x="661" y="541"/>
                      <a:pt x="661" y="541"/>
                    </a:cubicBezTo>
                    <a:lnTo>
                      <a:pt x="661" y="541"/>
                    </a:lnTo>
                    <a:cubicBezTo>
                      <a:pt x="661" y="541"/>
                      <a:pt x="661" y="540"/>
                      <a:pt x="660" y="540"/>
                    </a:cubicBezTo>
                    <a:close/>
                    <a:moveTo>
                      <a:pt x="55" y="1"/>
                    </a:moveTo>
                    <a:cubicBezTo>
                      <a:pt x="47" y="1"/>
                      <a:pt x="39" y="3"/>
                      <a:pt x="32" y="6"/>
                    </a:cubicBezTo>
                    <a:cubicBezTo>
                      <a:pt x="25" y="12"/>
                      <a:pt x="20" y="19"/>
                      <a:pt x="15" y="26"/>
                    </a:cubicBezTo>
                    <a:cubicBezTo>
                      <a:pt x="0" y="49"/>
                      <a:pt x="7" y="82"/>
                      <a:pt x="30" y="96"/>
                    </a:cubicBezTo>
                    <a:cubicBezTo>
                      <a:pt x="138" y="159"/>
                      <a:pt x="242" y="227"/>
                      <a:pt x="344" y="297"/>
                    </a:cubicBezTo>
                    <a:cubicBezTo>
                      <a:pt x="454" y="372"/>
                      <a:pt x="556" y="453"/>
                      <a:pt x="659" y="538"/>
                    </a:cubicBezTo>
                    <a:lnTo>
                      <a:pt x="659" y="538"/>
                    </a:lnTo>
                    <a:cubicBezTo>
                      <a:pt x="659" y="538"/>
                      <a:pt x="660" y="539"/>
                      <a:pt x="660" y="539"/>
                    </a:cubicBezTo>
                    <a:lnTo>
                      <a:pt x="660" y="538"/>
                    </a:lnTo>
                    <a:lnTo>
                      <a:pt x="660" y="538"/>
                    </a:lnTo>
                    <a:cubicBezTo>
                      <a:pt x="662" y="540"/>
                      <a:pt x="665" y="542"/>
                      <a:pt x="667" y="544"/>
                    </a:cubicBezTo>
                    <a:lnTo>
                      <a:pt x="667" y="544"/>
                    </a:lnTo>
                    <a:cubicBezTo>
                      <a:pt x="665" y="543"/>
                      <a:pt x="662" y="542"/>
                      <a:pt x="661" y="541"/>
                    </a:cubicBezTo>
                    <a:lnTo>
                      <a:pt x="661" y="541"/>
                    </a:lnTo>
                    <a:cubicBezTo>
                      <a:pt x="669" y="548"/>
                      <a:pt x="676" y="555"/>
                      <a:pt x="686" y="559"/>
                    </a:cubicBezTo>
                    <a:cubicBezTo>
                      <a:pt x="696" y="569"/>
                      <a:pt x="705" y="576"/>
                      <a:pt x="719" y="576"/>
                    </a:cubicBezTo>
                    <a:cubicBezTo>
                      <a:pt x="732" y="576"/>
                      <a:pt x="746" y="572"/>
                      <a:pt x="755" y="562"/>
                    </a:cubicBezTo>
                    <a:cubicBezTo>
                      <a:pt x="765" y="552"/>
                      <a:pt x="772" y="540"/>
                      <a:pt x="772" y="527"/>
                    </a:cubicBezTo>
                    <a:cubicBezTo>
                      <a:pt x="772" y="514"/>
                      <a:pt x="768" y="499"/>
                      <a:pt x="758" y="490"/>
                    </a:cubicBezTo>
                    <a:cubicBezTo>
                      <a:pt x="659" y="407"/>
                      <a:pt x="559" y="328"/>
                      <a:pt x="454" y="254"/>
                    </a:cubicBezTo>
                    <a:cubicBezTo>
                      <a:pt x="335" y="165"/>
                      <a:pt x="209" y="85"/>
                      <a:pt x="82" y="8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39"/>
              <p:cNvSpPr/>
              <p:nvPr/>
            </p:nvSpPr>
            <p:spPr>
              <a:xfrm>
                <a:off x="7853520" y="4079248"/>
                <a:ext cx="14298" cy="15753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98" extrusionOk="0">
                    <a:moveTo>
                      <a:pt x="65" y="1"/>
                    </a:moveTo>
                    <a:cubicBezTo>
                      <a:pt x="55" y="1"/>
                      <a:pt x="43" y="2"/>
                      <a:pt x="33" y="8"/>
                    </a:cubicBezTo>
                    <a:cubicBezTo>
                      <a:pt x="29" y="9"/>
                      <a:pt x="26" y="12"/>
                      <a:pt x="20" y="16"/>
                    </a:cubicBezTo>
                    <a:cubicBezTo>
                      <a:pt x="7" y="28"/>
                      <a:pt x="0" y="44"/>
                      <a:pt x="0" y="59"/>
                    </a:cubicBezTo>
                    <a:cubicBezTo>
                      <a:pt x="0" y="78"/>
                      <a:pt x="7" y="91"/>
                      <a:pt x="17" y="105"/>
                    </a:cubicBezTo>
                    <a:cubicBezTo>
                      <a:pt x="113" y="237"/>
                      <a:pt x="219" y="361"/>
                      <a:pt x="337" y="479"/>
                    </a:cubicBezTo>
                    <a:cubicBezTo>
                      <a:pt x="349" y="491"/>
                      <a:pt x="366" y="498"/>
                      <a:pt x="383" y="498"/>
                    </a:cubicBezTo>
                    <a:cubicBezTo>
                      <a:pt x="398" y="498"/>
                      <a:pt x="413" y="492"/>
                      <a:pt x="424" y="482"/>
                    </a:cubicBezTo>
                    <a:cubicBezTo>
                      <a:pt x="450" y="459"/>
                      <a:pt x="451" y="417"/>
                      <a:pt x="428" y="393"/>
                    </a:cubicBezTo>
                    <a:cubicBezTo>
                      <a:pt x="375" y="339"/>
                      <a:pt x="322" y="286"/>
                      <a:pt x="272" y="228"/>
                    </a:cubicBezTo>
                    <a:cubicBezTo>
                      <a:pt x="215" y="162"/>
                      <a:pt x="162" y="92"/>
                      <a:pt x="108" y="21"/>
                    </a:cubicBezTo>
                    <a:cubicBezTo>
                      <a:pt x="99" y="8"/>
                      <a:pt x="79" y="1"/>
                      <a:pt x="6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39"/>
              <p:cNvSpPr/>
              <p:nvPr/>
            </p:nvSpPr>
            <p:spPr>
              <a:xfrm>
                <a:off x="7848617" y="4040087"/>
                <a:ext cx="35460" cy="48524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1534" extrusionOk="0">
                    <a:moveTo>
                      <a:pt x="107" y="0"/>
                    </a:moveTo>
                    <a:cubicBezTo>
                      <a:pt x="91" y="0"/>
                      <a:pt x="75" y="4"/>
                      <a:pt x="61" y="11"/>
                    </a:cubicBezTo>
                    <a:cubicBezTo>
                      <a:pt x="34" y="23"/>
                      <a:pt x="15" y="44"/>
                      <a:pt x="8" y="70"/>
                    </a:cubicBezTo>
                    <a:cubicBezTo>
                      <a:pt x="1" y="95"/>
                      <a:pt x="1" y="126"/>
                      <a:pt x="15" y="148"/>
                    </a:cubicBezTo>
                    <a:cubicBezTo>
                      <a:pt x="165" y="387"/>
                      <a:pt x="333" y="614"/>
                      <a:pt x="505" y="838"/>
                    </a:cubicBezTo>
                    <a:cubicBezTo>
                      <a:pt x="591" y="952"/>
                      <a:pt x="682" y="1064"/>
                      <a:pt x="768" y="1178"/>
                    </a:cubicBezTo>
                    <a:cubicBezTo>
                      <a:pt x="854" y="1293"/>
                      <a:pt x="941" y="1403"/>
                      <a:pt x="1027" y="1518"/>
                    </a:cubicBezTo>
                    <a:cubicBezTo>
                      <a:pt x="1035" y="1529"/>
                      <a:pt x="1049" y="1534"/>
                      <a:pt x="1063" y="1534"/>
                    </a:cubicBezTo>
                    <a:cubicBezTo>
                      <a:pt x="1076" y="1534"/>
                      <a:pt x="1089" y="1530"/>
                      <a:pt x="1099" y="1522"/>
                    </a:cubicBezTo>
                    <a:cubicBezTo>
                      <a:pt x="1120" y="1502"/>
                      <a:pt x="1117" y="1472"/>
                      <a:pt x="1103" y="1451"/>
                    </a:cubicBezTo>
                    <a:cubicBezTo>
                      <a:pt x="1086" y="1429"/>
                      <a:pt x="1072" y="1408"/>
                      <a:pt x="1058" y="1387"/>
                    </a:cubicBezTo>
                    <a:lnTo>
                      <a:pt x="1058" y="1387"/>
                    </a:lnTo>
                    <a:cubicBezTo>
                      <a:pt x="1058" y="1387"/>
                      <a:pt x="1059" y="1388"/>
                      <a:pt x="1060" y="1388"/>
                    </a:cubicBezTo>
                    <a:cubicBezTo>
                      <a:pt x="989" y="1283"/>
                      <a:pt x="918" y="1178"/>
                      <a:pt x="850" y="1074"/>
                    </a:cubicBezTo>
                    <a:cubicBezTo>
                      <a:pt x="771" y="954"/>
                      <a:pt x="699" y="831"/>
                      <a:pt x="625" y="709"/>
                    </a:cubicBezTo>
                    <a:cubicBezTo>
                      <a:pt x="485" y="478"/>
                      <a:pt x="344" y="249"/>
                      <a:pt x="182" y="30"/>
                    </a:cubicBezTo>
                    <a:cubicBezTo>
                      <a:pt x="170" y="19"/>
                      <a:pt x="155" y="9"/>
                      <a:pt x="138" y="4"/>
                    </a:cubicBezTo>
                    <a:cubicBezTo>
                      <a:pt x="128" y="2"/>
                      <a:pt x="117" y="0"/>
                      <a:pt x="107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39"/>
              <p:cNvSpPr/>
              <p:nvPr/>
            </p:nvSpPr>
            <p:spPr>
              <a:xfrm>
                <a:off x="7873069" y="4051285"/>
                <a:ext cx="12368" cy="18252"/>
              </a:xfrm>
              <a:custGeom>
                <a:avLst/>
                <a:gdLst/>
                <a:ahLst/>
                <a:cxnLst/>
                <a:rect l="l" t="t" r="r" b="b"/>
                <a:pathLst>
                  <a:path w="391" h="577" extrusionOk="0">
                    <a:moveTo>
                      <a:pt x="89" y="1"/>
                    </a:moveTo>
                    <a:cubicBezTo>
                      <a:pt x="77" y="1"/>
                      <a:pt x="65" y="4"/>
                      <a:pt x="54" y="10"/>
                    </a:cubicBezTo>
                    <a:cubicBezTo>
                      <a:pt x="15" y="27"/>
                      <a:pt x="1" y="74"/>
                      <a:pt x="19" y="111"/>
                    </a:cubicBezTo>
                    <a:cubicBezTo>
                      <a:pt x="95" y="255"/>
                      <a:pt x="174" y="396"/>
                      <a:pt x="249" y="540"/>
                    </a:cubicBezTo>
                    <a:cubicBezTo>
                      <a:pt x="262" y="563"/>
                      <a:pt x="287" y="576"/>
                      <a:pt x="313" y="576"/>
                    </a:cubicBezTo>
                    <a:cubicBezTo>
                      <a:pt x="323" y="576"/>
                      <a:pt x="334" y="574"/>
                      <a:pt x="343" y="570"/>
                    </a:cubicBezTo>
                    <a:cubicBezTo>
                      <a:pt x="377" y="551"/>
                      <a:pt x="390" y="509"/>
                      <a:pt x="375" y="475"/>
                    </a:cubicBezTo>
                    <a:cubicBezTo>
                      <a:pt x="300" y="329"/>
                      <a:pt x="229" y="184"/>
                      <a:pt x="155" y="41"/>
                    </a:cubicBezTo>
                    <a:cubicBezTo>
                      <a:pt x="142" y="15"/>
                      <a:pt x="115" y="1"/>
                      <a:pt x="89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39"/>
              <p:cNvSpPr/>
              <p:nvPr/>
            </p:nvSpPr>
            <p:spPr>
              <a:xfrm>
                <a:off x="7889075" y="4042048"/>
                <a:ext cx="11198" cy="3144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994" extrusionOk="0">
                    <a:moveTo>
                      <a:pt x="94" y="1"/>
                    </a:moveTo>
                    <a:cubicBezTo>
                      <a:pt x="88" y="1"/>
                      <a:pt x="82" y="1"/>
                      <a:pt x="76" y="2"/>
                    </a:cubicBezTo>
                    <a:cubicBezTo>
                      <a:pt x="69" y="4"/>
                      <a:pt x="62" y="5"/>
                      <a:pt x="55" y="10"/>
                    </a:cubicBezTo>
                    <a:cubicBezTo>
                      <a:pt x="20" y="31"/>
                      <a:pt x="0" y="71"/>
                      <a:pt x="10" y="110"/>
                    </a:cubicBezTo>
                    <a:cubicBezTo>
                      <a:pt x="42" y="246"/>
                      <a:pt x="78" y="380"/>
                      <a:pt x="113" y="512"/>
                    </a:cubicBezTo>
                    <a:cubicBezTo>
                      <a:pt x="151" y="660"/>
                      <a:pt x="196" y="804"/>
                      <a:pt x="239" y="952"/>
                    </a:cubicBezTo>
                    <a:cubicBezTo>
                      <a:pt x="247" y="976"/>
                      <a:pt x="266" y="993"/>
                      <a:pt x="291" y="993"/>
                    </a:cubicBezTo>
                    <a:cubicBezTo>
                      <a:pt x="295" y="993"/>
                      <a:pt x="299" y="993"/>
                      <a:pt x="304" y="992"/>
                    </a:cubicBezTo>
                    <a:cubicBezTo>
                      <a:pt x="330" y="988"/>
                      <a:pt x="354" y="956"/>
                      <a:pt x="344" y="927"/>
                    </a:cubicBezTo>
                    <a:cubicBezTo>
                      <a:pt x="307" y="794"/>
                      <a:pt x="284" y="658"/>
                      <a:pt x="259" y="519"/>
                    </a:cubicBezTo>
                    <a:lnTo>
                      <a:pt x="222" y="295"/>
                    </a:lnTo>
                    <a:cubicBezTo>
                      <a:pt x="209" y="220"/>
                      <a:pt x="198" y="144"/>
                      <a:pt x="182" y="70"/>
                    </a:cubicBezTo>
                    <a:cubicBezTo>
                      <a:pt x="172" y="30"/>
                      <a:pt x="135" y="1"/>
                      <a:pt x="94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39"/>
              <p:cNvSpPr/>
              <p:nvPr/>
            </p:nvSpPr>
            <p:spPr>
              <a:xfrm>
                <a:off x="7873069" y="4152351"/>
                <a:ext cx="4650" cy="32613"/>
              </a:xfrm>
              <a:custGeom>
                <a:avLst/>
                <a:gdLst/>
                <a:ahLst/>
                <a:cxnLst/>
                <a:rect l="l" t="t" r="r" b="b"/>
                <a:pathLst>
                  <a:path w="147" h="1031" extrusionOk="0">
                    <a:moveTo>
                      <a:pt x="98" y="1"/>
                    </a:moveTo>
                    <a:cubicBezTo>
                      <a:pt x="90" y="1"/>
                      <a:pt x="81" y="2"/>
                      <a:pt x="74" y="6"/>
                    </a:cubicBezTo>
                    <a:cubicBezTo>
                      <a:pt x="55" y="14"/>
                      <a:pt x="44" y="29"/>
                      <a:pt x="44" y="46"/>
                    </a:cubicBezTo>
                    <a:cubicBezTo>
                      <a:pt x="45" y="357"/>
                      <a:pt x="17" y="666"/>
                      <a:pt x="2" y="976"/>
                    </a:cubicBezTo>
                    <a:cubicBezTo>
                      <a:pt x="1" y="1003"/>
                      <a:pt x="22" y="1027"/>
                      <a:pt x="51" y="1030"/>
                    </a:cubicBezTo>
                    <a:cubicBezTo>
                      <a:pt x="52" y="1030"/>
                      <a:pt x="53" y="1030"/>
                      <a:pt x="53" y="1030"/>
                    </a:cubicBezTo>
                    <a:cubicBezTo>
                      <a:pt x="78" y="1030"/>
                      <a:pt x="103" y="1009"/>
                      <a:pt x="104" y="981"/>
                    </a:cubicBezTo>
                    <a:cubicBezTo>
                      <a:pt x="118" y="672"/>
                      <a:pt x="147" y="364"/>
                      <a:pt x="145" y="52"/>
                    </a:cubicBezTo>
                    <a:cubicBezTo>
                      <a:pt x="145" y="25"/>
                      <a:pt x="125" y="2"/>
                      <a:pt x="98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9"/>
              <p:cNvSpPr/>
              <p:nvPr/>
            </p:nvSpPr>
            <p:spPr>
              <a:xfrm>
                <a:off x="7894516" y="4147258"/>
                <a:ext cx="6674" cy="13507"/>
              </a:xfrm>
              <a:custGeom>
                <a:avLst/>
                <a:gdLst/>
                <a:ahLst/>
                <a:cxnLst/>
                <a:rect l="l" t="t" r="r" b="b"/>
                <a:pathLst>
                  <a:path w="211" h="427" extrusionOk="0">
                    <a:moveTo>
                      <a:pt x="190" y="321"/>
                    </a:moveTo>
                    <a:cubicBezTo>
                      <a:pt x="190" y="321"/>
                      <a:pt x="190" y="322"/>
                      <a:pt x="191" y="322"/>
                    </a:cubicBezTo>
                    <a:cubicBezTo>
                      <a:pt x="191" y="322"/>
                      <a:pt x="190" y="321"/>
                      <a:pt x="190" y="321"/>
                    </a:cubicBezTo>
                    <a:close/>
                    <a:moveTo>
                      <a:pt x="54" y="1"/>
                    </a:moveTo>
                    <a:cubicBezTo>
                      <a:pt x="51" y="1"/>
                      <a:pt x="49" y="1"/>
                      <a:pt x="46" y="1"/>
                    </a:cubicBezTo>
                    <a:cubicBezTo>
                      <a:pt x="42" y="4"/>
                      <a:pt x="36" y="4"/>
                      <a:pt x="33" y="6"/>
                    </a:cubicBezTo>
                    <a:cubicBezTo>
                      <a:pt x="13" y="17"/>
                      <a:pt x="0" y="40"/>
                      <a:pt x="6" y="61"/>
                    </a:cubicBezTo>
                    <a:cubicBezTo>
                      <a:pt x="22" y="124"/>
                      <a:pt x="39" y="183"/>
                      <a:pt x="57" y="243"/>
                    </a:cubicBezTo>
                    <a:cubicBezTo>
                      <a:pt x="75" y="298"/>
                      <a:pt x="93" y="349"/>
                      <a:pt x="113" y="399"/>
                    </a:cubicBezTo>
                    <a:cubicBezTo>
                      <a:pt x="118" y="411"/>
                      <a:pt x="132" y="421"/>
                      <a:pt x="142" y="425"/>
                    </a:cubicBezTo>
                    <a:cubicBezTo>
                      <a:pt x="147" y="426"/>
                      <a:pt x="152" y="427"/>
                      <a:pt x="157" y="427"/>
                    </a:cubicBezTo>
                    <a:cubicBezTo>
                      <a:pt x="166" y="427"/>
                      <a:pt x="174" y="425"/>
                      <a:pt x="182" y="421"/>
                    </a:cubicBezTo>
                    <a:cubicBezTo>
                      <a:pt x="192" y="415"/>
                      <a:pt x="201" y="405"/>
                      <a:pt x="206" y="392"/>
                    </a:cubicBezTo>
                    <a:cubicBezTo>
                      <a:pt x="211" y="378"/>
                      <a:pt x="208" y="368"/>
                      <a:pt x="203" y="355"/>
                    </a:cubicBezTo>
                    <a:cubicBezTo>
                      <a:pt x="198" y="344"/>
                      <a:pt x="194" y="331"/>
                      <a:pt x="190" y="320"/>
                    </a:cubicBezTo>
                    <a:lnTo>
                      <a:pt x="190" y="320"/>
                    </a:lnTo>
                    <a:cubicBezTo>
                      <a:pt x="190" y="320"/>
                      <a:pt x="190" y="321"/>
                      <a:pt x="190" y="321"/>
                    </a:cubicBezTo>
                    <a:lnTo>
                      <a:pt x="190" y="321"/>
                    </a:lnTo>
                    <a:cubicBezTo>
                      <a:pt x="157" y="228"/>
                      <a:pt x="129" y="136"/>
                      <a:pt x="105" y="41"/>
                    </a:cubicBezTo>
                    <a:cubicBezTo>
                      <a:pt x="98" y="17"/>
                      <a:pt x="77" y="1"/>
                      <a:pt x="54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39"/>
              <p:cNvSpPr/>
              <p:nvPr/>
            </p:nvSpPr>
            <p:spPr>
              <a:xfrm>
                <a:off x="7873385" y="4257276"/>
                <a:ext cx="63012" cy="8626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2727" extrusionOk="0">
                    <a:moveTo>
                      <a:pt x="274" y="520"/>
                    </a:moveTo>
                    <a:cubicBezTo>
                      <a:pt x="274" y="520"/>
                      <a:pt x="274" y="521"/>
                      <a:pt x="274" y="521"/>
                    </a:cubicBezTo>
                    <a:cubicBezTo>
                      <a:pt x="274" y="521"/>
                      <a:pt x="274" y="520"/>
                      <a:pt x="274" y="520"/>
                    </a:cubicBezTo>
                    <a:close/>
                    <a:moveTo>
                      <a:pt x="274" y="520"/>
                    </a:moveTo>
                    <a:cubicBezTo>
                      <a:pt x="277" y="521"/>
                      <a:pt x="277" y="524"/>
                      <a:pt x="279" y="528"/>
                    </a:cubicBezTo>
                    <a:cubicBezTo>
                      <a:pt x="279" y="524"/>
                      <a:pt x="277" y="521"/>
                      <a:pt x="274" y="520"/>
                    </a:cubicBezTo>
                    <a:close/>
                    <a:moveTo>
                      <a:pt x="1169" y="1973"/>
                    </a:moveTo>
                    <a:cubicBezTo>
                      <a:pt x="1172" y="1974"/>
                      <a:pt x="1174" y="1976"/>
                      <a:pt x="1176" y="1977"/>
                    </a:cubicBezTo>
                    <a:cubicBezTo>
                      <a:pt x="1175" y="1976"/>
                      <a:pt x="1172" y="1974"/>
                      <a:pt x="1169" y="1973"/>
                    </a:cubicBezTo>
                    <a:close/>
                    <a:moveTo>
                      <a:pt x="51" y="0"/>
                    </a:moveTo>
                    <a:cubicBezTo>
                      <a:pt x="43" y="0"/>
                      <a:pt x="35" y="2"/>
                      <a:pt x="28" y="6"/>
                    </a:cubicBezTo>
                    <a:cubicBezTo>
                      <a:pt x="17" y="8"/>
                      <a:pt x="8" y="20"/>
                      <a:pt x="5" y="33"/>
                    </a:cubicBezTo>
                    <a:cubicBezTo>
                      <a:pt x="1" y="47"/>
                      <a:pt x="2" y="57"/>
                      <a:pt x="8" y="70"/>
                    </a:cubicBezTo>
                    <a:cubicBezTo>
                      <a:pt x="21" y="104"/>
                      <a:pt x="34" y="136"/>
                      <a:pt x="44" y="169"/>
                    </a:cubicBezTo>
                    <a:cubicBezTo>
                      <a:pt x="42" y="166"/>
                      <a:pt x="42" y="163"/>
                      <a:pt x="41" y="162"/>
                    </a:cubicBezTo>
                    <a:lnTo>
                      <a:pt x="41" y="162"/>
                    </a:lnTo>
                    <a:cubicBezTo>
                      <a:pt x="130" y="412"/>
                      <a:pt x="213" y="667"/>
                      <a:pt x="306" y="918"/>
                    </a:cubicBezTo>
                    <a:cubicBezTo>
                      <a:pt x="406" y="1187"/>
                      <a:pt x="529" y="1445"/>
                      <a:pt x="694" y="1681"/>
                    </a:cubicBezTo>
                    <a:cubicBezTo>
                      <a:pt x="843" y="1891"/>
                      <a:pt x="1036" y="2069"/>
                      <a:pt x="1238" y="2231"/>
                    </a:cubicBezTo>
                    <a:cubicBezTo>
                      <a:pt x="1337" y="2311"/>
                      <a:pt x="1438" y="2385"/>
                      <a:pt x="1540" y="2461"/>
                    </a:cubicBezTo>
                    <a:cubicBezTo>
                      <a:pt x="1652" y="2546"/>
                      <a:pt x="1762" y="2627"/>
                      <a:pt x="1871" y="2713"/>
                    </a:cubicBezTo>
                    <a:cubicBezTo>
                      <a:pt x="1884" y="2720"/>
                      <a:pt x="1897" y="2725"/>
                      <a:pt x="1910" y="2726"/>
                    </a:cubicBezTo>
                    <a:cubicBezTo>
                      <a:pt x="1931" y="2726"/>
                      <a:pt x="1950" y="2719"/>
                      <a:pt x="1967" y="2706"/>
                    </a:cubicBezTo>
                    <a:cubicBezTo>
                      <a:pt x="1981" y="2692"/>
                      <a:pt x="1990" y="2672"/>
                      <a:pt x="1991" y="2653"/>
                    </a:cubicBezTo>
                    <a:cubicBezTo>
                      <a:pt x="1991" y="2633"/>
                      <a:pt x="1985" y="2610"/>
                      <a:pt x="1970" y="2596"/>
                    </a:cubicBezTo>
                    <a:cubicBezTo>
                      <a:pt x="1842" y="2483"/>
                      <a:pt x="1709" y="2382"/>
                      <a:pt x="1573" y="2282"/>
                    </a:cubicBezTo>
                    <a:cubicBezTo>
                      <a:pt x="1438" y="2183"/>
                      <a:pt x="1304" y="2085"/>
                      <a:pt x="1175" y="1980"/>
                    </a:cubicBezTo>
                    <a:cubicBezTo>
                      <a:pt x="1095" y="1913"/>
                      <a:pt x="1019" y="1841"/>
                      <a:pt x="947" y="1767"/>
                    </a:cubicBezTo>
                    <a:cubicBezTo>
                      <a:pt x="874" y="1689"/>
                      <a:pt x="808" y="1608"/>
                      <a:pt x="745" y="1522"/>
                    </a:cubicBezTo>
                    <a:cubicBezTo>
                      <a:pt x="535" y="1214"/>
                      <a:pt x="400" y="865"/>
                      <a:pt x="273" y="517"/>
                    </a:cubicBezTo>
                    <a:lnTo>
                      <a:pt x="273" y="517"/>
                    </a:lnTo>
                    <a:cubicBezTo>
                      <a:pt x="273" y="517"/>
                      <a:pt x="273" y="517"/>
                      <a:pt x="273" y="517"/>
                    </a:cubicBezTo>
                    <a:lnTo>
                      <a:pt x="273" y="517"/>
                    </a:lnTo>
                    <a:cubicBezTo>
                      <a:pt x="215" y="354"/>
                      <a:pt x="158" y="190"/>
                      <a:pt x="95" y="27"/>
                    </a:cubicBezTo>
                    <a:cubicBezTo>
                      <a:pt x="89" y="9"/>
                      <a:pt x="70" y="0"/>
                      <a:pt x="51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39"/>
              <p:cNvSpPr/>
              <p:nvPr/>
            </p:nvSpPr>
            <p:spPr>
              <a:xfrm>
                <a:off x="7927287" y="4314151"/>
                <a:ext cx="26666" cy="22681"/>
              </a:xfrm>
              <a:custGeom>
                <a:avLst/>
                <a:gdLst/>
                <a:ahLst/>
                <a:cxnLst/>
                <a:rect l="l" t="t" r="r" b="b"/>
                <a:pathLst>
                  <a:path w="843" h="717" extrusionOk="0">
                    <a:moveTo>
                      <a:pt x="55" y="0"/>
                    </a:moveTo>
                    <a:cubicBezTo>
                      <a:pt x="45" y="0"/>
                      <a:pt x="37" y="3"/>
                      <a:pt x="29" y="6"/>
                    </a:cubicBezTo>
                    <a:cubicBezTo>
                      <a:pt x="24" y="6"/>
                      <a:pt x="21" y="7"/>
                      <a:pt x="17" y="12"/>
                    </a:cubicBezTo>
                    <a:cubicBezTo>
                      <a:pt x="8" y="20"/>
                      <a:pt x="2" y="33"/>
                      <a:pt x="1" y="46"/>
                    </a:cubicBezTo>
                    <a:cubicBezTo>
                      <a:pt x="1" y="60"/>
                      <a:pt x="7" y="70"/>
                      <a:pt x="15" y="83"/>
                    </a:cubicBezTo>
                    <a:cubicBezTo>
                      <a:pt x="35" y="111"/>
                      <a:pt x="57" y="139"/>
                      <a:pt x="78" y="165"/>
                    </a:cubicBezTo>
                    <a:cubicBezTo>
                      <a:pt x="107" y="201"/>
                      <a:pt x="138" y="234"/>
                      <a:pt x="171" y="265"/>
                    </a:cubicBezTo>
                    <a:cubicBezTo>
                      <a:pt x="221" y="318"/>
                      <a:pt x="279" y="365"/>
                      <a:pt x="336" y="411"/>
                    </a:cubicBezTo>
                    <a:cubicBezTo>
                      <a:pt x="468" y="520"/>
                      <a:pt x="615" y="615"/>
                      <a:pt x="758" y="709"/>
                    </a:cubicBezTo>
                    <a:cubicBezTo>
                      <a:pt x="766" y="714"/>
                      <a:pt x="776" y="716"/>
                      <a:pt x="785" y="716"/>
                    </a:cubicBezTo>
                    <a:cubicBezTo>
                      <a:pt x="802" y="716"/>
                      <a:pt x="819" y="708"/>
                      <a:pt x="828" y="693"/>
                    </a:cubicBezTo>
                    <a:cubicBezTo>
                      <a:pt x="843" y="670"/>
                      <a:pt x="836" y="640"/>
                      <a:pt x="811" y="626"/>
                    </a:cubicBezTo>
                    <a:cubicBezTo>
                      <a:pt x="659" y="523"/>
                      <a:pt x="506" y="421"/>
                      <a:pt x="363" y="305"/>
                    </a:cubicBezTo>
                    <a:lnTo>
                      <a:pt x="363" y="305"/>
                    </a:lnTo>
                    <a:lnTo>
                      <a:pt x="370" y="312"/>
                    </a:lnTo>
                    <a:cubicBezTo>
                      <a:pt x="317" y="268"/>
                      <a:pt x="267" y="222"/>
                      <a:pt x="221" y="175"/>
                    </a:cubicBezTo>
                    <a:cubicBezTo>
                      <a:pt x="173" y="126"/>
                      <a:pt x="130" y="70"/>
                      <a:pt x="88" y="17"/>
                    </a:cubicBezTo>
                    <a:cubicBezTo>
                      <a:pt x="81" y="6"/>
                      <a:pt x="67" y="0"/>
                      <a:pt x="55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39"/>
              <p:cNvSpPr/>
              <p:nvPr/>
            </p:nvSpPr>
            <p:spPr>
              <a:xfrm>
                <a:off x="7973312" y="4309122"/>
                <a:ext cx="8066" cy="9933"/>
              </a:xfrm>
              <a:custGeom>
                <a:avLst/>
                <a:gdLst/>
                <a:ahLst/>
                <a:cxnLst/>
                <a:rect l="l" t="t" r="r" b="b"/>
                <a:pathLst>
                  <a:path w="255" h="314" extrusionOk="0">
                    <a:moveTo>
                      <a:pt x="58" y="1"/>
                    </a:moveTo>
                    <a:cubicBezTo>
                      <a:pt x="50" y="1"/>
                      <a:pt x="42" y="2"/>
                      <a:pt x="35" y="6"/>
                    </a:cubicBezTo>
                    <a:cubicBezTo>
                      <a:pt x="11" y="16"/>
                      <a:pt x="1" y="49"/>
                      <a:pt x="13" y="72"/>
                    </a:cubicBezTo>
                    <a:cubicBezTo>
                      <a:pt x="36" y="115"/>
                      <a:pt x="61" y="158"/>
                      <a:pt x="86" y="199"/>
                    </a:cubicBezTo>
                    <a:cubicBezTo>
                      <a:pt x="108" y="234"/>
                      <a:pt x="135" y="265"/>
                      <a:pt x="161" y="298"/>
                    </a:cubicBezTo>
                    <a:cubicBezTo>
                      <a:pt x="170" y="309"/>
                      <a:pt x="182" y="314"/>
                      <a:pt x="196" y="314"/>
                    </a:cubicBezTo>
                    <a:cubicBezTo>
                      <a:pt x="209" y="314"/>
                      <a:pt x="223" y="309"/>
                      <a:pt x="233" y="301"/>
                    </a:cubicBezTo>
                    <a:cubicBezTo>
                      <a:pt x="254" y="281"/>
                      <a:pt x="251" y="251"/>
                      <a:pt x="234" y="229"/>
                    </a:cubicBezTo>
                    <a:cubicBezTo>
                      <a:pt x="220" y="213"/>
                      <a:pt x="205" y="193"/>
                      <a:pt x="191" y="174"/>
                    </a:cubicBezTo>
                    <a:lnTo>
                      <a:pt x="191" y="174"/>
                    </a:lnTo>
                    <a:cubicBezTo>
                      <a:pt x="191" y="174"/>
                      <a:pt x="191" y="175"/>
                      <a:pt x="191" y="175"/>
                    </a:cubicBezTo>
                    <a:lnTo>
                      <a:pt x="191" y="175"/>
                    </a:lnTo>
                    <a:cubicBezTo>
                      <a:pt x="191" y="174"/>
                      <a:pt x="190" y="173"/>
                      <a:pt x="190" y="172"/>
                    </a:cubicBezTo>
                    <a:lnTo>
                      <a:pt x="190" y="172"/>
                    </a:lnTo>
                    <a:cubicBezTo>
                      <a:pt x="190" y="173"/>
                      <a:pt x="190" y="173"/>
                      <a:pt x="191" y="174"/>
                    </a:cubicBezTo>
                    <a:lnTo>
                      <a:pt x="191" y="174"/>
                    </a:lnTo>
                    <a:cubicBezTo>
                      <a:pt x="190" y="173"/>
                      <a:pt x="190" y="173"/>
                      <a:pt x="190" y="172"/>
                    </a:cubicBezTo>
                    <a:lnTo>
                      <a:pt x="190" y="172"/>
                    </a:lnTo>
                    <a:cubicBezTo>
                      <a:pt x="190" y="172"/>
                      <a:pt x="190" y="172"/>
                      <a:pt x="190" y="172"/>
                    </a:cubicBezTo>
                    <a:lnTo>
                      <a:pt x="190" y="172"/>
                    </a:lnTo>
                    <a:cubicBezTo>
                      <a:pt x="190" y="172"/>
                      <a:pt x="190" y="172"/>
                      <a:pt x="190" y="172"/>
                    </a:cubicBezTo>
                    <a:lnTo>
                      <a:pt x="190" y="172"/>
                    </a:lnTo>
                    <a:cubicBezTo>
                      <a:pt x="190" y="172"/>
                      <a:pt x="190" y="172"/>
                      <a:pt x="190" y="172"/>
                    </a:cubicBezTo>
                    <a:lnTo>
                      <a:pt x="190" y="172"/>
                    </a:lnTo>
                    <a:cubicBezTo>
                      <a:pt x="179" y="155"/>
                      <a:pt x="167" y="140"/>
                      <a:pt x="157" y="122"/>
                    </a:cubicBezTo>
                    <a:cubicBezTo>
                      <a:pt x="137" y="92"/>
                      <a:pt x="119" y="59"/>
                      <a:pt x="104" y="28"/>
                    </a:cubicBezTo>
                    <a:cubicBezTo>
                      <a:pt x="94" y="11"/>
                      <a:pt x="77" y="1"/>
                      <a:pt x="58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39"/>
              <p:cNvSpPr/>
              <p:nvPr/>
            </p:nvSpPr>
            <p:spPr>
              <a:xfrm>
                <a:off x="8011556" y="4284607"/>
                <a:ext cx="11483" cy="21573"/>
              </a:xfrm>
              <a:custGeom>
                <a:avLst/>
                <a:gdLst/>
                <a:ahLst/>
                <a:cxnLst/>
                <a:rect l="l" t="t" r="r" b="b"/>
                <a:pathLst>
                  <a:path w="363" h="682" extrusionOk="0">
                    <a:moveTo>
                      <a:pt x="59" y="1"/>
                    </a:moveTo>
                    <a:cubicBezTo>
                      <a:pt x="52" y="1"/>
                      <a:pt x="44" y="3"/>
                      <a:pt x="36" y="6"/>
                    </a:cubicBezTo>
                    <a:cubicBezTo>
                      <a:pt x="12" y="18"/>
                      <a:pt x="0" y="51"/>
                      <a:pt x="14" y="74"/>
                    </a:cubicBezTo>
                    <a:cubicBezTo>
                      <a:pt x="70" y="173"/>
                      <a:pt x="115" y="274"/>
                      <a:pt x="152" y="380"/>
                    </a:cubicBezTo>
                    <a:cubicBezTo>
                      <a:pt x="179" y="462"/>
                      <a:pt x="202" y="545"/>
                      <a:pt x="223" y="629"/>
                    </a:cubicBezTo>
                    <a:cubicBezTo>
                      <a:pt x="232" y="660"/>
                      <a:pt x="258" y="681"/>
                      <a:pt x="287" y="681"/>
                    </a:cubicBezTo>
                    <a:cubicBezTo>
                      <a:pt x="292" y="681"/>
                      <a:pt x="297" y="681"/>
                      <a:pt x="302" y="679"/>
                    </a:cubicBezTo>
                    <a:cubicBezTo>
                      <a:pt x="337" y="672"/>
                      <a:pt x="362" y="636"/>
                      <a:pt x="352" y="601"/>
                    </a:cubicBezTo>
                    <a:cubicBezTo>
                      <a:pt x="329" y="509"/>
                      <a:pt x="299" y="419"/>
                      <a:pt x="262" y="331"/>
                    </a:cubicBezTo>
                    <a:cubicBezTo>
                      <a:pt x="216" y="226"/>
                      <a:pt x="162" y="128"/>
                      <a:pt x="105" y="28"/>
                    </a:cubicBezTo>
                    <a:cubicBezTo>
                      <a:pt x="96" y="11"/>
                      <a:pt x="78" y="1"/>
                      <a:pt x="59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39"/>
              <p:cNvSpPr/>
              <p:nvPr/>
            </p:nvSpPr>
            <p:spPr>
              <a:xfrm>
                <a:off x="7941459" y="4130809"/>
                <a:ext cx="32328" cy="2508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93" extrusionOk="0">
                    <a:moveTo>
                      <a:pt x="58" y="1"/>
                    </a:moveTo>
                    <a:cubicBezTo>
                      <a:pt x="49" y="1"/>
                      <a:pt x="40" y="3"/>
                      <a:pt x="32" y="6"/>
                    </a:cubicBezTo>
                    <a:cubicBezTo>
                      <a:pt x="27" y="10"/>
                      <a:pt x="20" y="16"/>
                      <a:pt x="17" y="23"/>
                    </a:cubicBezTo>
                    <a:cubicBezTo>
                      <a:pt x="1" y="47"/>
                      <a:pt x="10" y="76"/>
                      <a:pt x="32" y="92"/>
                    </a:cubicBezTo>
                    <a:cubicBezTo>
                      <a:pt x="183" y="205"/>
                      <a:pt x="330" y="324"/>
                      <a:pt x="475" y="444"/>
                    </a:cubicBezTo>
                    <a:cubicBezTo>
                      <a:pt x="620" y="561"/>
                      <a:pt x="767" y="680"/>
                      <a:pt x="922" y="783"/>
                    </a:cubicBezTo>
                    <a:cubicBezTo>
                      <a:pt x="931" y="790"/>
                      <a:pt x="942" y="793"/>
                      <a:pt x="953" y="793"/>
                    </a:cubicBezTo>
                    <a:cubicBezTo>
                      <a:pt x="974" y="793"/>
                      <a:pt x="994" y="782"/>
                      <a:pt x="1005" y="766"/>
                    </a:cubicBezTo>
                    <a:cubicBezTo>
                      <a:pt x="1022" y="736"/>
                      <a:pt x="1013" y="700"/>
                      <a:pt x="985" y="682"/>
                    </a:cubicBezTo>
                    <a:cubicBezTo>
                      <a:pt x="915" y="632"/>
                      <a:pt x="843" y="580"/>
                      <a:pt x="771" y="527"/>
                    </a:cubicBezTo>
                    <a:cubicBezTo>
                      <a:pt x="691" y="468"/>
                      <a:pt x="611" y="408"/>
                      <a:pt x="532" y="347"/>
                    </a:cubicBezTo>
                    <a:cubicBezTo>
                      <a:pt x="383" y="232"/>
                      <a:pt x="233" y="119"/>
                      <a:pt x="83" y="9"/>
                    </a:cubicBezTo>
                    <a:cubicBezTo>
                      <a:pt x="75" y="3"/>
                      <a:pt x="67" y="1"/>
                      <a:pt x="58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9"/>
              <p:cNvSpPr/>
              <p:nvPr/>
            </p:nvSpPr>
            <p:spPr>
              <a:xfrm>
                <a:off x="8017661" y="4176265"/>
                <a:ext cx="33467" cy="69402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2194" extrusionOk="0">
                    <a:moveTo>
                      <a:pt x="79" y="174"/>
                    </a:moveTo>
                    <a:cubicBezTo>
                      <a:pt x="81" y="175"/>
                      <a:pt x="83" y="178"/>
                      <a:pt x="85" y="181"/>
                    </a:cubicBezTo>
                    <a:cubicBezTo>
                      <a:pt x="83" y="177"/>
                      <a:pt x="81" y="175"/>
                      <a:pt x="79" y="174"/>
                    </a:cubicBezTo>
                    <a:close/>
                    <a:moveTo>
                      <a:pt x="54" y="0"/>
                    </a:moveTo>
                    <a:cubicBezTo>
                      <a:pt x="45" y="0"/>
                      <a:pt x="36" y="2"/>
                      <a:pt x="29" y="6"/>
                    </a:cubicBezTo>
                    <a:cubicBezTo>
                      <a:pt x="28" y="12"/>
                      <a:pt x="23" y="14"/>
                      <a:pt x="22" y="18"/>
                    </a:cubicBezTo>
                    <a:cubicBezTo>
                      <a:pt x="0" y="38"/>
                      <a:pt x="2" y="67"/>
                      <a:pt x="19" y="87"/>
                    </a:cubicBezTo>
                    <a:cubicBezTo>
                      <a:pt x="38" y="117"/>
                      <a:pt x="59" y="144"/>
                      <a:pt x="79" y="171"/>
                    </a:cubicBezTo>
                    <a:cubicBezTo>
                      <a:pt x="79" y="170"/>
                      <a:pt x="78" y="170"/>
                      <a:pt x="78" y="168"/>
                    </a:cubicBezTo>
                    <a:lnTo>
                      <a:pt x="78" y="168"/>
                    </a:lnTo>
                    <a:cubicBezTo>
                      <a:pt x="199" y="344"/>
                      <a:pt x="315" y="528"/>
                      <a:pt x="419" y="715"/>
                    </a:cubicBezTo>
                    <a:cubicBezTo>
                      <a:pt x="522" y="902"/>
                      <a:pt x="608" y="1098"/>
                      <a:pt x="684" y="1296"/>
                    </a:cubicBezTo>
                    <a:lnTo>
                      <a:pt x="684" y="1296"/>
                    </a:lnTo>
                    <a:cubicBezTo>
                      <a:pt x="683" y="1294"/>
                      <a:pt x="682" y="1292"/>
                      <a:pt x="681" y="1289"/>
                    </a:cubicBezTo>
                    <a:lnTo>
                      <a:pt x="681" y="1289"/>
                    </a:lnTo>
                    <a:cubicBezTo>
                      <a:pt x="728" y="1423"/>
                      <a:pt x="768" y="1557"/>
                      <a:pt x="804" y="1693"/>
                    </a:cubicBezTo>
                    <a:cubicBezTo>
                      <a:pt x="844" y="1838"/>
                      <a:pt x="875" y="1984"/>
                      <a:pt x="901" y="2131"/>
                    </a:cubicBezTo>
                    <a:cubicBezTo>
                      <a:pt x="907" y="2168"/>
                      <a:pt x="942" y="2194"/>
                      <a:pt x="977" y="2194"/>
                    </a:cubicBezTo>
                    <a:cubicBezTo>
                      <a:pt x="983" y="2194"/>
                      <a:pt x="988" y="2193"/>
                      <a:pt x="994" y="2191"/>
                    </a:cubicBezTo>
                    <a:cubicBezTo>
                      <a:pt x="1016" y="2187"/>
                      <a:pt x="1033" y="2174"/>
                      <a:pt x="1044" y="2158"/>
                    </a:cubicBezTo>
                    <a:cubicBezTo>
                      <a:pt x="1054" y="2140"/>
                      <a:pt x="1057" y="2120"/>
                      <a:pt x="1054" y="2098"/>
                    </a:cubicBezTo>
                    <a:cubicBezTo>
                      <a:pt x="1040" y="1998"/>
                      <a:pt x="1026" y="1898"/>
                      <a:pt x="1006" y="1798"/>
                    </a:cubicBezTo>
                    <a:cubicBezTo>
                      <a:pt x="988" y="1703"/>
                      <a:pt x="963" y="1610"/>
                      <a:pt x="934" y="1517"/>
                    </a:cubicBezTo>
                    <a:cubicBezTo>
                      <a:pt x="880" y="1332"/>
                      <a:pt x="804" y="1156"/>
                      <a:pt x="718" y="984"/>
                    </a:cubicBezTo>
                    <a:cubicBezTo>
                      <a:pt x="633" y="820"/>
                      <a:pt x="540" y="659"/>
                      <a:pt x="439" y="505"/>
                    </a:cubicBezTo>
                    <a:cubicBezTo>
                      <a:pt x="330" y="336"/>
                      <a:pt x="208" y="177"/>
                      <a:pt x="88" y="15"/>
                    </a:cubicBezTo>
                    <a:cubicBezTo>
                      <a:pt x="80" y="5"/>
                      <a:pt x="67" y="0"/>
                      <a:pt x="54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4" name="Google Shape;734;p39"/>
            <p:cNvGrpSpPr/>
            <p:nvPr/>
          </p:nvGrpSpPr>
          <p:grpSpPr>
            <a:xfrm>
              <a:off x="3522802" y="4806606"/>
              <a:ext cx="147945" cy="134470"/>
              <a:chOff x="3477352" y="993181"/>
              <a:chExt cx="147945" cy="134470"/>
            </a:xfrm>
          </p:grpSpPr>
          <p:sp>
            <p:nvSpPr>
              <p:cNvPr id="735" name="Google Shape;735;p39"/>
              <p:cNvSpPr/>
              <p:nvPr/>
            </p:nvSpPr>
            <p:spPr>
              <a:xfrm>
                <a:off x="3477352" y="993181"/>
                <a:ext cx="147945" cy="134470"/>
              </a:xfrm>
              <a:custGeom>
                <a:avLst/>
                <a:gdLst/>
                <a:ahLst/>
                <a:cxnLst/>
                <a:rect l="l" t="t" r="r" b="b"/>
                <a:pathLst>
                  <a:path w="4677" h="4251" extrusionOk="0">
                    <a:moveTo>
                      <a:pt x="2336" y="0"/>
                    </a:moveTo>
                    <a:cubicBezTo>
                      <a:pt x="1375" y="0"/>
                      <a:pt x="504" y="658"/>
                      <a:pt x="273" y="1634"/>
                    </a:cubicBezTo>
                    <a:cubicBezTo>
                      <a:pt x="0" y="2776"/>
                      <a:pt x="705" y="3922"/>
                      <a:pt x="1848" y="4192"/>
                    </a:cubicBezTo>
                    <a:cubicBezTo>
                      <a:pt x="2013" y="4232"/>
                      <a:pt x="2178" y="4250"/>
                      <a:pt x="2340" y="4250"/>
                    </a:cubicBezTo>
                    <a:cubicBezTo>
                      <a:pt x="3302" y="4250"/>
                      <a:pt x="4173" y="3594"/>
                      <a:pt x="4405" y="2617"/>
                    </a:cubicBezTo>
                    <a:cubicBezTo>
                      <a:pt x="4677" y="1475"/>
                      <a:pt x="3970" y="329"/>
                      <a:pt x="2830" y="59"/>
                    </a:cubicBezTo>
                    <a:cubicBezTo>
                      <a:pt x="2664" y="19"/>
                      <a:pt x="2499" y="0"/>
                      <a:pt x="23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39"/>
              <p:cNvSpPr/>
              <p:nvPr/>
            </p:nvSpPr>
            <p:spPr>
              <a:xfrm>
                <a:off x="3499147" y="1008080"/>
                <a:ext cx="79746" cy="50232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588" extrusionOk="0">
                    <a:moveTo>
                      <a:pt x="1725" y="1"/>
                    </a:moveTo>
                    <a:cubicBezTo>
                      <a:pt x="1494" y="1"/>
                      <a:pt x="1226" y="62"/>
                      <a:pt x="961" y="188"/>
                    </a:cubicBezTo>
                    <a:cubicBezTo>
                      <a:pt x="357" y="474"/>
                      <a:pt x="0" y="989"/>
                      <a:pt x="165" y="1339"/>
                    </a:cubicBezTo>
                    <a:cubicBezTo>
                      <a:pt x="239" y="1497"/>
                      <a:pt x="428" y="1588"/>
                      <a:pt x="647" y="1588"/>
                    </a:cubicBezTo>
                    <a:cubicBezTo>
                      <a:pt x="911" y="1588"/>
                      <a:pt x="1217" y="1455"/>
                      <a:pt x="1416" y="1147"/>
                    </a:cubicBezTo>
                    <a:cubicBezTo>
                      <a:pt x="1780" y="586"/>
                      <a:pt x="2520" y="647"/>
                      <a:pt x="2356" y="299"/>
                    </a:cubicBezTo>
                    <a:cubicBezTo>
                      <a:pt x="2263" y="103"/>
                      <a:pt x="2024" y="1"/>
                      <a:pt x="172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7" name="Google Shape;737;p39"/>
            <p:cNvGrpSpPr/>
            <p:nvPr/>
          </p:nvGrpSpPr>
          <p:grpSpPr>
            <a:xfrm>
              <a:off x="3729403" y="4631593"/>
              <a:ext cx="83763" cy="83541"/>
              <a:chOff x="3317703" y="1099656"/>
              <a:chExt cx="83763" cy="83541"/>
            </a:xfrm>
          </p:grpSpPr>
          <p:sp>
            <p:nvSpPr>
              <p:cNvPr id="738" name="Google Shape;738;p39"/>
              <p:cNvSpPr/>
              <p:nvPr/>
            </p:nvSpPr>
            <p:spPr>
              <a:xfrm>
                <a:off x="3317703" y="1099656"/>
                <a:ext cx="83763" cy="83541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641" extrusionOk="0">
                    <a:moveTo>
                      <a:pt x="1325" y="0"/>
                    </a:moveTo>
                    <a:cubicBezTo>
                      <a:pt x="599" y="0"/>
                      <a:pt x="7" y="588"/>
                      <a:pt x="3" y="1315"/>
                    </a:cubicBezTo>
                    <a:cubicBezTo>
                      <a:pt x="0" y="2044"/>
                      <a:pt x="589" y="2638"/>
                      <a:pt x="1317" y="2641"/>
                    </a:cubicBezTo>
                    <a:cubicBezTo>
                      <a:pt x="1320" y="2641"/>
                      <a:pt x="1323" y="2641"/>
                      <a:pt x="1325" y="2641"/>
                    </a:cubicBezTo>
                    <a:cubicBezTo>
                      <a:pt x="2051" y="2641"/>
                      <a:pt x="2640" y="2052"/>
                      <a:pt x="2643" y="1328"/>
                    </a:cubicBezTo>
                    <a:cubicBezTo>
                      <a:pt x="2648" y="599"/>
                      <a:pt x="2058" y="6"/>
                      <a:pt x="1330" y="0"/>
                    </a:cubicBezTo>
                    <a:cubicBezTo>
                      <a:pt x="1329" y="0"/>
                      <a:pt x="1327" y="0"/>
                      <a:pt x="13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9"/>
              <p:cNvSpPr/>
              <p:nvPr/>
            </p:nvSpPr>
            <p:spPr>
              <a:xfrm>
                <a:off x="3325042" y="1108829"/>
                <a:ext cx="46753" cy="36219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145" extrusionOk="0">
                    <a:moveTo>
                      <a:pt x="1058" y="1"/>
                    </a:moveTo>
                    <a:cubicBezTo>
                      <a:pt x="883" y="1"/>
                      <a:pt x="665" y="84"/>
                      <a:pt x="470" y="240"/>
                    </a:cubicBezTo>
                    <a:cubicBezTo>
                      <a:pt x="143" y="501"/>
                      <a:pt x="0" y="862"/>
                      <a:pt x="149" y="1049"/>
                    </a:cubicBezTo>
                    <a:cubicBezTo>
                      <a:pt x="199" y="1112"/>
                      <a:pt x="281" y="1145"/>
                      <a:pt x="375" y="1145"/>
                    </a:cubicBezTo>
                    <a:cubicBezTo>
                      <a:pt x="559" y="1145"/>
                      <a:pt x="785" y="1018"/>
                      <a:pt x="879" y="758"/>
                    </a:cubicBezTo>
                    <a:cubicBezTo>
                      <a:pt x="1020" y="366"/>
                      <a:pt x="1478" y="300"/>
                      <a:pt x="1329" y="111"/>
                    </a:cubicBezTo>
                    <a:cubicBezTo>
                      <a:pt x="1270" y="37"/>
                      <a:pt x="1173" y="1"/>
                      <a:pt x="1058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 1">
  <p:cSld name="BLANK_1_3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4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40"/>
          <p:cNvGrpSpPr/>
          <p:nvPr/>
        </p:nvGrpSpPr>
        <p:grpSpPr>
          <a:xfrm>
            <a:off x="156998" y="3419611"/>
            <a:ext cx="538575" cy="484167"/>
            <a:chOff x="6552823" y="3238298"/>
            <a:chExt cx="538575" cy="484167"/>
          </a:xfrm>
        </p:grpSpPr>
        <p:sp>
          <p:nvSpPr>
            <p:cNvPr id="743" name="Google Shape;743;p40"/>
            <p:cNvSpPr/>
            <p:nvPr/>
          </p:nvSpPr>
          <p:spPr>
            <a:xfrm>
              <a:off x="6609730" y="3569743"/>
              <a:ext cx="5852" cy="4682"/>
            </a:xfrm>
            <a:custGeom>
              <a:avLst/>
              <a:gdLst/>
              <a:ahLst/>
              <a:cxnLst/>
              <a:rect l="l" t="t" r="r" b="b"/>
              <a:pathLst>
                <a:path w="185" h="148" extrusionOk="0">
                  <a:moveTo>
                    <a:pt x="108" y="0"/>
                  </a:moveTo>
                  <a:lnTo>
                    <a:pt x="98" y="3"/>
                  </a:lnTo>
                  <a:cubicBezTo>
                    <a:pt x="90" y="5"/>
                    <a:pt x="80" y="10"/>
                    <a:pt x="72" y="15"/>
                  </a:cubicBezTo>
                  <a:lnTo>
                    <a:pt x="64" y="15"/>
                  </a:lnTo>
                  <a:cubicBezTo>
                    <a:pt x="30" y="15"/>
                    <a:pt x="11" y="35"/>
                    <a:pt x="8" y="58"/>
                  </a:cubicBezTo>
                  <a:cubicBezTo>
                    <a:pt x="7" y="86"/>
                    <a:pt x="5" y="118"/>
                    <a:pt x="1" y="145"/>
                  </a:cubicBezTo>
                  <a:cubicBezTo>
                    <a:pt x="25" y="148"/>
                    <a:pt x="50" y="148"/>
                    <a:pt x="72" y="148"/>
                  </a:cubicBezTo>
                  <a:cubicBezTo>
                    <a:pt x="114" y="148"/>
                    <a:pt x="154" y="145"/>
                    <a:pt x="184" y="144"/>
                  </a:cubicBezTo>
                  <a:cubicBezTo>
                    <a:pt x="178" y="112"/>
                    <a:pt x="173" y="79"/>
                    <a:pt x="166" y="48"/>
                  </a:cubicBezTo>
                  <a:cubicBezTo>
                    <a:pt x="163" y="22"/>
                    <a:pt x="135" y="0"/>
                    <a:pt x="1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0"/>
            <p:cNvSpPr/>
            <p:nvPr/>
          </p:nvSpPr>
          <p:spPr>
            <a:xfrm>
              <a:off x="6554563" y="3593341"/>
              <a:ext cx="118812" cy="76487"/>
            </a:xfrm>
            <a:custGeom>
              <a:avLst/>
              <a:gdLst/>
              <a:ahLst/>
              <a:cxnLst/>
              <a:rect l="l" t="t" r="r" b="b"/>
              <a:pathLst>
                <a:path w="3756" h="2418" extrusionOk="0">
                  <a:moveTo>
                    <a:pt x="2053" y="0"/>
                  </a:moveTo>
                  <a:cubicBezTo>
                    <a:pt x="2031" y="5"/>
                    <a:pt x="2010" y="6"/>
                    <a:pt x="1988" y="10"/>
                  </a:cubicBezTo>
                  <a:cubicBezTo>
                    <a:pt x="1912" y="16"/>
                    <a:pt x="1837" y="21"/>
                    <a:pt x="1759" y="21"/>
                  </a:cubicBezTo>
                  <a:cubicBezTo>
                    <a:pt x="1735" y="21"/>
                    <a:pt x="1709" y="21"/>
                    <a:pt x="1685" y="19"/>
                  </a:cubicBezTo>
                  <a:cubicBezTo>
                    <a:pt x="1681" y="47"/>
                    <a:pt x="1676" y="95"/>
                    <a:pt x="1676" y="95"/>
                  </a:cubicBezTo>
                  <a:cubicBezTo>
                    <a:pt x="1676" y="95"/>
                    <a:pt x="1676" y="95"/>
                    <a:pt x="1676" y="95"/>
                  </a:cubicBezTo>
                  <a:cubicBezTo>
                    <a:pt x="1665" y="191"/>
                    <a:pt x="1627" y="509"/>
                    <a:pt x="1616" y="593"/>
                  </a:cubicBezTo>
                  <a:cubicBezTo>
                    <a:pt x="1363" y="596"/>
                    <a:pt x="999" y="629"/>
                    <a:pt x="804" y="659"/>
                  </a:cubicBezTo>
                  <a:cubicBezTo>
                    <a:pt x="598" y="692"/>
                    <a:pt x="333" y="752"/>
                    <a:pt x="168" y="881"/>
                  </a:cubicBezTo>
                  <a:cubicBezTo>
                    <a:pt x="131" y="913"/>
                    <a:pt x="101" y="948"/>
                    <a:pt x="81" y="986"/>
                  </a:cubicBezTo>
                  <a:cubicBezTo>
                    <a:pt x="60" y="987"/>
                    <a:pt x="41" y="1007"/>
                    <a:pt x="38" y="1031"/>
                  </a:cubicBezTo>
                  <a:cubicBezTo>
                    <a:pt x="17" y="1543"/>
                    <a:pt x="34" y="1936"/>
                    <a:pt x="1" y="2373"/>
                  </a:cubicBezTo>
                  <a:cubicBezTo>
                    <a:pt x="22" y="2339"/>
                    <a:pt x="47" y="2310"/>
                    <a:pt x="77" y="2290"/>
                  </a:cubicBezTo>
                  <a:cubicBezTo>
                    <a:pt x="153" y="2233"/>
                    <a:pt x="290" y="2201"/>
                    <a:pt x="435" y="2201"/>
                  </a:cubicBezTo>
                  <a:cubicBezTo>
                    <a:pt x="639" y="2201"/>
                    <a:pt x="861" y="2265"/>
                    <a:pt x="963" y="2417"/>
                  </a:cubicBezTo>
                  <a:cubicBezTo>
                    <a:pt x="975" y="2402"/>
                    <a:pt x="986" y="2246"/>
                    <a:pt x="990" y="2218"/>
                  </a:cubicBezTo>
                  <a:cubicBezTo>
                    <a:pt x="1028" y="2029"/>
                    <a:pt x="1098" y="1853"/>
                    <a:pt x="1118" y="1719"/>
                  </a:cubicBezTo>
                  <a:cubicBezTo>
                    <a:pt x="1176" y="1719"/>
                    <a:pt x="1368" y="1714"/>
                    <a:pt x="1358" y="1714"/>
                  </a:cubicBezTo>
                  <a:cubicBezTo>
                    <a:pt x="1453" y="1712"/>
                    <a:pt x="1544" y="1710"/>
                    <a:pt x="1644" y="1710"/>
                  </a:cubicBezTo>
                  <a:cubicBezTo>
                    <a:pt x="1762" y="1710"/>
                    <a:pt x="1892" y="1713"/>
                    <a:pt x="2051" y="1719"/>
                  </a:cubicBezTo>
                  <a:cubicBezTo>
                    <a:pt x="3755" y="1787"/>
                    <a:pt x="2959" y="1723"/>
                    <a:pt x="3280" y="1819"/>
                  </a:cubicBezTo>
                  <a:cubicBezTo>
                    <a:pt x="3294" y="1824"/>
                    <a:pt x="3308" y="1826"/>
                    <a:pt x="3322" y="1826"/>
                  </a:cubicBezTo>
                  <a:cubicBezTo>
                    <a:pt x="3378" y="1826"/>
                    <a:pt x="3428" y="1788"/>
                    <a:pt x="3445" y="1736"/>
                  </a:cubicBezTo>
                  <a:cubicBezTo>
                    <a:pt x="3549" y="1415"/>
                    <a:pt x="3480" y="1143"/>
                    <a:pt x="3317" y="885"/>
                  </a:cubicBezTo>
                  <a:cubicBezTo>
                    <a:pt x="3347" y="841"/>
                    <a:pt x="3334" y="778"/>
                    <a:pt x="3298" y="736"/>
                  </a:cubicBezTo>
                  <a:cubicBezTo>
                    <a:pt x="3261" y="698"/>
                    <a:pt x="3230" y="699"/>
                    <a:pt x="3180" y="691"/>
                  </a:cubicBezTo>
                  <a:cubicBezTo>
                    <a:pt x="3174" y="685"/>
                    <a:pt x="3151" y="678"/>
                    <a:pt x="3134" y="678"/>
                  </a:cubicBezTo>
                  <a:cubicBezTo>
                    <a:pt x="3032" y="678"/>
                    <a:pt x="2869" y="652"/>
                    <a:pt x="2657" y="630"/>
                  </a:cubicBezTo>
                  <a:cubicBezTo>
                    <a:pt x="2016" y="576"/>
                    <a:pt x="2139" y="665"/>
                    <a:pt x="2113" y="384"/>
                  </a:cubicBezTo>
                  <a:cubicBezTo>
                    <a:pt x="2101" y="280"/>
                    <a:pt x="2084" y="178"/>
                    <a:pt x="2066" y="75"/>
                  </a:cubicBezTo>
                  <a:lnTo>
                    <a:pt x="2058" y="32"/>
                  </a:lnTo>
                  <a:cubicBezTo>
                    <a:pt x="2057" y="21"/>
                    <a:pt x="2056" y="12"/>
                    <a:pt x="2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0"/>
            <p:cNvSpPr/>
            <p:nvPr/>
          </p:nvSpPr>
          <p:spPr>
            <a:xfrm>
              <a:off x="6552823" y="3662964"/>
              <a:ext cx="38592" cy="20593"/>
            </a:xfrm>
            <a:custGeom>
              <a:avLst/>
              <a:gdLst/>
              <a:ahLst/>
              <a:cxnLst/>
              <a:rect l="l" t="t" r="r" b="b"/>
              <a:pathLst>
                <a:path w="1220" h="651" extrusionOk="0">
                  <a:moveTo>
                    <a:pt x="503" y="0"/>
                  </a:moveTo>
                  <a:cubicBezTo>
                    <a:pt x="351" y="0"/>
                    <a:pt x="271" y="20"/>
                    <a:pt x="195" y="50"/>
                  </a:cubicBezTo>
                  <a:cubicBezTo>
                    <a:pt x="158" y="65"/>
                    <a:pt x="117" y="92"/>
                    <a:pt x="99" y="113"/>
                  </a:cubicBezTo>
                  <a:cubicBezTo>
                    <a:pt x="79" y="131"/>
                    <a:pt x="52" y="165"/>
                    <a:pt x="34" y="209"/>
                  </a:cubicBezTo>
                  <a:cubicBezTo>
                    <a:pt x="0" y="302"/>
                    <a:pt x="20" y="378"/>
                    <a:pt x="74" y="454"/>
                  </a:cubicBezTo>
                  <a:cubicBezTo>
                    <a:pt x="125" y="530"/>
                    <a:pt x="304" y="630"/>
                    <a:pt x="375" y="640"/>
                  </a:cubicBezTo>
                  <a:cubicBezTo>
                    <a:pt x="427" y="648"/>
                    <a:pt x="470" y="651"/>
                    <a:pt x="513" y="651"/>
                  </a:cubicBezTo>
                  <a:cubicBezTo>
                    <a:pt x="553" y="651"/>
                    <a:pt x="593" y="648"/>
                    <a:pt x="639" y="645"/>
                  </a:cubicBezTo>
                  <a:cubicBezTo>
                    <a:pt x="1220" y="612"/>
                    <a:pt x="1184" y="36"/>
                    <a:pt x="558" y="2"/>
                  </a:cubicBezTo>
                  <a:cubicBezTo>
                    <a:pt x="531" y="0"/>
                    <a:pt x="517" y="0"/>
                    <a:pt x="5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0"/>
            <p:cNvSpPr/>
            <p:nvPr/>
          </p:nvSpPr>
          <p:spPr>
            <a:xfrm>
              <a:off x="6579995" y="3569617"/>
              <a:ext cx="67725" cy="24484"/>
            </a:xfrm>
            <a:custGeom>
              <a:avLst/>
              <a:gdLst/>
              <a:ahLst/>
              <a:cxnLst/>
              <a:rect l="l" t="t" r="r" b="b"/>
              <a:pathLst>
                <a:path w="2141" h="774" extrusionOk="0">
                  <a:moveTo>
                    <a:pt x="1870" y="0"/>
                  </a:moveTo>
                  <a:cubicBezTo>
                    <a:pt x="1850" y="0"/>
                    <a:pt x="1833" y="6"/>
                    <a:pt x="1819" y="22"/>
                  </a:cubicBezTo>
                  <a:cubicBezTo>
                    <a:pt x="1791" y="10"/>
                    <a:pt x="1779" y="9"/>
                    <a:pt x="1769" y="6"/>
                  </a:cubicBezTo>
                  <a:cubicBezTo>
                    <a:pt x="1760" y="4"/>
                    <a:pt x="1750" y="4"/>
                    <a:pt x="1741" y="4"/>
                  </a:cubicBezTo>
                  <a:cubicBezTo>
                    <a:pt x="1728" y="4"/>
                    <a:pt x="1717" y="6"/>
                    <a:pt x="1704" y="9"/>
                  </a:cubicBezTo>
                  <a:cubicBezTo>
                    <a:pt x="1685" y="10"/>
                    <a:pt x="1668" y="12"/>
                    <a:pt x="1650" y="17"/>
                  </a:cubicBezTo>
                  <a:cubicBezTo>
                    <a:pt x="1632" y="19"/>
                    <a:pt x="1617" y="25"/>
                    <a:pt x="1598" y="30"/>
                  </a:cubicBezTo>
                  <a:cubicBezTo>
                    <a:pt x="1535" y="52"/>
                    <a:pt x="1502" y="63"/>
                    <a:pt x="1468" y="77"/>
                  </a:cubicBezTo>
                  <a:cubicBezTo>
                    <a:pt x="1362" y="113"/>
                    <a:pt x="1256" y="135"/>
                    <a:pt x="1137" y="146"/>
                  </a:cubicBezTo>
                  <a:cubicBezTo>
                    <a:pt x="1104" y="149"/>
                    <a:pt x="1060" y="152"/>
                    <a:pt x="1012" y="152"/>
                  </a:cubicBezTo>
                  <a:cubicBezTo>
                    <a:pt x="927" y="152"/>
                    <a:pt x="845" y="146"/>
                    <a:pt x="765" y="133"/>
                  </a:cubicBezTo>
                  <a:cubicBezTo>
                    <a:pt x="710" y="125"/>
                    <a:pt x="657" y="109"/>
                    <a:pt x="603" y="95"/>
                  </a:cubicBezTo>
                  <a:cubicBezTo>
                    <a:pt x="537" y="76"/>
                    <a:pt x="478" y="59"/>
                    <a:pt x="415" y="47"/>
                  </a:cubicBezTo>
                  <a:cubicBezTo>
                    <a:pt x="374" y="40"/>
                    <a:pt x="332" y="35"/>
                    <a:pt x="292" y="35"/>
                  </a:cubicBezTo>
                  <a:cubicBezTo>
                    <a:pt x="274" y="35"/>
                    <a:pt x="258" y="37"/>
                    <a:pt x="242" y="39"/>
                  </a:cubicBezTo>
                  <a:cubicBezTo>
                    <a:pt x="232" y="40"/>
                    <a:pt x="225" y="40"/>
                    <a:pt x="218" y="42"/>
                  </a:cubicBezTo>
                  <a:cubicBezTo>
                    <a:pt x="199" y="47"/>
                    <a:pt x="182" y="52"/>
                    <a:pt x="166" y="56"/>
                  </a:cubicBezTo>
                  <a:cubicBezTo>
                    <a:pt x="159" y="59"/>
                    <a:pt x="152" y="60"/>
                    <a:pt x="145" y="63"/>
                  </a:cubicBezTo>
                  <a:lnTo>
                    <a:pt x="139" y="63"/>
                  </a:lnTo>
                  <a:cubicBezTo>
                    <a:pt x="129" y="63"/>
                    <a:pt x="123" y="66"/>
                    <a:pt x="118" y="69"/>
                  </a:cubicBezTo>
                  <a:cubicBezTo>
                    <a:pt x="106" y="76"/>
                    <a:pt x="96" y="82"/>
                    <a:pt x="86" y="90"/>
                  </a:cubicBezTo>
                  <a:cubicBezTo>
                    <a:pt x="67" y="103"/>
                    <a:pt x="57" y="112"/>
                    <a:pt x="50" y="120"/>
                  </a:cubicBezTo>
                  <a:cubicBezTo>
                    <a:pt x="32" y="139"/>
                    <a:pt x="17" y="163"/>
                    <a:pt x="9" y="195"/>
                  </a:cubicBezTo>
                  <a:lnTo>
                    <a:pt x="2" y="226"/>
                  </a:lnTo>
                  <a:cubicBezTo>
                    <a:pt x="2" y="245"/>
                    <a:pt x="0" y="261"/>
                    <a:pt x="2" y="277"/>
                  </a:cubicBezTo>
                  <a:cubicBezTo>
                    <a:pt x="9" y="311"/>
                    <a:pt x="17" y="338"/>
                    <a:pt x="32" y="368"/>
                  </a:cubicBezTo>
                  <a:cubicBezTo>
                    <a:pt x="42" y="390"/>
                    <a:pt x="56" y="411"/>
                    <a:pt x="75" y="438"/>
                  </a:cubicBezTo>
                  <a:cubicBezTo>
                    <a:pt x="99" y="468"/>
                    <a:pt x="123" y="497"/>
                    <a:pt x="150" y="524"/>
                  </a:cubicBezTo>
                  <a:cubicBezTo>
                    <a:pt x="173" y="547"/>
                    <a:pt x="199" y="567"/>
                    <a:pt x="224" y="586"/>
                  </a:cubicBezTo>
                  <a:cubicBezTo>
                    <a:pt x="259" y="613"/>
                    <a:pt x="295" y="632"/>
                    <a:pt x="331" y="649"/>
                  </a:cubicBezTo>
                  <a:cubicBezTo>
                    <a:pt x="397" y="683"/>
                    <a:pt x="474" y="710"/>
                    <a:pt x="571" y="732"/>
                  </a:cubicBezTo>
                  <a:cubicBezTo>
                    <a:pt x="650" y="749"/>
                    <a:pt x="740" y="762"/>
                    <a:pt x="855" y="771"/>
                  </a:cubicBezTo>
                  <a:cubicBezTo>
                    <a:pt x="888" y="773"/>
                    <a:pt x="919" y="773"/>
                    <a:pt x="954" y="773"/>
                  </a:cubicBezTo>
                  <a:cubicBezTo>
                    <a:pt x="1031" y="773"/>
                    <a:pt x="1108" y="769"/>
                    <a:pt x="1184" y="762"/>
                  </a:cubicBezTo>
                  <a:cubicBezTo>
                    <a:pt x="1645" y="719"/>
                    <a:pt x="2141" y="583"/>
                    <a:pt x="2015" y="140"/>
                  </a:cubicBezTo>
                  <a:cubicBezTo>
                    <a:pt x="2012" y="123"/>
                    <a:pt x="2003" y="105"/>
                    <a:pt x="1993" y="88"/>
                  </a:cubicBezTo>
                  <a:cubicBezTo>
                    <a:pt x="1975" y="52"/>
                    <a:pt x="1940" y="30"/>
                    <a:pt x="1910" y="13"/>
                  </a:cubicBezTo>
                  <a:cubicBezTo>
                    <a:pt x="1896" y="3"/>
                    <a:pt x="1882" y="0"/>
                    <a:pt x="18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0"/>
            <p:cNvSpPr/>
            <p:nvPr/>
          </p:nvSpPr>
          <p:spPr>
            <a:xfrm>
              <a:off x="6556461" y="3635286"/>
              <a:ext cx="28817" cy="11230"/>
            </a:xfrm>
            <a:custGeom>
              <a:avLst/>
              <a:gdLst/>
              <a:ahLst/>
              <a:cxnLst/>
              <a:rect l="l" t="t" r="r" b="b"/>
              <a:pathLst>
                <a:path w="911" h="355" extrusionOk="0">
                  <a:moveTo>
                    <a:pt x="45" y="0"/>
                  </a:moveTo>
                  <a:cubicBezTo>
                    <a:pt x="20" y="0"/>
                    <a:pt x="1" y="23"/>
                    <a:pt x="1" y="46"/>
                  </a:cubicBezTo>
                  <a:cubicBezTo>
                    <a:pt x="1" y="103"/>
                    <a:pt x="80" y="95"/>
                    <a:pt x="141" y="101"/>
                  </a:cubicBezTo>
                  <a:cubicBezTo>
                    <a:pt x="302" y="122"/>
                    <a:pt x="428" y="165"/>
                    <a:pt x="552" y="217"/>
                  </a:cubicBezTo>
                  <a:cubicBezTo>
                    <a:pt x="551" y="216"/>
                    <a:pt x="551" y="216"/>
                    <a:pt x="551" y="216"/>
                  </a:cubicBezTo>
                  <a:lnTo>
                    <a:pt x="551" y="216"/>
                  </a:lnTo>
                  <a:cubicBezTo>
                    <a:pt x="551" y="216"/>
                    <a:pt x="551" y="216"/>
                    <a:pt x="552" y="216"/>
                  </a:cubicBezTo>
                  <a:lnTo>
                    <a:pt x="552" y="216"/>
                  </a:lnTo>
                  <a:cubicBezTo>
                    <a:pt x="552" y="216"/>
                    <a:pt x="552" y="216"/>
                    <a:pt x="552" y="216"/>
                  </a:cubicBezTo>
                  <a:lnTo>
                    <a:pt x="552" y="216"/>
                  </a:lnTo>
                  <a:cubicBezTo>
                    <a:pt x="552" y="216"/>
                    <a:pt x="553" y="217"/>
                    <a:pt x="554" y="217"/>
                  </a:cubicBezTo>
                  <a:lnTo>
                    <a:pt x="554" y="217"/>
                  </a:lnTo>
                  <a:cubicBezTo>
                    <a:pt x="574" y="225"/>
                    <a:pt x="678" y="270"/>
                    <a:pt x="819" y="347"/>
                  </a:cubicBezTo>
                  <a:cubicBezTo>
                    <a:pt x="828" y="352"/>
                    <a:pt x="836" y="354"/>
                    <a:pt x="844" y="354"/>
                  </a:cubicBezTo>
                  <a:cubicBezTo>
                    <a:pt x="887" y="354"/>
                    <a:pt x="911" y="291"/>
                    <a:pt x="867" y="267"/>
                  </a:cubicBezTo>
                  <a:cubicBezTo>
                    <a:pt x="589" y="115"/>
                    <a:pt x="345" y="16"/>
                    <a:pt x="50" y="0"/>
                  </a:cubicBezTo>
                  <a:cubicBezTo>
                    <a:pt x="48" y="0"/>
                    <a:pt x="47" y="0"/>
                    <a:pt x="45" y="0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0"/>
            <p:cNvSpPr/>
            <p:nvPr/>
          </p:nvSpPr>
          <p:spPr>
            <a:xfrm>
              <a:off x="6561174" y="3624246"/>
              <a:ext cx="22048" cy="16101"/>
            </a:xfrm>
            <a:custGeom>
              <a:avLst/>
              <a:gdLst/>
              <a:ahLst/>
              <a:cxnLst/>
              <a:rect l="l" t="t" r="r" b="b"/>
              <a:pathLst>
                <a:path w="697" h="509" extrusionOk="0">
                  <a:moveTo>
                    <a:pt x="54" y="0"/>
                  </a:moveTo>
                  <a:cubicBezTo>
                    <a:pt x="38" y="1"/>
                    <a:pt x="22" y="10"/>
                    <a:pt x="14" y="24"/>
                  </a:cubicBezTo>
                  <a:cubicBezTo>
                    <a:pt x="1" y="46"/>
                    <a:pt x="8" y="77"/>
                    <a:pt x="31" y="89"/>
                  </a:cubicBezTo>
                  <a:cubicBezTo>
                    <a:pt x="111" y="136"/>
                    <a:pt x="188" y="185"/>
                    <a:pt x="264" y="235"/>
                  </a:cubicBezTo>
                  <a:cubicBezTo>
                    <a:pt x="375" y="309"/>
                    <a:pt x="502" y="410"/>
                    <a:pt x="502" y="410"/>
                  </a:cubicBezTo>
                  <a:cubicBezTo>
                    <a:pt x="503" y="410"/>
                    <a:pt x="511" y="417"/>
                    <a:pt x="511" y="417"/>
                  </a:cubicBezTo>
                  <a:cubicBezTo>
                    <a:pt x="510" y="416"/>
                    <a:pt x="510" y="416"/>
                    <a:pt x="510" y="416"/>
                  </a:cubicBezTo>
                  <a:lnTo>
                    <a:pt x="510" y="416"/>
                  </a:lnTo>
                  <a:cubicBezTo>
                    <a:pt x="512" y="416"/>
                    <a:pt x="604" y="490"/>
                    <a:pt x="609" y="495"/>
                  </a:cubicBezTo>
                  <a:cubicBezTo>
                    <a:pt x="621" y="505"/>
                    <a:pt x="633" y="509"/>
                    <a:pt x="644" y="509"/>
                  </a:cubicBezTo>
                  <a:cubicBezTo>
                    <a:pt x="656" y="509"/>
                    <a:pt x="668" y="504"/>
                    <a:pt x="677" y="495"/>
                  </a:cubicBezTo>
                  <a:cubicBezTo>
                    <a:pt x="697" y="475"/>
                    <a:pt x="695" y="444"/>
                    <a:pt x="677" y="428"/>
                  </a:cubicBezTo>
                  <a:cubicBezTo>
                    <a:pt x="584" y="354"/>
                    <a:pt x="489" y="281"/>
                    <a:pt x="395" y="210"/>
                  </a:cubicBezTo>
                  <a:cubicBezTo>
                    <a:pt x="292" y="137"/>
                    <a:pt x="187" y="67"/>
                    <a:pt x="77" y="6"/>
                  </a:cubicBezTo>
                  <a:cubicBezTo>
                    <a:pt x="70" y="1"/>
                    <a:pt x="61" y="0"/>
                    <a:pt x="54" y="0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0"/>
            <p:cNvSpPr/>
            <p:nvPr/>
          </p:nvSpPr>
          <p:spPr>
            <a:xfrm>
              <a:off x="6571391" y="3617255"/>
              <a:ext cx="19644" cy="22333"/>
            </a:xfrm>
            <a:custGeom>
              <a:avLst/>
              <a:gdLst/>
              <a:ahLst/>
              <a:cxnLst/>
              <a:rect l="l" t="t" r="r" b="b"/>
              <a:pathLst>
                <a:path w="621" h="706" extrusionOk="0">
                  <a:moveTo>
                    <a:pt x="46" y="1"/>
                  </a:moveTo>
                  <a:cubicBezTo>
                    <a:pt x="44" y="2"/>
                    <a:pt x="42" y="2"/>
                    <a:pt x="37" y="5"/>
                  </a:cubicBezTo>
                  <a:cubicBezTo>
                    <a:pt x="24" y="8"/>
                    <a:pt x="16" y="16"/>
                    <a:pt x="9" y="26"/>
                  </a:cubicBezTo>
                  <a:cubicBezTo>
                    <a:pt x="2" y="36"/>
                    <a:pt x="0" y="51"/>
                    <a:pt x="3" y="62"/>
                  </a:cubicBezTo>
                  <a:cubicBezTo>
                    <a:pt x="7" y="72"/>
                    <a:pt x="14" y="85"/>
                    <a:pt x="24" y="91"/>
                  </a:cubicBezTo>
                  <a:cubicBezTo>
                    <a:pt x="42" y="98"/>
                    <a:pt x="57" y="105"/>
                    <a:pt x="72" y="114"/>
                  </a:cubicBezTo>
                  <a:cubicBezTo>
                    <a:pt x="93" y="124"/>
                    <a:pt x="113" y="138"/>
                    <a:pt x="130" y="151"/>
                  </a:cubicBezTo>
                  <a:cubicBezTo>
                    <a:pt x="156" y="171"/>
                    <a:pt x="180" y="192"/>
                    <a:pt x="202" y="215"/>
                  </a:cubicBezTo>
                  <a:cubicBezTo>
                    <a:pt x="223" y="238"/>
                    <a:pt x="245" y="264"/>
                    <a:pt x="265" y="288"/>
                  </a:cubicBezTo>
                  <a:cubicBezTo>
                    <a:pt x="289" y="321"/>
                    <a:pt x="516" y="695"/>
                    <a:pt x="547" y="704"/>
                  </a:cubicBezTo>
                  <a:cubicBezTo>
                    <a:pt x="552" y="705"/>
                    <a:pt x="556" y="706"/>
                    <a:pt x="561" y="706"/>
                  </a:cubicBezTo>
                  <a:cubicBezTo>
                    <a:pt x="597" y="706"/>
                    <a:pt x="621" y="663"/>
                    <a:pt x="601" y="635"/>
                  </a:cubicBezTo>
                  <a:cubicBezTo>
                    <a:pt x="521" y="520"/>
                    <a:pt x="457" y="396"/>
                    <a:pt x="375" y="280"/>
                  </a:cubicBezTo>
                  <a:cubicBezTo>
                    <a:pt x="339" y="227"/>
                    <a:pt x="299" y="177"/>
                    <a:pt x="252" y="129"/>
                  </a:cubicBezTo>
                  <a:cubicBezTo>
                    <a:pt x="231" y="108"/>
                    <a:pt x="208" y="88"/>
                    <a:pt x="185" y="72"/>
                  </a:cubicBezTo>
                  <a:cubicBezTo>
                    <a:pt x="172" y="62"/>
                    <a:pt x="158" y="52"/>
                    <a:pt x="142" y="43"/>
                  </a:cubicBezTo>
                  <a:cubicBezTo>
                    <a:pt x="120" y="29"/>
                    <a:pt x="95" y="19"/>
                    <a:pt x="72" y="8"/>
                  </a:cubicBezTo>
                  <a:cubicBezTo>
                    <a:pt x="63" y="5"/>
                    <a:pt x="56" y="1"/>
                    <a:pt x="46" y="1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0"/>
            <p:cNvSpPr/>
            <p:nvPr/>
          </p:nvSpPr>
          <p:spPr>
            <a:xfrm>
              <a:off x="6654269" y="3318455"/>
              <a:ext cx="437130" cy="404010"/>
            </a:xfrm>
            <a:custGeom>
              <a:avLst/>
              <a:gdLst/>
              <a:ahLst/>
              <a:cxnLst/>
              <a:rect l="l" t="t" r="r" b="b"/>
              <a:pathLst>
                <a:path w="13819" h="12772" extrusionOk="0">
                  <a:moveTo>
                    <a:pt x="11593" y="0"/>
                  </a:moveTo>
                  <a:cubicBezTo>
                    <a:pt x="11540" y="0"/>
                    <a:pt x="11498" y="36"/>
                    <a:pt x="11486" y="81"/>
                  </a:cubicBezTo>
                  <a:cubicBezTo>
                    <a:pt x="11058" y="82"/>
                    <a:pt x="9844" y="365"/>
                    <a:pt x="8159" y="365"/>
                  </a:cubicBezTo>
                  <a:cubicBezTo>
                    <a:pt x="7842" y="365"/>
                    <a:pt x="7508" y="355"/>
                    <a:pt x="7160" y="331"/>
                  </a:cubicBezTo>
                  <a:cubicBezTo>
                    <a:pt x="6663" y="297"/>
                    <a:pt x="6177" y="285"/>
                    <a:pt x="5712" y="285"/>
                  </a:cubicBezTo>
                  <a:cubicBezTo>
                    <a:pt x="4530" y="285"/>
                    <a:pt x="3483" y="364"/>
                    <a:pt x="2730" y="364"/>
                  </a:cubicBezTo>
                  <a:cubicBezTo>
                    <a:pt x="2180" y="364"/>
                    <a:pt x="1787" y="322"/>
                    <a:pt x="1613" y="177"/>
                  </a:cubicBezTo>
                  <a:cubicBezTo>
                    <a:pt x="1601" y="168"/>
                    <a:pt x="1590" y="162"/>
                    <a:pt x="1573" y="162"/>
                  </a:cubicBezTo>
                  <a:cubicBezTo>
                    <a:pt x="1553" y="162"/>
                    <a:pt x="1548" y="163"/>
                    <a:pt x="1547" y="163"/>
                  </a:cubicBezTo>
                  <a:cubicBezTo>
                    <a:pt x="1545" y="163"/>
                    <a:pt x="1558" y="161"/>
                    <a:pt x="1527" y="151"/>
                  </a:cubicBezTo>
                  <a:cubicBezTo>
                    <a:pt x="1518" y="148"/>
                    <a:pt x="1510" y="147"/>
                    <a:pt x="1503" y="147"/>
                  </a:cubicBezTo>
                  <a:cubicBezTo>
                    <a:pt x="1472" y="147"/>
                    <a:pt x="1450" y="167"/>
                    <a:pt x="1435" y="197"/>
                  </a:cubicBezTo>
                  <a:cubicBezTo>
                    <a:pt x="1197" y="702"/>
                    <a:pt x="988" y="1232"/>
                    <a:pt x="809" y="1773"/>
                  </a:cubicBezTo>
                  <a:cubicBezTo>
                    <a:pt x="640" y="2284"/>
                    <a:pt x="503" y="2821"/>
                    <a:pt x="387" y="3415"/>
                  </a:cubicBezTo>
                  <a:cubicBezTo>
                    <a:pt x="187" y="4439"/>
                    <a:pt x="73" y="5545"/>
                    <a:pt x="41" y="6796"/>
                  </a:cubicBezTo>
                  <a:cubicBezTo>
                    <a:pt x="0" y="8434"/>
                    <a:pt x="75" y="11026"/>
                    <a:pt x="1110" y="12390"/>
                  </a:cubicBezTo>
                  <a:cubicBezTo>
                    <a:pt x="1176" y="12481"/>
                    <a:pt x="1207" y="12509"/>
                    <a:pt x="1263" y="12554"/>
                  </a:cubicBezTo>
                  <a:cubicBezTo>
                    <a:pt x="1305" y="12587"/>
                    <a:pt x="1358" y="12590"/>
                    <a:pt x="1411" y="12590"/>
                  </a:cubicBezTo>
                  <a:cubicBezTo>
                    <a:pt x="1422" y="12590"/>
                    <a:pt x="1434" y="12589"/>
                    <a:pt x="1445" y="12589"/>
                  </a:cubicBezTo>
                  <a:cubicBezTo>
                    <a:pt x="2475" y="12535"/>
                    <a:pt x="3236" y="12515"/>
                    <a:pt x="3861" y="12515"/>
                  </a:cubicBezTo>
                  <a:cubicBezTo>
                    <a:pt x="5064" y="12515"/>
                    <a:pt x="5767" y="12588"/>
                    <a:pt x="6924" y="12627"/>
                  </a:cubicBezTo>
                  <a:cubicBezTo>
                    <a:pt x="9230" y="12704"/>
                    <a:pt x="9193" y="12631"/>
                    <a:pt x="11514" y="12768"/>
                  </a:cubicBezTo>
                  <a:cubicBezTo>
                    <a:pt x="11548" y="12771"/>
                    <a:pt x="11586" y="12772"/>
                    <a:pt x="11625" y="12772"/>
                  </a:cubicBezTo>
                  <a:cubicBezTo>
                    <a:pt x="11824" y="12772"/>
                    <a:pt x="12064" y="12735"/>
                    <a:pt x="12073" y="12562"/>
                  </a:cubicBezTo>
                  <a:cubicBezTo>
                    <a:pt x="12614" y="11959"/>
                    <a:pt x="12932" y="10354"/>
                    <a:pt x="13045" y="9538"/>
                  </a:cubicBezTo>
                  <a:cubicBezTo>
                    <a:pt x="13818" y="3954"/>
                    <a:pt x="12196" y="1448"/>
                    <a:pt x="11806" y="406"/>
                  </a:cubicBezTo>
                  <a:lnTo>
                    <a:pt x="11806" y="406"/>
                  </a:lnTo>
                  <a:lnTo>
                    <a:pt x="11808" y="411"/>
                  </a:lnTo>
                  <a:cubicBezTo>
                    <a:pt x="11699" y="116"/>
                    <a:pt x="11715" y="0"/>
                    <a:pt x="11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0"/>
            <p:cNvSpPr/>
            <p:nvPr/>
          </p:nvSpPr>
          <p:spPr>
            <a:xfrm>
              <a:off x="6694220" y="3378114"/>
              <a:ext cx="35650" cy="324328"/>
            </a:xfrm>
            <a:custGeom>
              <a:avLst/>
              <a:gdLst/>
              <a:ahLst/>
              <a:cxnLst/>
              <a:rect l="l" t="t" r="r" b="b"/>
              <a:pathLst>
                <a:path w="1127" h="10253" extrusionOk="0">
                  <a:moveTo>
                    <a:pt x="845" y="1305"/>
                  </a:moveTo>
                  <a:cubicBezTo>
                    <a:pt x="845" y="1306"/>
                    <a:pt x="845" y="1307"/>
                    <a:pt x="845" y="1308"/>
                  </a:cubicBezTo>
                  <a:lnTo>
                    <a:pt x="845" y="1308"/>
                  </a:lnTo>
                  <a:cubicBezTo>
                    <a:pt x="845" y="1307"/>
                    <a:pt x="845" y="1306"/>
                    <a:pt x="845" y="1305"/>
                  </a:cubicBezTo>
                  <a:close/>
                  <a:moveTo>
                    <a:pt x="1074" y="0"/>
                  </a:moveTo>
                  <a:cubicBezTo>
                    <a:pt x="1056" y="0"/>
                    <a:pt x="1034" y="13"/>
                    <a:pt x="1028" y="35"/>
                  </a:cubicBezTo>
                  <a:cubicBezTo>
                    <a:pt x="877" y="617"/>
                    <a:pt x="748" y="1209"/>
                    <a:pt x="649" y="1804"/>
                  </a:cubicBezTo>
                  <a:cubicBezTo>
                    <a:pt x="0" y="5749"/>
                    <a:pt x="837" y="10122"/>
                    <a:pt x="1024" y="10242"/>
                  </a:cubicBezTo>
                  <a:cubicBezTo>
                    <a:pt x="1035" y="10249"/>
                    <a:pt x="1047" y="10252"/>
                    <a:pt x="1058" y="10252"/>
                  </a:cubicBezTo>
                  <a:cubicBezTo>
                    <a:pt x="1095" y="10252"/>
                    <a:pt x="1126" y="10217"/>
                    <a:pt x="1117" y="10177"/>
                  </a:cubicBezTo>
                  <a:cubicBezTo>
                    <a:pt x="569" y="7633"/>
                    <a:pt x="320" y="4231"/>
                    <a:pt x="845" y="1308"/>
                  </a:cubicBezTo>
                  <a:lnTo>
                    <a:pt x="845" y="1308"/>
                  </a:lnTo>
                  <a:cubicBezTo>
                    <a:pt x="844" y="1308"/>
                    <a:pt x="844" y="1309"/>
                    <a:pt x="844" y="1309"/>
                  </a:cubicBezTo>
                  <a:lnTo>
                    <a:pt x="844" y="1309"/>
                  </a:lnTo>
                  <a:cubicBezTo>
                    <a:pt x="921" y="892"/>
                    <a:pt x="1010" y="474"/>
                    <a:pt x="1120" y="62"/>
                  </a:cubicBezTo>
                  <a:cubicBezTo>
                    <a:pt x="1126" y="36"/>
                    <a:pt x="1116" y="10"/>
                    <a:pt x="1089" y="2"/>
                  </a:cubicBezTo>
                  <a:cubicBezTo>
                    <a:pt x="1084" y="0"/>
                    <a:pt x="1080" y="0"/>
                    <a:pt x="1074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0"/>
            <p:cNvSpPr/>
            <p:nvPr/>
          </p:nvSpPr>
          <p:spPr>
            <a:xfrm>
              <a:off x="6768588" y="3405950"/>
              <a:ext cx="17335" cy="292822"/>
            </a:xfrm>
            <a:custGeom>
              <a:avLst/>
              <a:gdLst/>
              <a:ahLst/>
              <a:cxnLst/>
              <a:rect l="l" t="t" r="r" b="b"/>
              <a:pathLst>
                <a:path w="548" h="9257" extrusionOk="0">
                  <a:moveTo>
                    <a:pt x="217" y="1"/>
                  </a:moveTo>
                  <a:cubicBezTo>
                    <a:pt x="188" y="1"/>
                    <a:pt x="168" y="22"/>
                    <a:pt x="167" y="48"/>
                  </a:cubicBezTo>
                  <a:cubicBezTo>
                    <a:pt x="98" y="667"/>
                    <a:pt x="52" y="1290"/>
                    <a:pt x="26" y="1911"/>
                  </a:cubicBezTo>
                  <a:cubicBezTo>
                    <a:pt x="2" y="2527"/>
                    <a:pt x="0" y="3142"/>
                    <a:pt x="15" y="3758"/>
                  </a:cubicBezTo>
                  <a:cubicBezTo>
                    <a:pt x="28" y="4372"/>
                    <a:pt x="61" y="4985"/>
                    <a:pt x="98" y="5599"/>
                  </a:cubicBezTo>
                  <a:cubicBezTo>
                    <a:pt x="137" y="6209"/>
                    <a:pt x="184" y="6821"/>
                    <a:pt x="240" y="7431"/>
                  </a:cubicBezTo>
                  <a:cubicBezTo>
                    <a:pt x="267" y="7726"/>
                    <a:pt x="295" y="8024"/>
                    <a:pt x="326" y="8319"/>
                  </a:cubicBezTo>
                  <a:cubicBezTo>
                    <a:pt x="356" y="8615"/>
                    <a:pt x="390" y="8911"/>
                    <a:pt x="421" y="9208"/>
                  </a:cubicBezTo>
                  <a:cubicBezTo>
                    <a:pt x="426" y="9235"/>
                    <a:pt x="454" y="9255"/>
                    <a:pt x="482" y="9256"/>
                  </a:cubicBezTo>
                  <a:cubicBezTo>
                    <a:pt x="482" y="9256"/>
                    <a:pt x="483" y="9256"/>
                    <a:pt x="484" y="9256"/>
                  </a:cubicBezTo>
                  <a:cubicBezTo>
                    <a:pt x="520" y="9256"/>
                    <a:pt x="547" y="9223"/>
                    <a:pt x="546" y="9198"/>
                  </a:cubicBezTo>
                  <a:cubicBezTo>
                    <a:pt x="526" y="8887"/>
                    <a:pt x="506" y="8576"/>
                    <a:pt x="483" y="8267"/>
                  </a:cubicBezTo>
                  <a:cubicBezTo>
                    <a:pt x="460" y="7959"/>
                    <a:pt x="433" y="7648"/>
                    <a:pt x="406" y="7341"/>
                  </a:cubicBezTo>
                  <a:cubicBezTo>
                    <a:pt x="354" y="6728"/>
                    <a:pt x="301" y="6112"/>
                    <a:pt x="254" y="5496"/>
                  </a:cubicBezTo>
                  <a:cubicBezTo>
                    <a:pt x="207" y="4884"/>
                    <a:pt x="174" y="4268"/>
                    <a:pt x="155" y="3654"/>
                  </a:cubicBezTo>
                  <a:cubicBezTo>
                    <a:pt x="135" y="3038"/>
                    <a:pt x="131" y="2421"/>
                    <a:pt x="147" y="1805"/>
                  </a:cubicBezTo>
                  <a:cubicBezTo>
                    <a:pt x="162" y="1218"/>
                    <a:pt x="201" y="635"/>
                    <a:pt x="263" y="51"/>
                  </a:cubicBezTo>
                  <a:cubicBezTo>
                    <a:pt x="267" y="27"/>
                    <a:pt x="242" y="2"/>
                    <a:pt x="218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0"/>
            <p:cNvSpPr/>
            <p:nvPr/>
          </p:nvSpPr>
          <p:spPr>
            <a:xfrm>
              <a:off x="6843874" y="3425215"/>
              <a:ext cx="14076" cy="277164"/>
            </a:xfrm>
            <a:custGeom>
              <a:avLst/>
              <a:gdLst/>
              <a:ahLst/>
              <a:cxnLst/>
              <a:rect l="l" t="t" r="r" b="b"/>
              <a:pathLst>
                <a:path w="445" h="8762" extrusionOk="0">
                  <a:moveTo>
                    <a:pt x="172" y="0"/>
                  </a:moveTo>
                  <a:cubicBezTo>
                    <a:pt x="148" y="0"/>
                    <a:pt x="126" y="22"/>
                    <a:pt x="123" y="45"/>
                  </a:cubicBezTo>
                  <a:cubicBezTo>
                    <a:pt x="0" y="3019"/>
                    <a:pt x="295" y="4579"/>
                    <a:pt x="158" y="8685"/>
                  </a:cubicBezTo>
                  <a:cubicBezTo>
                    <a:pt x="156" y="8735"/>
                    <a:pt x="193" y="8761"/>
                    <a:pt x="231" y="8761"/>
                  </a:cubicBezTo>
                  <a:cubicBezTo>
                    <a:pt x="266" y="8761"/>
                    <a:pt x="301" y="8739"/>
                    <a:pt x="305" y="8692"/>
                  </a:cubicBezTo>
                  <a:cubicBezTo>
                    <a:pt x="444" y="6743"/>
                    <a:pt x="186" y="3632"/>
                    <a:pt x="194" y="1210"/>
                  </a:cubicBezTo>
                  <a:cubicBezTo>
                    <a:pt x="195" y="824"/>
                    <a:pt x="202" y="437"/>
                    <a:pt x="219" y="50"/>
                  </a:cubicBezTo>
                  <a:cubicBezTo>
                    <a:pt x="221" y="25"/>
                    <a:pt x="199" y="2"/>
                    <a:pt x="174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0"/>
            <p:cNvSpPr/>
            <p:nvPr/>
          </p:nvSpPr>
          <p:spPr>
            <a:xfrm>
              <a:off x="6913877" y="3418224"/>
              <a:ext cx="18378" cy="280485"/>
            </a:xfrm>
            <a:custGeom>
              <a:avLst/>
              <a:gdLst/>
              <a:ahLst/>
              <a:cxnLst/>
              <a:rect l="l" t="t" r="r" b="b"/>
              <a:pathLst>
                <a:path w="581" h="8867" extrusionOk="0">
                  <a:moveTo>
                    <a:pt x="75" y="1"/>
                  </a:moveTo>
                  <a:cubicBezTo>
                    <a:pt x="50" y="5"/>
                    <a:pt x="30" y="25"/>
                    <a:pt x="28" y="50"/>
                  </a:cubicBezTo>
                  <a:cubicBezTo>
                    <a:pt x="15" y="213"/>
                    <a:pt x="7" y="376"/>
                    <a:pt x="5" y="541"/>
                  </a:cubicBezTo>
                  <a:cubicBezTo>
                    <a:pt x="1" y="717"/>
                    <a:pt x="5" y="893"/>
                    <a:pt x="11" y="1070"/>
                  </a:cubicBezTo>
                  <a:cubicBezTo>
                    <a:pt x="21" y="1408"/>
                    <a:pt x="50" y="1746"/>
                    <a:pt x="84" y="2083"/>
                  </a:cubicBezTo>
                  <a:cubicBezTo>
                    <a:pt x="156" y="2784"/>
                    <a:pt x="257" y="3485"/>
                    <a:pt x="319" y="4188"/>
                  </a:cubicBezTo>
                  <a:lnTo>
                    <a:pt x="319" y="4172"/>
                  </a:lnTo>
                  <a:cubicBezTo>
                    <a:pt x="333" y="4347"/>
                    <a:pt x="345" y="4523"/>
                    <a:pt x="355" y="4697"/>
                  </a:cubicBezTo>
                  <a:cubicBezTo>
                    <a:pt x="365" y="4898"/>
                    <a:pt x="372" y="5097"/>
                    <a:pt x="379" y="5297"/>
                  </a:cubicBezTo>
                  <a:cubicBezTo>
                    <a:pt x="392" y="5685"/>
                    <a:pt x="400" y="6076"/>
                    <a:pt x="406" y="6464"/>
                  </a:cubicBezTo>
                  <a:cubicBezTo>
                    <a:pt x="408" y="6527"/>
                    <a:pt x="431" y="8800"/>
                    <a:pt x="472" y="8847"/>
                  </a:cubicBezTo>
                  <a:cubicBezTo>
                    <a:pt x="485" y="8861"/>
                    <a:pt x="501" y="8867"/>
                    <a:pt x="517" y="8867"/>
                  </a:cubicBezTo>
                  <a:cubicBezTo>
                    <a:pt x="549" y="8867"/>
                    <a:pt x="581" y="8841"/>
                    <a:pt x="581" y="8807"/>
                  </a:cubicBezTo>
                  <a:cubicBezTo>
                    <a:pt x="536" y="6970"/>
                    <a:pt x="541" y="6241"/>
                    <a:pt x="495" y="5153"/>
                  </a:cubicBezTo>
                  <a:cubicBezTo>
                    <a:pt x="483" y="4862"/>
                    <a:pt x="469" y="4573"/>
                    <a:pt x="443" y="4282"/>
                  </a:cubicBezTo>
                  <a:cubicBezTo>
                    <a:pt x="419" y="3993"/>
                    <a:pt x="386" y="3705"/>
                    <a:pt x="352" y="3416"/>
                  </a:cubicBezTo>
                  <a:cubicBezTo>
                    <a:pt x="280" y="2833"/>
                    <a:pt x="200" y="2252"/>
                    <a:pt x="148" y="1665"/>
                  </a:cubicBezTo>
                  <a:lnTo>
                    <a:pt x="148" y="1679"/>
                  </a:lnTo>
                  <a:cubicBezTo>
                    <a:pt x="101" y="1138"/>
                    <a:pt x="80" y="594"/>
                    <a:pt x="121" y="51"/>
                  </a:cubicBezTo>
                  <a:cubicBezTo>
                    <a:pt x="123" y="27"/>
                    <a:pt x="101" y="4"/>
                    <a:pt x="77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0"/>
            <p:cNvSpPr/>
            <p:nvPr/>
          </p:nvSpPr>
          <p:spPr>
            <a:xfrm>
              <a:off x="6980020" y="3376880"/>
              <a:ext cx="28880" cy="319109"/>
            </a:xfrm>
            <a:custGeom>
              <a:avLst/>
              <a:gdLst/>
              <a:ahLst/>
              <a:cxnLst/>
              <a:rect l="l" t="t" r="r" b="b"/>
              <a:pathLst>
                <a:path w="913" h="10088" extrusionOk="0">
                  <a:moveTo>
                    <a:pt x="69" y="1"/>
                  </a:moveTo>
                  <a:cubicBezTo>
                    <a:pt x="58" y="1"/>
                    <a:pt x="48" y="3"/>
                    <a:pt x="39" y="8"/>
                  </a:cubicBezTo>
                  <a:cubicBezTo>
                    <a:pt x="22" y="16"/>
                    <a:pt x="12" y="29"/>
                    <a:pt x="6" y="45"/>
                  </a:cubicBezTo>
                  <a:cubicBezTo>
                    <a:pt x="0" y="62"/>
                    <a:pt x="5" y="79"/>
                    <a:pt x="11" y="96"/>
                  </a:cubicBezTo>
                  <a:cubicBezTo>
                    <a:pt x="13" y="104"/>
                    <a:pt x="15" y="112"/>
                    <a:pt x="19" y="119"/>
                  </a:cubicBezTo>
                  <a:cubicBezTo>
                    <a:pt x="18" y="118"/>
                    <a:pt x="18" y="117"/>
                    <a:pt x="15" y="112"/>
                  </a:cubicBezTo>
                  <a:lnTo>
                    <a:pt x="15" y="112"/>
                  </a:lnTo>
                  <a:cubicBezTo>
                    <a:pt x="636" y="1816"/>
                    <a:pt x="562" y="3718"/>
                    <a:pt x="537" y="5861"/>
                  </a:cubicBezTo>
                  <a:cubicBezTo>
                    <a:pt x="522" y="7441"/>
                    <a:pt x="480" y="8613"/>
                    <a:pt x="241" y="9995"/>
                  </a:cubicBezTo>
                  <a:cubicBezTo>
                    <a:pt x="238" y="10056"/>
                    <a:pt x="285" y="10087"/>
                    <a:pt x="331" y="10087"/>
                  </a:cubicBezTo>
                  <a:cubicBezTo>
                    <a:pt x="368" y="10087"/>
                    <a:pt x="405" y="10067"/>
                    <a:pt x="414" y="10027"/>
                  </a:cubicBezTo>
                  <a:cubicBezTo>
                    <a:pt x="842" y="8028"/>
                    <a:pt x="913" y="2804"/>
                    <a:pt x="354" y="741"/>
                  </a:cubicBezTo>
                  <a:cubicBezTo>
                    <a:pt x="290" y="502"/>
                    <a:pt x="212" y="267"/>
                    <a:pt x="126" y="36"/>
                  </a:cubicBezTo>
                  <a:cubicBezTo>
                    <a:pt x="121" y="19"/>
                    <a:pt x="104" y="9"/>
                    <a:pt x="89" y="3"/>
                  </a:cubicBezTo>
                  <a:cubicBezTo>
                    <a:pt x="82" y="2"/>
                    <a:pt x="75" y="1"/>
                    <a:pt x="69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0"/>
            <p:cNvSpPr/>
            <p:nvPr/>
          </p:nvSpPr>
          <p:spPr>
            <a:xfrm>
              <a:off x="6699155" y="3238298"/>
              <a:ext cx="326922" cy="197102"/>
            </a:xfrm>
            <a:custGeom>
              <a:avLst/>
              <a:gdLst/>
              <a:ahLst/>
              <a:cxnLst/>
              <a:rect l="l" t="t" r="r" b="b"/>
              <a:pathLst>
                <a:path w="10335" h="6231" extrusionOk="0">
                  <a:moveTo>
                    <a:pt x="5777" y="0"/>
                  </a:moveTo>
                  <a:cubicBezTo>
                    <a:pt x="5356" y="0"/>
                    <a:pt x="4912" y="29"/>
                    <a:pt x="4418" y="86"/>
                  </a:cubicBezTo>
                  <a:cubicBezTo>
                    <a:pt x="4113" y="122"/>
                    <a:pt x="3796" y="172"/>
                    <a:pt x="3474" y="236"/>
                  </a:cubicBezTo>
                  <a:cubicBezTo>
                    <a:pt x="3123" y="304"/>
                    <a:pt x="2781" y="389"/>
                    <a:pt x="2456" y="491"/>
                  </a:cubicBezTo>
                  <a:cubicBezTo>
                    <a:pt x="2079" y="609"/>
                    <a:pt x="1753" y="739"/>
                    <a:pt x="1454" y="891"/>
                  </a:cubicBezTo>
                  <a:cubicBezTo>
                    <a:pt x="1252" y="995"/>
                    <a:pt x="1061" y="1113"/>
                    <a:pt x="891" y="1240"/>
                  </a:cubicBezTo>
                  <a:cubicBezTo>
                    <a:pt x="722" y="1365"/>
                    <a:pt x="567" y="1511"/>
                    <a:pt x="436" y="1670"/>
                  </a:cubicBezTo>
                  <a:cubicBezTo>
                    <a:pt x="307" y="1823"/>
                    <a:pt x="201" y="2000"/>
                    <a:pt x="124" y="2192"/>
                  </a:cubicBezTo>
                  <a:cubicBezTo>
                    <a:pt x="46" y="2386"/>
                    <a:pt x="3" y="2609"/>
                    <a:pt x="3" y="2837"/>
                  </a:cubicBezTo>
                  <a:cubicBezTo>
                    <a:pt x="0" y="2868"/>
                    <a:pt x="26" y="2901"/>
                    <a:pt x="59" y="2910"/>
                  </a:cubicBezTo>
                  <a:cubicBezTo>
                    <a:pt x="55" y="3140"/>
                    <a:pt x="85" y="3372"/>
                    <a:pt x="142" y="3594"/>
                  </a:cubicBezTo>
                  <a:cubicBezTo>
                    <a:pt x="172" y="3706"/>
                    <a:pt x="212" y="3817"/>
                    <a:pt x="255" y="3925"/>
                  </a:cubicBezTo>
                  <a:cubicBezTo>
                    <a:pt x="301" y="4041"/>
                    <a:pt x="366" y="4152"/>
                    <a:pt x="430" y="4260"/>
                  </a:cubicBezTo>
                  <a:cubicBezTo>
                    <a:pt x="493" y="4363"/>
                    <a:pt x="556" y="4467"/>
                    <a:pt x="625" y="4565"/>
                  </a:cubicBezTo>
                  <a:cubicBezTo>
                    <a:pt x="701" y="4671"/>
                    <a:pt x="781" y="4771"/>
                    <a:pt x="867" y="4868"/>
                  </a:cubicBezTo>
                  <a:cubicBezTo>
                    <a:pt x="945" y="4957"/>
                    <a:pt x="1030" y="5042"/>
                    <a:pt x="1117" y="5122"/>
                  </a:cubicBezTo>
                  <a:cubicBezTo>
                    <a:pt x="1212" y="5208"/>
                    <a:pt x="1312" y="5292"/>
                    <a:pt x="1418" y="5365"/>
                  </a:cubicBezTo>
                  <a:cubicBezTo>
                    <a:pt x="1608" y="5498"/>
                    <a:pt x="1825" y="5593"/>
                    <a:pt x="2041" y="5672"/>
                  </a:cubicBezTo>
                  <a:cubicBezTo>
                    <a:pt x="2150" y="5710"/>
                    <a:pt x="2261" y="5743"/>
                    <a:pt x="2372" y="5772"/>
                  </a:cubicBezTo>
                  <a:cubicBezTo>
                    <a:pt x="2380" y="5775"/>
                    <a:pt x="2390" y="5780"/>
                    <a:pt x="2400" y="5785"/>
                  </a:cubicBezTo>
                  <a:cubicBezTo>
                    <a:pt x="2595" y="5866"/>
                    <a:pt x="2820" y="5938"/>
                    <a:pt x="3082" y="6001"/>
                  </a:cubicBezTo>
                  <a:cubicBezTo>
                    <a:pt x="3301" y="6053"/>
                    <a:pt x="3536" y="6096"/>
                    <a:pt x="3824" y="6136"/>
                  </a:cubicBezTo>
                  <a:cubicBezTo>
                    <a:pt x="4290" y="6197"/>
                    <a:pt x="4786" y="6226"/>
                    <a:pt x="5384" y="6230"/>
                  </a:cubicBezTo>
                  <a:lnTo>
                    <a:pt x="5469" y="6230"/>
                  </a:lnTo>
                  <a:cubicBezTo>
                    <a:pt x="5686" y="6230"/>
                    <a:pt x="5904" y="6224"/>
                    <a:pt x="6122" y="6217"/>
                  </a:cubicBezTo>
                  <a:cubicBezTo>
                    <a:pt x="6242" y="6214"/>
                    <a:pt x="6359" y="6209"/>
                    <a:pt x="6478" y="6197"/>
                  </a:cubicBezTo>
                  <a:cubicBezTo>
                    <a:pt x="6607" y="6186"/>
                    <a:pt x="6742" y="6166"/>
                    <a:pt x="6876" y="6138"/>
                  </a:cubicBezTo>
                  <a:cubicBezTo>
                    <a:pt x="7330" y="6050"/>
                    <a:pt x="7796" y="5861"/>
                    <a:pt x="8262" y="5580"/>
                  </a:cubicBezTo>
                  <a:cubicBezTo>
                    <a:pt x="8459" y="5463"/>
                    <a:pt x="8663" y="5321"/>
                    <a:pt x="8887" y="5150"/>
                  </a:cubicBezTo>
                  <a:cubicBezTo>
                    <a:pt x="9101" y="4987"/>
                    <a:pt x="9286" y="4828"/>
                    <a:pt x="9451" y="4665"/>
                  </a:cubicBezTo>
                  <a:cubicBezTo>
                    <a:pt x="9595" y="4520"/>
                    <a:pt x="9726" y="4367"/>
                    <a:pt x="9843" y="4210"/>
                  </a:cubicBezTo>
                  <a:cubicBezTo>
                    <a:pt x="9959" y="4049"/>
                    <a:pt x="10061" y="3876"/>
                    <a:pt x="10145" y="3691"/>
                  </a:cubicBezTo>
                  <a:cubicBezTo>
                    <a:pt x="10224" y="3517"/>
                    <a:pt x="10280" y="3325"/>
                    <a:pt x="10311" y="3122"/>
                  </a:cubicBezTo>
                  <a:cubicBezTo>
                    <a:pt x="10334" y="2964"/>
                    <a:pt x="10334" y="2795"/>
                    <a:pt x="10311" y="2623"/>
                  </a:cubicBezTo>
                  <a:cubicBezTo>
                    <a:pt x="10324" y="2602"/>
                    <a:pt x="10326" y="2579"/>
                    <a:pt x="10320" y="2556"/>
                  </a:cubicBezTo>
                  <a:cubicBezTo>
                    <a:pt x="10310" y="2522"/>
                    <a:pt x="10303" y="2487"/>
                    <a:pt x="10296" y="2453"/>
                  </a:cubicBezTo>
                  <a:cubicBezTo>
                    <a:pt x="10290" y="2427"/>
                    <a:pt x="10283" y="2401"/>
                    <a:pt x="10276" y="2374"/>
                  </a:cubicBezTo>
                  <a:cubicBezTo>
                    <a:pt x="10260" y="2315"/>
                    <a:pt x="10240" y="2257"/>
                    <a:pt x="10218" y="2198"/>
                  </a:cubicBezTo>
                  <a:cubicBezTo>
                    <a:pt x="10174" y="2076"/>
                    <a:pt x="10119" y="1955"/>
                    <a:pt x="10055" y="1834"/>
                  </a:cubicBezTo>
                  <a:cubicBezTo>
                    <a:pt x="10004" y="1735"/>
                    <a:pt x="9938" y="1637"/>
                    <a:pt x="9857" y="1529"/>
                  </a:cubicBezTo>
                  <a:cubicBezTo>
                    <a:pt x="9776" y="1426"/>
                    <a:pt x="9683" y="1333"/>
                    <a:pt x="9593" y="1247"/>
                  </a:cubicBezTo>
                  <a:cubicBezTo>
                    <a:pt x="9432" y="1095"/>
                    <a:pt x="9252" y="949"/>
                    <a:pt x="9053" y="818"/>
                  </a:cubicBezTo>
                  <a:cubicBezTo>
                    <a:pt x="8879" y="703"/>
                    <a:pt x="8685" y="596"/>
                    <a:pt x="8461" y="494"/>
                  </a:cubicBezTo>
                  <a:cubicBezTo>
                    <a:pt x="8089" y="324"/>
                    <a:pt x="7662" y="198"/>
                    <a:pt x="7161" y="109"/>
                  </a:cubicBezTo>
                  <a:cubicBezTo>
                    <a:pt x="6746" y="36"/>
                    <a:pt x="6304" y="0"/>
                    <a:pt x="58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0"/>
            <p:cNvSpPr/>
            <p:nvPr/>
          </p:nvSpPr>
          <p:spPr>
            <a:xfrm>
              <a:off x="6646329" y="3407595"/>
              <a:ext cx="443551" cy="154240"/>
            </a:xfrm>
            <a:custGeom>
              <a:avLst/>
              <a:gdLst/>
              <a:ahLst/>
              <a:cxnLst/>
              <a:rect l="l" t="t" r="r" b="b"/>
              <a:pathLst>
                <a:path w="14022" h="4876" extrusionOk="0">
                  <a:moveTo>
                    <a:pt x="13289" y="0"/>
                  </a:moveTo>
                  <a:cubicBezTo>
                    <a:pt x="13267" y="0"/>
                    <a:pt x="13249" y="6"/>
                    <a:pt x="13230" y="15"/>
                  </a:cubicBezTo>
                  <a:cubicBezTo>
                    <a:pt x="13191" y="39"/>
                    <a:pt x="13174" y="61"/>
                    <a:pt x="13163" y="89"/>
                  </a:cubicBezTo>
                  <a:lnTo>
                    <a:pt x="13140" y="146"/>
                  </a:lnTo>
                  <a:lnTo>
                    <a:pt x="13131" y="169"/>
                  </a:lnTo>
                  <a:cubicBezTo>
                    <a:pt x="13105" y="214"/>
                    <a:pt x="13077" y="255"/>
                    <a:pt x="13045" y="297"/>
                  </a:cubicBezTo>
                  <a:cubicBezTo>
                    <a:pt x="13004" y="351"/>
                    <a:pt x="12966" y="400"/>
                    <a:pt x="12926" y="447"/>
                  </a:cubicBezTo>
                  <a:cubicBezTo>
                    <a:pt x="12739" y="663"/>
                    <a:pt x="12520" y="859"/>
                    <a:pt x="12278" y="1031"/>
                  </a:cubicBezTo>
                  <a:cubicBezTo>
                    <a:pt x="11977" y="1238"/>
                    <a:pt x="11641" y="1409"/>
                    <a:pt x="11251" y="1553"/>
                  </a:cubicBezTo>
                  <a:lnTo>
                    <a:pt x="11254" y="1553"/>
                  </a:lnTo>
                  <a:cubicBezTo>
                    <a:pt x="10691" y="1757"/>
                    <a:pt x="10108" y="1873"/>
                    <a:pt x="9660" y="1953"/>
                  </a:cubicBezTo>
                  <a:cubicBezTo>
                    <a:pt x="9337" y="2011"/>
                    <a:pt x="9007" y="2062"/>
                    <a:pt x="8684" y="2111"/>
                  </a:cubicBezTo>
                  <a:cubicBezTo>
                    <a:pt x="8344" y="2162"/>
                    <a:pt x="8014" y="2203"/>
                    <a:pt x="7697" y="2231"/>
                  </a:cubicBezTo>
                  <a:lnTo>
                    <a:pt x="7720" y="2233"/>
                  </a:lnTo>
                  <a:cubicBezTo>
                    <a:pt x="7412" y="2256"/>
                    <a:pt x="7096" y="2268"/>
                    <a:pt x="6784" y="2268"/>
                  </a:cubicBezTo>
                  <a:cubicBezTo>
                    <a:pt x="6132" y="2268"/>
                    <a:pt x="5473" y="2210"/>
                    <a:pt x="4826" y="2095"/>
                  </a:cubicBezTo>
                  <a:cubicBezTo>
                    <a:pt x="4218" y="1982"/>
                    <a:pt x="3658" y="1829"/>
                    <a:pt x="3144" y="1636"/>
                  </a:cubicBezTo>
                  <a:lnTo>
                    <a:pt x="2920" y="1553"/>
                  </a:lnTo>
                  <a:cubicBezTo>
                    <a:pt x="2571" y="1424"/>
                    <a:pt x="2209" y="1289"/>
                    <a:pt x="1868" y="1129"/>
                  </a:cubicBezTo>
                  <a:cubicBezTo>
                    <a:pt x="1549" y="977"/>
                    <a:pt x="1288" y="814"/>
                    <a:pt x="1068" y="630"/>
                  </a:cubicBezTo>
                  <a:cubicBezTo>
                    <a:pt x="1002" y="573"/>
                    <a:pt x="937" y="514"/>
                    <a:pt x="877" y="451"/>
                  </a:cubicBezTo>
                  <a:cubicBezTo>
                    <a:pt x="811" y="384"/>
                    <a:pt x="747" y="305"/>
                    <a:pt x="680" y="214"/>
                  </a:cubicBezTo>
                  <a:lnTo>
                    <a:pt x="667" y="197"/>
                  </a:lnTo>
                  <a:cubicBezTo>
                    <a:pt x="667" y="184"/>
                    <a:pt x="662" y="169"/>
                    <a:pt x="655" y="156"/>
                  </a:cubicBezTo>
                  <a:cubicBezTo>
                    <a:pt x="645" y="135"/>
                    <a:pt x="625" y="119"/>
                    <a:pt x="604" y="111"/>
                  </a:cubicBezTo>
                  <a:cubicBezTo>
                    <a:pt x="591" y="101"/>
                    <a:pt x="576" y="96"/>
                    <a:pt x="562" y="96"/>
                  </a:cubicBezTo>
                  <a:cubicBezTo>
                    <a:pt x="552" y="96"/>
                    <a:pt x="541" y="98"/>
                    <a:pt x="532" y="103"/>
                  </a:cubicBezTo>
                  <a:cubicBezTo>
                    <a:pt x="525" y="106"/>
                    <a:pt x="519" y="112"/>
                    <a:pt x="515" y="118"/>
                  </a:cubicBezTo>
                  <a:cubicBezTo>
                    <a:pt x="456" y="151"/>
                    <a:pt x="409" y="199"/>
                    <a:pt x="359" y="270"/>
                  </a:cubicBezTo>
                  <a:cubicBezTo>
                    <a:pt x="302" y="350"/>
                    <a:pt x="261" y="447"/>
                    <a:pt x="230" y="530"/>
                  </a:cubicBezTo>
                  <a:cubicBezTo>
                    <a:pt x="188" y="640"/>
                    <a:pt x="158" y="752"/>
                    <a:pt x="137" y="848"/>
                  </a:cubicBezTo>
                  <a:cubicBezTo>
                    <a:pt x="103" y="985"/>
                    <a:pt x="80" y="1122"/>
                    <a:pt x="61" y="1236"/>
                  </a:cubicBezTo>
                  <a:cubicBezTo>
                    <a:pt x="22" y="1488"/>
                    <a:pt x="2" y="1740"/>
                    <a:pt x="1" y="1986"/>
                  </a:cubicBezTo>
                  <a:cubicBezTo>
                    <a:pt x="1" y="2095"/>
                    <a:pt x="4" y="2195"/>
                    <a:pt x="15" y="2294"/>
                  </a:cubicBezTo>
                  <a:cubicBezTo>
                    <a:pt x="18" y="2336"/>
                    <a:pt x="25" y="2380"/>
                    <a:pt x="34" y="2423"/>
                  </a:cubicBezTo>
                  <a:cubicBezTo>
                    <a:pt x="39" y="2452"/>
                    <a:pt x="48" y="2478"/>
                    <a:pt x="55" y="2506"/>
                  </a:cubicBezTo>
                  <a:cubicBezTo>
                    <a:pt x="41" y="2519"/>
                    <a:pt x="34" y="2535"/>
                    <a:pt x="34" y="2553"/>
                  </a:cubicBezTo>
                  <a:cubicBezTo>
                    <a:pt x="34" y="2569"/>
                    <a:pt x="39" y="2582"/>
                    <a:pt x="48" y="2592"/>
                  </a:cubicBezTo>
                  <a:cubicBezTo>
                    <a:pt x="231" y="2770"/>
                    <a:pt x="430" y="2939"/>
                    <a:pt x="635" y="3093"/>
                  </a:cubicBezTo>
                  <a:cubicBezTo>
                    <a:pt x="828" y="3241"/>
                    <a:pt x="1048" y="3384"/>
                    <a:pt x="1284" y="3520"/>
                  </a:cubicBezTo>
                  <a:cubicBezTo>
                    <a:pt x="1693" y="3758"/>
                    <a:pt x="2150" y="3965"/>
                    <a:pt x="2681" y="4153"/>
                  </a:cubicBezTo>
                  <a:cubicBezTo>
                    <a:pt x="2910" y="4233"/>
                    <a:pt x="3154" y="4312"/>
                    <a:pt x="3426" y="4389"/>
                  </a:cubicBezTo>
                  <a:cubicBezTo>
                    <a:pt x="3709" y="4469"/>
                    <a:pt x="3969" y="4537"/>
                    <a:pt x="4218" y="4590"/>
                  </a:cubicBezTo>
                  <a:cubicBezTo>
                    <a:pt x="4745" y="4705"/>
                    <a:pt x="5300" y="4784"/>
                    <a:pt x="5912" y="4832"/>
                  </a:cubicBezTo>
                  <a:cubicBezTo>
                    <a:pt x="6287" y="4860"/>
                    <a:pt x="6676" y="4876"/>
                    <a:pt x="7069" y="4876"/>
                  </a:cubicBezTo>
                  <a:cubicBezTo>
                    <a:pt x="7265" y="4876"/>
                    <a:pt x="7461" y="4873"/>
                    <a:pt x="7657" y="4866"/>
                  </a:cubicBezTo>
                  <a:cubicBezTo>
                    <a:pt x="7923" y="4856"/>
                    <a:pt x="8200" y="4839"/>
                    <a:pt x="8500" y="4813"/>
                  </a:cubicBezTo>
                  <a:cubicBezTo>
                    <a:pt x="8636" y="4801"/>
                    <a:pt x="8773" y="4789"/>
                    <a:pt x="8907" y="4770"/>
                  </a:cubicBezTo>
                  <a:cubicBezTo>
                    <a:pt x="9036" y="4754"/>
                    <a:pt x="9175" y="4733"/>
                    <a:pt x="9344" y="4698"/>
                  </a:cubicBezTo>
                  <a:cubicBezTo>
                    <a:pt x="9835" y="4602"/>
                    <a:pt x="10360" y="4433"/>
                    <a:pt x="10948" y="4189"/>
                  </a:cubicBezTo>
                  <a:cubicBezTo>
                    <a:pt x="11185" y="4088"/>
                    <a:pt x="11440" y="3972"/>
                    <a:pt x="11722" y="3831"/>
                  </a:cubicBezTo>
                  <a:cubicBezTo>
                    <a:pt x="11815" y="3785"/>
                    <a:pt x="11908" y="3738"/>
                    <a:pt x="12001" y="3690"/>
                  </a:cubicBezTo>
                  <a:lnTo>
                    <a:pt x="12072" y="3655"/>
                  </a:lnTo>
                  <a:cubicBezTo>
                    <a:pt x="12137" y="3620"/>
                    <a:pt x="12205" y="3586"/>
                    <a:pt x="12272" y="3553"/>
                  </a:cubicBezTo>
                  <a:lnTo>
                    <a:pt x="12372" y="3503"/>
                  </a:lnTo>
                  <a:cubicBezTo>
                    <a:pt x="12667" y="3357"/>
                    <a:pt x="12974" y="3205"/>
                    <a:pt x="13254" y="3007"/>
                  </a:cubicBezTo>
                  <a:cubicBezTo>
                    <a:pt x="13409" y="2898"/>
                    <a:pt x="13535" y="2793"/>
                    <a:pt x="13639" y="2684"/>
                  </a:cubicBezTo>
                  <a:cubicBezTo>
                    <a:pt x="13757" y="2558"/>
                    <a:pt x="13854" y="2422"/>
                    <a:pt x="13926" y="2278"/>
                  </a:cubicBezTo>
                  <a:lnTo>
                    <a:pt x="13939" y="2253"/>
                  </a:lnTo>
                  <a:cubicBezTo>
                    <a:pt x="13946" y="2233"/>
                    <a:pt x="13946" y="2213"/>
                    <a:pt x="13942" y="2191"/>
                  </a:cubicBezTo>
                  <a:cubicBezTo>
                    <a:pt x="13940" y="2184"/>
                    <a:pt x="13939" y="2177"/>
                    <a:pt x="13933" y="2168"/>
                  </a:cubicBezTo>
                  <a:cubicBezTo>
                    <a:pt x="13977" y="2041"/>
                    <a:pt x="14005" y="1898"/>
                    <a:pt x="14015" y="1719"/>
                  </a:cubicBezTo>
                  <a:cubicBezTo>
                    <a:pt x="14022" y="1495"/>
                    <a:pt x="14010" y="1256"/>
                    <a:pt x="13967" y="1007"/>
                  </a:cubicBezTo>
                  <a:cubicBezTo>
                    <a:pt x="13949" y="894"/>
                    <a:pt x="13922" y="779"/>
                    <a:pt x="13886" y="666"/>
                  </a:cubicBezTo>
                  <a:cubicBezTo>
                    <a:pt x="13849" y="550"/>
                    <a:pt x="13806" y="450"/>
                    <a:pt x="13757" y="363"/>
                  </a:cubicBezTo>
                  <a:cubicBezTo>
                    <a:pt x="13695" y="250"/>
                    <a:pt x="13555" y="55"/>
                    <a:pt x="13333" y="6"/>
                  </a:cubicBezTo>
                  <a:cubicBezTo>
                    <a:pt x="13319" y="3"/>
                    <a:pt x="13303" y="0"/>
                    <a:pt x="132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0"/>
            <p:cNvSpPr/>
            <p:nvPr/>
          </p:nvSpPr>
          <p:spPr>
            <a:xfrm>
              <a:off x="6646202" y="3610265"/>
              <a:ext cx="430771" cy="66934"/>
            </a:xfrm>
            <a:custGeom>
              <a:avLst/>
              <a:gdLst/>
              <a:ahLst/>
              <a:cxnLst/>
              <a:rect l="l" t="t" r="r" b="b"/>
              <a:pathLst>
                <a:path w="13618" h="2116" extrusionOk="0">
                  <a:moveTo>
                    <a:pt x="755" y="1"/>
                  </a:moveTo>
                  <a:cubicBezTo>
                    <a:pt x="612" y="1"/>
                    <a:pt x="466" y="11"/>
                    <a:pt x="327" y="44"/>
                  </a:cubicBezTo>
                  <a:cubicBezTo>
                    <a:pt x="222" y="70"/>
                    <a:pt x="121" y="118"/>
                    <a:pt x="56" y="200"/>
                  </a:cubicBezTo>
                  <a:cubicBezTo>
                    <a:pt x="46" y="209"/>
                    <a:pt x="39" y="222"/>
                    <a:pt x="35" y="236"/>
                  </a:cubicBezTo>
                  <a:cubicBezTo>
                    <a:pt x="28" y="249"/>
                    <a:pt x="19" y="259"/>
                    <a:pt x="12" y="273"/>
                  </a:cubicBezTo>
                  <a:cubicBezTo>
                    <a:pt x="1" y="302"/>
                    <a:pt x="11" y="330"/>
                    <a:pt x="26" y="355"/>
                  </a:cubicBezTo>
                  <a:cubicBezTo>
                    <a:pt x="18" y="542"/>
                    <a:pt x="19" y="737"/>
                    <a:pt x="42" y="936"/>
                  </a:cubicBezTo>
                  <a:cubicBezTo>
                    <a:pt x="69" y="1178"/>
                    <a:pt x="125" y="1400"/>
                    <a:pt x="212" y="1595"/>
                  </a:cubicBezTo>
                  <a:cubicBezTo>
                    <a:pt x="217" y="1605"/>
                    <a:pt x="227" y="1616"/>
                    <a:pt x="237" y="1623"/>
                  </a:cubicBezTo>
                  <a:cubicBezTo>
                    <a:pt x="241" y="1661"/>
                    <a:pt x="271" y="1691"/>
                    <a:pt x="313" y="1695"/>
                  </a:cubicBezTo>
                  <a:cubicBezTo>
                    <a:pt x="1517" y="1802"/>
                    <a:pt x="2721" y="1824"/>
                    <a:pt x="4060" y="1838"/>
                  </a:cubicBezTo>
                  <a:lnTo>
                    <a:pt x="4290" y="1840"/>
                  </a:lnTo>
                  <a:cubicBezTo>
                    <a:pt x="5440" y="1852"/>
                    <a:pt x="6629" y="1865"/>
                    <a:pt x="7796" y="1955"/>
                  </a:cubicBezTo>
                  <a:cubicBezTo>
                    <a:pt x="8013" y="1973"/>
                    <a:pt x="8232" y="1994"/>
                    <a:pt x="8450" y="2016"/>
                  </a:cubicBezTo>
                  <a:cubicBezTo>
                    <a:pt x="8691" y="2039"/>
                    <a:pt x="8920" y="2054"/>
                    <a:pt x="9150" y="2069"/>
                  </a:cubicBezTo>
                  <a:cubicBezTo>
                    <a:pt x="9560" y="2092"/>
                    <a:pt x="10005" y="2109"/>
                    <a:pt x="10509" y="2113"/>
                  </a:cubicBezTo>
                  <a:cubicBezTo>
                    <a:pt x="10662" y="2116"/>
                    <a:pt x="10817" y="2116"/>
                    <a:pt x="10973" y="2116"/>
                  </a:cubicBezTo>
                  <a:cubicBezTo>
                    <a:pt x="11274" y="2116"/>
                    <a:pt x="11572" y="2112"/>
                    <a:pt x="11872" y="2110"/>
                  </a:cubicBezTo>
                  <a:lnTo>
                    <a:pt x="12094" y="2109"/>
                  </a:lnTo>
                  <a:cubicBezTo>
                    <a:pt x="12242" y="2106"/>
                    <a:pt x="12386" y="2104"/>
                    <a:pt x="12531" y="2104"/>
                  </a:cubicBezTo>
                  <a:lnTo>
                    <a:pt x="12760" y="2104"/>
                  </a:lnTo>
                  <a:cubicBezTo>
                    <a:pt x="12915" y="2104"/>
                    <a:pt x="13066" y="2106"/>
                    <a:pt x="13221" y="2112"/>
                  </a:cubicBezTo>
                  <a:cubicBezTo>
                    <a:pt x="13288" y="2112"/>
                    <a:pt x="13340" y="2063"/>
                    <a:pt x="13344" y="1998"/>
                  </a:cubicBezTo>
                  <a:cubicBezTo>
                    <a:pt x="13344" y="1977"/>
                    <a:pt x="13340" y="1955"/>
                    <a:pt x="13330" y="1937"/>
                  </a:cubicBezTo>
                  <a:cubicBezTo>
                    <a:pt x="13502" y="1729"/>
                    <a:pt x="13560" y="1451"/>
                    <a:pt x="13595" y="1232"/>
                  </a:cubicBezTo>
                  <a:cubicBezTo>
                    <a:pt x="13616" y="1094"/>
                    <a:pt x="13618" y="953"/>
                    <a:pt x="13602" y="814"/>
                  </a:cubicBezTo>
                  <a:cubicBezTo>
                    <a:pt x="13592" y="758"/>
                    <a:pt x="13578" y="703"/>
                    <a:pt x="13552" y="638"/>
                  </a:cubicBezTo>
                  <a:cubicBezTo>
                    <a:pt x="13532" y="585"/>
                    <a:pt x="13503" y="535"/>
                    <a:pt x="13463" y="481"/>
                  </a:cubicBezTo>
                  <a:cubicBezTo>
                    <a:pt x="13450" y="465"/>
                    <a:pt x="13432" y="451"/>
                    <a:pt x="13410" y="443"/>
                  </a:cubicBezTo>
                  <a:cubicBezTo>
                    <a:pt x="13389" y="425"/>
                    <a:pt x="13363" y="415"/>
                    <a:pt x="13334" y="413"/>
                  </a:cubicBezTo>
                  <a:lnTo>
                    <a:pt x="13115" y="393"/>
                  </a:lnTo>
                  <a:lnTo>
                    <a:pt x="12897" y="373"/>
                  </a:lnTo>
                  <a:cubicBezTo>
                    <a:pt x="12737" y="360"/>
                    <a:pt x="12578" y="350"/>
                    <a:pt x="12419" y="342"/>
                  </a:cubicBezTo>
                  <a:cubicBezTo>
                    <a:pt x="12130" y="325"/>
                    <a:pt x="11828" y="313"/>
                    <a:pt x="11497" y="306"/>
                  </a:cubicBezTo>
                  <a:cubicBezTo>
                    <a:pt x="11265" y="300"/>
                    <a:pt x="11033" y="299"/>
                    <a:pt x="10801" y="299"/>
                  </a:cubicBezTo>
                  <a:cubicBezTo>
                    <a:pt x="10460" y="299"/>
                    <a:pt x="10094" y="303"/>
                    <a:pt x="9649" y="313"/>
                  </a:cubicBezTo>
                  <a:cubicBezTo>
                    <a:pt x="9341" y="320"/>
                    <a:pt x="9033" y="329"/>
                    <a:pt x="8725" y="337"/>
                  </a:cubicBezTo>
                  <a:lnTo>
                    <a:pt x="8198" y="353"/>
                  </a:lnTo>
                  <a:lnTo>
                    <a:pt x="7807" y="365"/>
                  </a:lnTo>
                  <a:lnTo>
                    <a:pt x="7621" y="370"/>
                  </a:lnTo>
                  <a:cubicBezTo>
                    <a:pt x="7368" y="356"/>
                    <a:pt x="7117" y="339"/>
                    <a:pt x="6865" y="316"/>
                  </a:cubicBezTo>
                  <a:cubicBezTo>
                    <a:pt x="6716" y="303"/>
                    <a:pt x="6569" y="285"/>
                    <a:pt x="6420" y="274"/>
                  </a:cubicBezTo>
                  <a:cubicBezTo>
                    <a:pt x="6258" y="264"/>
                    <a:pt x="6096" y="263"/>
                    <a:pt x="5933" y="263"/>
                  </a:cubicBezTo>
                  <a:cubicBezTo>
                    <a:pt x="5621" y="263"/>
                    <a:pt x="5309" y="272"/>
                    <a:pt x="4996" y="273"/>
                  </a:cubicBezTo>
                  <a:cubicBezTo>
                    <a:pt x="4846" y="273"/>
                    <a:pt x="4696" y="273"/>
                    <a:pt x="4547" y="270"/>
                  </a:cubicBezTo>
                  <a:cubicBezTo>
                    <a:pt x="4386" y="264"/>
                    <a:pt x="4229" y="252"/>
                    <a:pt x="4070" y="236"/>
                  </a:cubicBezTo>
                  <a:cubicBezTo>
                    <a:pt x="3924" y="222"/>
                    <a:pt x="3779" y="201"/>
                    <a:pt x="3635" y="184"/>
                  </a:cubicBezTo>
                  <a:cubicBezTo>
                    <a:pt x="3479" y="164"/>
                    <a:pt x="3321" y="147"/>
                    <a:pt x="3164" y="133"/>
                  </a:cubicBezTo>
                  <a:cubicBezTo>
                    <a:pt x="3029" y="120"/>
                    <a:pt x="2896" y="113"/>
                    <a:pt x="2761" y="113"/>
                  </a:cubicBezTo>
                  <a:cubicBezTo>
                    <a:pt x="2604" y="113"/>
                    <a:pt x="2446" y="123"/>
                    <a:pt x="2290" y="143"/>
                  </a:cubicBezTo>
                  <a:cubicBezTo>
                    <a:pt x="2194" y="137"/>
                    <a:pt x="2097" y="130"/>
                    <a:pt x="2001" y="118"/>
                  </a:cubicBezTo>
                  <a:cubicBezTo>
                    <a:pt x="1623" y="68"/>
                    <a:pt x="1246" y="12"/>
                    <a:pt x="865" y="4"/>
                  </a:cubicBezTo>
                  <a:cubicBezTo>
                    <a:pt x="828" y="1"/>
                    <a:pt x="792" y="1"/>
                    <a:pt x="7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0"/>
            <p:cNvSpPr/>
            <p:nvPr/>
          </p:nvSpPr>
          <p:spPr>
            <a:xfrm>
              <a:off x="6738284" y="3266894"/>
              <a:ext cx="253092" cy="135261"/>
            </a:xfrm>
            <a:custGeom>
              <a:avLst/>
              <a:gdLst/>
              <a:ahLst/>
              <a:cxnLst/>
              <a:rect l="l" t="t" r="r" b="b"/>
              <a:pathLst>
                <a:path w="8001" h="4276" extrusionOk="0">
                  <a:moveTo>
                    <a:pt x="4570" y="1"/>
                  </a:moveTo>
                  <a:cubicBezTo>
                    <a:pt x="4449" y="1"/>
                    <a:pt x="4332" y="2"/>
                    <a:pt x="4212" y="7"/>
                  </a:cubicBezTo>
                  <a:cubicBezTo>
                    <a:pt x="3953" y="14"/>
                    <a:pt x="3676" y="34"/>
                    <a:pt x="3368" y="67"/>
                  </a:cubicBezTo>
                  <a:cubicBezTo>
                    <a:pt x="3116" y="94"/>
                    <a:pt x="2893" y="128"/>
                    <a:pt x="2684" y="167"/>
                  </a:cubicBezTo>
                  <a:cubicBezTo>
                    <a:pt x="2594" y="186"/>
                    <a:pt x="2506" y="206"/>
                    <a:pt x="2419" y="227"/>
                  </a:cubicBezTo>
                  <a:cubicBezTo>
                    <a:pt x="2223" y="274"/>
                    <a:pt x="2028" y="330"/>
                    <a:pt x="1835" y="385"/>
                  </a:cubicBezTo>
                  <a:cubicBezTo>
                    <a:pt x="1564" y="459"/>
                    <a:pt x="1347" y="535"/>
                    <a:pt x="1152" y="618"/>
                  </a:cubicBezTo>
                  <a:cubicBezTo>
                    <a:pt x="926" y="715"/>
                    <a:pt x="722" y="839"/>
                    <a:pt x="545" y="988"/>
                  </a:cubicBezTo>
                  <a:cubicBezTo>
                    <a:pt x="493" y="1030"/>
                    <a:pt x="444" y="1079"/>
                    <a:pt x="396" y="1129"/>
                  </a:cubicBezTo>
                  <a:cubicBezTo>
                    <a:pt x="383" y="1141"/>
                    <a:pt x="376" y="1158"/>
                    <a:pt x="373" y="1174"/>
                  </a:cubicBezTo>
                  <a:lnTo>
                    <a:pt x="350" y="1195"/>
                  </a:lnTo>
                  <a:cubicBezTo>
                    <a:pt x="285" y="1261"/>
                    <a:pt x="225" y="1340"/>
                    <a:pt x="178" y="1431"/>
                  </a:cubicBezTo>
                  <a:cubicBezTo>
                    <a:pt x="94" y="1583"/>
                    <a:pt x="39" y="1769"/>
                    <a:pt x="18" y="1984"/>
                  </a:cubicBezTo>
                  <a:cubicBezTo>
                    <a:pt x="1" y="2172"/>
                    <a:pt x="15" y="2371"/>
                    <a:pt x="61" y="2573"/>
                  </a:cubicBezTo>
                  <a:cubicBezTo>
                    <a:pt x="104" y="2754"/>
                    <a:pt x="181" y="2931"/>
                    <a:pt x="293" y="3098"/>
                  </a:cubicBezTo>
                  <a:cubicBezTo>
                    <a:pt x="390" y="3246"/>
                    <a:pt x="516" y="3382"/>
                    <a:pt x="681" y="3513"/>
                  </a:cubicBezTo>
                  <a:cubicBezTo>
                    <a:pt x="812" y="3618"/>
                    <a:pt x="973" y="3714"/>
                    <a:pt x="1180" y="3808"/>
                  </a:cubicBezTo>
                  <a:cubicBezTo>
                    <a:pt x="1564" y="3986"/>
                    <a:pt x="1989" y="4072"/>
                    <a:pt x="2355" y="4132"/>
                  </a:cubicBezTo>
                  <a:cubicBezTo>
                    <a:pt x="2564" y="4166"/>
                    <a:pt x="2771" y="4191"/>
                    <a:pt x="2946" y="4209"/>
                  </a:cubicBezTo>
                  <a:cubicBezTo>
                    <a:pt x="3118" y="4229"/>
                    <a:pt x="3292" y="4246"/>
                    <a:pt x="3464" y="4259"/>
                  </a:cubicBezTo>
                  <a:cubicBezTo>
                    <a:pt x="3625" y="4269"/>
                    <a:pt x="3789" y="4275"/>
                    <a:pt x="3955" y="4275"/>
                  </a:cubicBezTo>
                  <a:cubicBezTo>
                    <a:pt x="4140" y="4275"/>
                    <a:pt x="4331" y="4268"/>
                    <a:pt x="4520" y="4255"/>
                  </a:cubicBezTo>
                  <a:cubicBezTo>
                    <a:pt x="4939" y="4226"/>
                    <a:pt x="5316" y="4168"/>
                    <a:pt x="5678" y="4076"/>
                  </a:cubicBezTo>
                  <a:cubicBezTo>
                    <a:pt x="6077" y="3976"/>
                    <a:pt x="6438" y="3837"/>
                    <a:pt x="6748" y="3664"/>
                  </a:cubicBezTo>
                  <a:cubicBezTo>
                    <a:pt x="6915" y="3571"/>
                    <a:pt x="7070" y="3463"/>
                    <a:pt x="7209" y="3346"/>
                  </a:cubicBezTo>
                  <a:cubicBezTo>
                    <a:pt x="7340" y="3234"/>
                    <a:pt x="7468" y="3100"/>
                    <a:pt x="7582" y="2949"/>
                  </a:cubicBezTo>
                  <a:cubicBezTo>
                    <a:pt x="7688" y="2812"/>
                    <a:pt x="7779" y="2647"/>
                    <a:pt x="7853" y="2464"/>
                  </a:cubicBezTo>
                  <a:cubicBezTo>
                    <a:pt x="7906" y="2328"/>
                    <a:pt x="7947" y="2179"/>
                    <a:pt x="7976" y="2011"/>
                  </a:cubicBezTo>
                  <a:cubicBezTo>
                    <a:pt x="7998" y="1884"/>
                    <a:pt x="8000" y="1749"/>
                    <a:pt x="7989" y="1603"/>
                  </a:cubicBezTo>
                  <a:cubicBezTo>
                    <a:pt x="7985" y="1547"/>
                    <a:pt x="7976" y="1496"/>
                    <a:pt x="7963" y="1441"/>
                  </a:cubicBezTo>
                  <a:cubicBezTo>
                    <a:pt x="7947" y="1373"/>
                    <a:pt x="7925" y="1305"/>
                    <a:pt x="7899" y="1245"/>
                  </a:cubicBezTo>
                  <a:cubicBezTo>
                    <a:pt x="7863" y="1148"/>
                    <a:pt x="7806" y="1052"/>
                    <a:pt x="7724" y="937"/>
                  </a:cubicBezTo>
                  <a:cubicBezTo>
                    <a:pt x="7647" y="833"/>
                    <a:pt x="7552" y="750"/>
                    <a:pt x="7469" y="680"/>
                  </a:cubicBezTo>
                  <a:cubicBezTo>
                    <a:pt x="7305" y="542"/>
                    <a:pt x="7096" y="429"/>
                    <a:pt x="6815" y="322"/>
                  </a:cubicBezTo>
                  <a:cubicBezTo>
                    <a:pt x="6573" y="232"/>
                    <a:pt x="6307" y="163"/>
                    <a:pt x="5996" y="110"/>
                  </a:cubicBezTo>
                  <a:cubicBezTo>
                    <a:pt x="5556" y="37"/>
                    <a:pt x="5091" y="1"/>
                    <a:pt x="4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0"/>
            <p:cNvSpPr/>
            <p:nvPr/>
          </p:nvSpPr>
          <p:spPr>
            <a:xfrm>
              <a:off x="6723164" y="3273378"/>
              <a:ext cx="250561" cy="47765"/>
            </a:xfrm>
            <a:custGeom>
              <a:avLst/>
              <a:gdLst/>
              <a:ahLst/>
              <a:cxnLst/>
              <a:rect l="l" t="t" r="r" b="b"/>
              <a:pathLst>
                <a:path w="7921" h="1510" extrusionOk="0">
                  <a:moveTo>
                    <a:pt x="7666" y="162"/>
                  </a:moveTo>
                  <a:cubicBezTo>
                    <a:pt x="7663" y="162"/>
                    <a:pt x="7660" y="163"/>
                    <a:pt x="7657" y="163"/>
                  </a:cubicBezTo>
                  <a:cubicBezTo>
                    <a:pt x="7660" y="162"/>
                    <a:pt x="7663" y="162"/>
                    <a:pt x="7666" y="162"/>
                  </a:cubicBezTo>
                  <a:close/>
                  <a:moveTo>
                    <a:pt x="7848" y="1"/>
                  </a:moveTo>
                  <a:cubicBezTo>
                    <a:pt x="7548" y="11"/>
                    <a:pt x="7250" y="44"/>
                    <a:pt x="6952" y="79"/>
                  </a:cubicBezTo>
                  <a:cubicBezTo>
                    <a:pt x="6646" y="117"/>
                    <a:pt x="6342" y="160"/>
                    <a:pt x="6037" y="207"/>
                  </a:cubicBezTo>
                  <a:cubicBezTo>
                    <a:pt x="5429" y="304"/>
                    <a:pt x="4826" y="425"/>
                    <a:pt x="4226" y="556"/>
                  </a:cubicBezTo>
                  <a:cubicBezTo>
                    <a:pt x="3925" y="621"/>
                    <a:pt x="3624" y="691"/>
                    <a:pt x="3324" y="762"/>
                  </a:cubicBezTo>
                  <a:cubicBezTo>
                    <a:pt x="3057" y="825"/>
                    <a:pt x="2788" y="870"/>
                    <a:pt x="2516" y="911"/>
                  </a:cubicBezTo>
                  <a:cubicBezTo>
                    <a:pt x="1963" y="992"/>
                    <a:pt x="1409" y="1047"/>
                    <a:pt x="861" y="1159"/>
                  </a:cubicBezTo>
                  <a:cubicBezTo>
                    <a:pt x="580" y="1216"/>
                    <a:pt x="304" y="1294"/>
                    <a:pt x="36" y="1394"/>
                  </a:cubicBezTo>
                  <a:cubicBezTo>
                    <a:pt x="22" y="1400"/>
                    <a:pt x="10" y="1415"/>
                    <a:pt x="6" y="1430"/>
                  </a:cubicBezTo>
                  <a:cubicBezTo>
                    <a:pt x="0" y="1445"/>
                    <a:pt x="2" y="1464"/>
                    <a:pt x="9" y="1477"/>
                  </a:cubicBezTo>
                  <a:cubicBezTo>
                    <a:pt x="16" y="1491"/>
                    <a:pt x="29" y="1501"/>
                    <a:pt x="43" y="1507"/>
                  </a:cubicBezTo>
                  <a:cubicBezTo>
                    <a:pt x="49" y="1509"/>
                    <a:pt x="55" y="1510"/>
                    <a:pt x="60" y="1510"/>
                  </a:cubicBezTo>
                  <a:cubicBezTo>
                    <a:pt x="71" y="1510"/>
                    <a:pt x="81" y="1507"/>
                    <a:pt x="92" y="1504"/>
                  </a:cubicBezTo>
                  <a:lnTo>
                    <a:pt x="151" y="1483"/>
                  </a:lnTo>
                  <a:lnTo>
                    <a:pt x="135" y="1487"/>
                  </a:lnTo>
                  <a:cubicBezTo>
                    <a:pt x="653" y="1299"/>
                    <a:pt x="1197" y="1212"/>
                    <a:pt x="1741" y="1136"/>
                  </a:cubicBezTo>
                  <a:cubicBezTo>
                    <a:pt x="2019" y="1099"/>
                    <a:pt x="2297" y="1063"/>
                    <a:pt x="2573" y="1022"/>
                  </a:cubicBezTo>
                  <a:cubicBezTo>
                    <a:pt x="2845" y="983"/>
                    <a:pt x="3116" y="934"/>
                    <a:pt x="3385" y="871"/>
                  </a:cubicBezTo>
                  <a:cubicBezTo>
                    <a:pt x="4584" y="591"/>
                    <a:pt x="5795" y="354"/>
                    <a:pt x="7022" y="231"/>
                  </a:cubicBezTo>
                  <a:cubicBezTo>
                    <a:pt x="7240" y="210"/>
                    <a:pt x="7458" y="183"/>
                    <a:pt x="7676" y="161"/>
                  </a:cubicBezTo>
                  <a:lnTo>
                    <a:pt x="7676" y="161"/>
                  </a:lnTo>
                  <a:cubicBezTo>
                    <a:pt x="7731" y="157"/>
                    <a:pt x="7785" y="153"/>
                    <a:pt x="7840" y="148"/>
                  </a:cubicBezTo>
                  <a:cubicBezTo>
                    <a:pt x="7860" y="148"/>
                    <a:pt x="7877" y="145"/>
                    <a:pt x="7891" y="131"/>
                  </a:cubicBezTo>
                  <a:cubicBezTo>
                    <a:pt x="7906" y="118"/>
                    <a:pt x="7914" y="98"/>
                    <a:pt x="7914" y="81"/>
                  </a:cubicBezTo>
                  <a:cubicBezTo>
                    <a:pt x="7920" y="39"/>
                    <a:pt x="7889" y="1"/>
                    <a:pt x="78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0"/>
            <p:cNvSpPr/>
            <p:nvPr/>
          </p:nvSpPr>
          <p:spPr>
            <a:xfrm>
              <a:off x="6727403" y="3295268"/>
              <a:ext cx="266156" cy="54882"/>
            </a:xfrm>
            <a:custGeom>
              <a:avLst/>
              <a:gdLst/>
              <a:ahLst/>
              <a:cxnLst/>
              <a:rect l="l" t="t" r="r" b="b"/>
              <a:pathLst>
                <a:path w="8414" h="1735" extrusionOk="0">
                  <a:moveTo>
                    <a:pt x="425" y="1568"/>
                  </a:moveTo>
                  <a:cubicBezTo>
                    <a:pt x="423" y="1568"/>
                    <a:pt x="422" y="1568"/>
                    <a:pt x="421" y="1568"/>
                  </a:cubicBezTo>
                  <a:lnTo>
                    <a:pt x="421" y="1568"/>
                  </a:lnTo>
                  <a:cubicBezTo>
                    <a:pt x="422" y="1568"/>
                    <a:pt x="423" y="1568"/>
                    <a:pt x="425" y="1568"/>
                  </a:cubicBezTo>
                  <a:close/>
                  <a:moveTo>
                    <a:pt x="8340" y="0"/>
                  </a:moveTo>
                  <a:cubicBezTo>
                    <a:pt x="7124" y="231"/>
                    <a:pt x="5899" y="414"/>
                    <a:pt x="4679" y="627"/>
                  </a:cubicBezTo>
                  <a:cubicBezTo>
                    <a:pt x="4402" y="676"/>
                    <a:pt x="4126" y="732"/>
                    <a:pt x="3853" y="798"/>
                  </a:cubicBezTo>
                  <a:cubicBezTo>
                    <a:pt x="3575" y="864"/>
                    <a:pt x="3297" y="937"/>
                    <a:pt x="3022" y="1010"/>
                  </a:cubicBezTo>
                  <a:cubicBezTo>
                    <a:pt x="2465" y="1160"/>
                    <a:pt x="1911" y="1315"/>
                    <a:pt x="1345" y="1429"/>
                  </a:cubicBezTo>
                  <a:cubicBezTo>
                    <a:pt x="1042" y="1489"/>
                    <a:pt x="737" y="1538"/>
                    <a:pt x="429" y="1567"/>
                  </a:cubicBezTo>
                  <a:lnTo>
                    <a:pt x="438" y="1567"/>
                  </a:lnTo>
                  <a:cubicBezTo>
                    <a:pt x="433" y="1567"/>
                    <a:pt x="429" y="1568"/>
                    <a:pt x="425" y="1568"/>
                  </a:cubicBezTo>
                  <a:lnTo>
                    <a:pt x="425" y="1568"/>
                  </a:lnTo>
                  <a:cubicBezTo>
                    <a:pt x="426" y="1568"/>
                    <a:pt x="427" y="1567"/>
                    <a:pt x="429" y="1567"/>
                  </a:cubicBezTo>
                  <a:lnTo>
                    <a:pt x="429" y="1567"/>
                  </a:lnTo>
                  <a:cubicBezTo>
                    <a:pt x="423" y="1568"/>
                    <a:pt x="419" y="1568"/>
                    <a:pt x="416" y="1568"/>
                  </a:cubicBezTo>
                  <a:cubicBezTo>
                    <a:pt x="418" y="1568"/>
                    <a:pt x="419" y="1568"/>
                    <a:pt x="421" y="1568"/>
                  </a:cubicBezTo>
                  <a:lnTo>
                    <a:pt x="421" y="1568"/>
                  </a:lnTo>
                  <a:cubicBezTo>
                    <a:pt x="306" y="1577"/>
                    <a:pt x="191" y="1584"/>
                    <a:pt x="77" y="1588"/>
                  </a:cubicBezTo>
                  <a:cubicBezTo>
                    <a:pt x="38" y="1590"/>
                    <a:pt x="4" y="1615"/>
                    <a:pt x="2" y="1658"/>
                  </a:cubicBezTo>
                  <a:cubicBezTo>
                    <a:pt x="1" y="1696"/>
                    <a:pt x="32" y="1734"/>
                    <a:pt x="70" y="1734"/>
                  </a:cubicBezTo>
                  <a:cubicBezTo>
                    <a:pt x="625" y="1719"/>
                    <a:pt x="1171" y="1624"/>
                    <a:pt x="1712" y="1502"/>
                  </a:cubicBezTo>
                  <a:cubicBezTo>
                    <a:pt x="2275" y="1376"/>
                    <a:pt x="2830" y="1219"/>
                    <a:pt x="3389" y="1076"/>
                  </a:cubicBezTo>
                  <a:cubicBezTo>
                    <a:pt x="3662" y="1007"/>
                    <a:pt x="3937" y="938"/>
                    <a:pt x="4213" y="879"/>
                  </a:cubicBezTo>
                  <a:cubicBezTo>
                    <a:pt x="4500" y="818"/>
                    <a:pt x="4789" y="772"/>
                    <a:pt x="5078" y="722"/>
                  </a:cubicBezTo>
                  <a:cubicBezTo>
                    <a:pt x="5688" y="617"/>
                    <a:pt x="6300" y="516"/>
                    <a:pt x="6910" y="406"/>
                  </a:cubicBezTo>
                  <a:cubicBezTo>
                    <a:pt x="7397" y="315"/>
                    <a:pt x="7881" y="221"/>
                    <a:pt x="8363" y="113"/>
                  </a:cubicBezTo>
                  <a:cubicBezTo>
                    <a:pt x="8393" y="106"/>
                    <a:pt x="8413" y="76"/>
                    <a:pt x="8406" y="45"/>
                  </a:cubicBezTo>
                  <a:cubicBezTo>
                    <a:pt x="8400" y="19"/>
                    <a:pt x="8375" y="0"/>
                    <a:pt x="8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0"/>
            <p:cNvSpPr/>
            <p:nvPr/>
          </p:nvSpPr>
          <p:spPr>
            <a:xfrm>
              <a:off x="6739233" y="3327185"/>
              <a:ext cx="268117" cy="55547"/>
            </a:xfrm>
            <a:custGeom>
              <a:avLst/>
              <a:gdLst/>
              <a:ahLst/>
              <a:cxnLst/>
              <a:rect l="l" t="t" r="r" b="b"/>
              <a:pathLst>
                <a:path w="8476" h="1756" extrusionOk="0">
                  <a:moveTo>
                    <a:pt x="8393" y="1"/>
                  </a:moveTo>
                  <a:cubicBezTo>
                    <a:pt x="8386" y="4"/>
                    <a:pt x="8381" y="4"/>
                    <a:pt x="8376" y="5"/>
                  </a:cubicBezTo>
                  <a:cubicBezTo>
                    <a:pt x="8231" y="39"/>
                    <a:pt x="8085" y="71"/>
                    <a:pt x="7942" y="104"/>
                  </a:cubicBezTo>
                  <a:cubicBezTo>
                    <a:pt x="7787" y="140"/>
                    <a:pt x="7631" y="175"/>
                    <a:pt x="7475" y="213"/>
                  </a:cubicBezTo>
                  <a:cubicBezTo>
                    <a:pt x="7176" y="283"/>
                    <a:pt x="6878" y="352"/>
                    <a:pt x="6579" y="423"/>
                  </a:cubicBezTo>
                  <a:cubicBezTo>
                    <a:pt x="5983" y="562"/>
                    <a:pt x="5384" y="695"/>
                    <a:pt x="4786" y="821"/>
                  </a:cubicBezTo>
                  <a:cubicBezTo>
                    <a:pt x="3587" y="1070"/>
                    <a:pt x="2383" y="1288"/>
                    <a:pt x="1175" y="1486"/>
                  </a:cubicBezTo>
                  <a:cubicBezTo>
                    <a:pt x="797" y="1546"/>
                    <a:pt x="419" y="1607"/>
                    <a:pt x="42" y="1665"/>
                  </a:cubicBezTo>
                  <a:cubicBezTo>
                    <a:pt x="16" y="1667"/>
                    <a:pt x="1" y="1696"/>
                    <a:pt x="6" y="1719"/>
                  </a:cubicBezTo>
                  <a:cubicBezTo>
                    <a:pt x="13" y="1743"/>
                    <a:pt x="32" y="1756"/>
                    <a:pt x="54" y="1756"/>
                  </a:cubicBezTo>
                  <a:cubicBezTo>
                    <a:pt x="57" y="1756"/>
                    <a:pt x="60" y="1755"/>
                    <a:pt x="64" y="1755"/>
                  </a:cubicBezTo>
                  <a:cubicBezTo>
                    <a:pt x="672" y="1666"/>
                    <a:pt x="1282" y="1573"/>
                    <a:pt x="1891" y="1476"/>
                  </a:cubicBezTo>
                  <a:cubicBezTo>
                    <a:pt x="2496" y="1378"/>
                    <a:pt x="3099" y="1278"/>
                    <a:pt x="3702" y="1171"/>
                  </a:cubicBezTo>
                  <a:cubicBezTo>
                    <a:pt x="4303" y="1063"/>
                    <a:pt x="4905" y="950"/>
                    <a:pt x="5505" y="828"/>
                  </a:cubicBezTo>
                  <a:cubicBezTo>
                    <a:pt x="6106" y="708"/>
                    <a:pt x="6706" y="581"/>
                    <a:pt x="7302" y="440"/>
                  </a:cubicBezTo>
                  <a:cubicBezTo>
                    <a:pt x="7481" y="397"/>
                    <a:pt x="7660" y="352"/>
                    <a:pt x="7839" y="306"/>
                  </a:cubicBezTo>
                  <a:cubicBezTo>
                    <a:pt x="7935" y="280"/>
                    <a:pt x="8031" y="256"/>
                    <a:pt x="8125" y="228"/>
                  </a:cubicBezTo>
                  <a:cubicBezTo>
                    <a:pt x="8220" y="204"/>
                    <a:pt x="8314" y="175"/>
                    <a:pt x="8410" y="148"/>
                  </a:cubicBezTo>
                  <a:cubicBezTo>
                    <a:pt x="8449" y="137"/>
                    <a:pt x="8476" y="100"/>
                    <a:pt x="8464" y="58"/>
                  </a:cubicBezTo>
                  <a:cubicBezTo>
                    <a:pt x="8457" y="25"/>
                    <a:pt x="8426" y="1"/>
                    <a:pt x="83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0"/>
            <p:cNvSpPr/>
            <p:nvPr/>
          </p:nvSpPr>
          <p:spPr>
            <a:xfrm>
              <a:off x="6831632" y="3367106"/>
              <a:ext cx="159966" cy="44792"/>
            </a:xfrm>
            <a:custGeom>
              <a:avLst/>
              <a:gdLst/>
              <a:ahLst/>
              <a:cxnLst/>
              <a:rect l="l" t="t" r="r" b="b"/>
              <a:pathLst>
                <a:path w="5057" h="1416" extrusionOk="0">
                  <a:moveTo>
                    <a:pt x="4984" y="0"/>
                  </a:moveTo>
                  <a:cubicBezTo>
                    <a:pt x="4976" y="2"/>
                    <a:pt x="4974" y="2"/>
                    <a:pt x="4968" y="3"/>
                  </a:cubicBezTo>
                  <a:cubicBezTo>
                    <a:pt x="4773" y="46"/>
                    <a:pt x="4580" y="92"/>
                    <a:pt x="4386" y="135"/>
                  </a:cubicBezTo>
                  <a:cubicBezTo>
                    <a:pt x="4176" y="182"/>
                    <a:pt x="3967" y="231"/>
                    <a:pt x="3758" y="277"/>
                  </a:cubicBezTo>
                  <a:cubicBezTo>
                    <a:pt x="3331" y="373"/>
                    <a:pt x="2903" y="468"/>
                    <a:pt x="2482" y="579"/>
                  </a:cubicBezTo>
                  <a:cubicBezTo>
                    <a:pt x="2070" y="685"/>
                    <a:pt x="1660" y="802"/>
                    <a:pt x="1252" y="922"/>
                  </a:cubicBezTo>
                  <a:cubicBezTo>
                    <a:pt x="844" y="1043"/>
                    <a:pt x="439" y="1173"/>
                    <a:pt x="39" y="1320"/>
                  </a:cubicBezTo>
                  <a:cubicBezTo>
                    <a:pt x="28" y="1323"/>
                    <a:pt x="18" y="1329"/>
                    <a:pt x="9" y="1342"/>
                  </a:cubicBezTo>
                  <a:cubicBezTo>
                    <a:pt x="2" y="1352"/>
                    <a:pt x="1" y="1365"/>
                    <a:pt x="4" y="1378"/>
                  </a:cubicBezTo>
                  <a:cubicBezTo>
                    <a:pt x="8" y="1397"/>
                    <a:pt x="29" y="1415"/>
                    <a:pt x="49" y="1415"/>
                  </a:cubicBezTo>
                  <a:cubicBezTo>
                    <a:pt x="52" y="1415"/>
                    <a:pt x="56" y="1415"/>
                    <a:pt x="59" y="1414"/>
                  </a:cubicBezTo>
                  <a:cubicBezTo>
                    <a:pt x="449" y="1272"/>
                    <a:pt x="844" y="1149"/>
                    <a:pt x="1241" y="1036"/>
                  </a:cubicBezTo>
                  <a:cubicBezTo>
                    <a:pt x="1662" y="915"/>
                    <a:pt x="2085" y="815"/>
                    <a:pt x="2512" y="719"/>
                  </a:cubicBezTo>
                  <a:cubicBezTo>
                    <a:pt x="2927" y="623"/>
                    <a:pt x="3340" y="523"/>
                    <a:pt x="3756" y="428"/>
                  </a:cubicBezTo>
                  <a:cubicBezTo>
                    <a:pt x="3966" y="380"/>
                    <a:pt x="4175" y="330"/>
                    <a:pt x="4384" y="279"/>
                  </a:cubicBezTo>
                  <a:cubicBezTo>
                    <a:pt x="4588" y="232"/>
                    <a:pt x="4795" y="184"/>
                    <a:pt x="4998" y="133"/>
                  </a:cubicBezTo>
                  <a:cubicBezTo>
                    <a:pt x="5034" y="125"/>
                    <a:pt x="5057" y="90"/>
                    <a:pt x="5048" y="53"/>
                  </a:cubicBezTo>
                  <a:cubicBezTo>
                    <a:pt x="5041" y="22"/>
                    <a:pt x="5012" y="0"/>
                    <a:pt x="49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4" name="Google Shape;764;p40"/>
          <p:cNvGrpSpPr/>
          <p:nvPr/>
        </p:nvGrpSpPr>
        <p:grpSpPr>
          <a:xfrm>
            <a:off x="8545190" y="4499161"/>
            <a:ext cx="320564" cy="362888"/>
            <a:chOff x="6672615" y="4049261"/>
            <a:chExt cx="320564" cy="362888"/>
          </a:xfrm>
        </p:grpSpPr>
        <p:sp>
          <p:nvSpPr>
            <p:cNvPr id="765" name="Google Shape;765;p40"/>
            <p:cNvSpPr/>
            <p:nvPr/>
          </p:nvSpPr>
          <p:spPr>
            <a:xfrm>
              <a:off x="6672615" y="4049261"/>
              <a:ext cx="320564" cy="362888"/>
            </a:xfrm>
            <a:custGeom>
              <a:avLst/>
              <a:gdLst/>
              <a:ahLst/>
              <a:cxnLst/>
              <a:rect l="l" t="t" r="r" b="b"/>
              <a:pathLst>
                <a:path w="10134" h="11472" extrusionOk="0">
                  <a:moveTo>
                    <a:pt x="5812" y="1"/>
                  </a:moveTo>
                  <a:cubicBezTo>
                    <a:pt x="5691" y="1"/>
                    <a:pt x="5583" y="69"/>
                    <a:pt x="5504" y="131"/>
                  </a:cubicBezTo>
                  <a:cubicBezTo>
                    <a:pt x="5376" y="231"/>
                    <a:pt x="5273" y="369"/>
                    <a:pt x="5179" y="502"/>
                  </a:cubicBezTo>
                  <a:cubicBezTo>
                    <a:pt x="5048" y="691"/>
                    <a:pt x="4935" y="890"/>
                    <a:pt x="4806" y="1132"/>
                  </a:cubicBezTo>
                  <a:cubicBezTo>
                    <a:pt x="4638" y="1444"/>
                    <a:pt x="4514" y="1705"/>
                    <a:pt x="4413" y="1949"/>
                  </a:cubicBezTo>
                  <a:cubicBezTo>
                    <a:pt x="4146" y="2601"/>
                    <a:pt x="3995" y="3295"/>
                    <a:pt x="3894" y="3827"/>
                  </a:cubicBezTo>
                  <a:cubicBezTo>
                    <a:pt x="3760" y="3761"/>
                    <a:pt x="3636" y="3691"/>
                    <a:pt x="3483" y="3606"/>
                  </a:cubicBezTo>
                  <a:cubicBezTo>
                    <a:pt x="3395" y="3556"/>
                    <a:pt x="3309" y="3506"/>
                    <a:pt x="3222" y="3456"/>
                  </a:cubicBezTo>
                  <a:cubicBezTo>
                    <a:pt x="3106" y="3389"/>
                    <a:pt x="2987" y="3320"/>
                    <a:pt x="2871" y="3254"/>
                  </a:cubicBezTo>
                  <a:cubicBezTo>
                    <a:pt x="2628" y="3116"/>
                    <a:pt x="2422" y="3015"/>
                    <a:pt x="2221" y="2932"/>
                  </a:cubicBezTo>
                  <a:cubicBezTo>
                    <a:pt x="1983" y="2833"/>
                    <a:pt x="1776" y="2776"/>
                    <a:pt x="1571" y="2747"/>
                  </a:cubicBezTo>
                  <a:cubicBezTo>
                    <a:pt x="1498" y="2738"/>
                    <a:pt x="1424" y="2733"/>
                    <a:pt x="1353" y="2733"/>
                  </a:cubicBezTo>
                  <a:cubicBezTo>
                    <a:pt x="1328" y="2733"/>
                    <a:pt x="1302" y="2733"/>
                    <a:pt x="1276" y="2736"/>
                  </a:cubicBezTo>
                  <a:cubicBezTo>
                    <a:pt x="1160" y="2741"/>
                    <a:pt x="1061" y="2760"/>
                    <a:pt x="975" y="2790"/>
                  </a:cubicBezTo>
                  <a:cubicBezTo>
                    <a:pt x="897" y="2819"/>
                    <a:pt x="829" y="2859"/>
                    <a:pt x="766" y="2915"/>
                  </a:cubicBezTo>
                  <a:cubicBezTo>
                    <a:pt x="701" y="2972"/>
                    <a:pt x="665" y="3048"/>
                    <a:pt x="639" y="3109"/>
                  </a:cubicBezTo>
                  <a:cubicBezTo>
                    <a:pt x="617" y="3162"/>
                    <a:pt x="607" y="3227"/>
                    <a:pt x="607" y="3311"/>
                  </a:cubicBezTo>
                  <a:cubicBezTo>
                    <a:pt x="605" y="3399"/>
                    <a:pt x="623" y="3487"/>
                    <a:pt x="640" y="3555"/>
                  </a:cubicBezTo>
                  <a:cubicBezTo>
                    <a:pt x="683" y="3731"/>
                    <a:pt x="762" y="3895"/>
                    <a:pt x="844" y="4047"/>
                  </a:cubicBezTo>
                  <a:cubicBezTo>
                    <a:pt x="981" y="4311"/>
                    <a:pt x="1154" y="4558"/>
                    <a:pt x="1290" y="4744"/>
                  </a:cubicBezTo>
                  <a:cubicBezTo>
                    <a:pt x="1381" y="4869"/>
                    <a:pt x="1475" y="4986"/>
                    <a:pt x="1570" y="5105"/>
                  </a:cubicBezTo>
                  <a:lnTo>
                    <a:pt x="1634" y="5187"/>
                  </a:lnTo>
                  <a:cubicBezTo>
                    <a:pt x="1703" y="5273"/>
                    <a:pt x="1777" y="5364"/>
                    <a:pt x="1856" y="5446"/>
                  </a:cubicBezTo>
                  <a:cubicBezTo>
                    <a:pt x="1913" y="5506"/>
                    <a:pt x="1971" y="5565"/>
                    <a:pt x="2032" y="5622"/>
                  </a:cubicBezTo>
                  <a:cubicBezTo>
                    <a:pt x="1900" y="5715"/>
                    <a:pt x="1763" y="5823"/>
                    <a:pt x="1595" y="5959"/>
                  </a:cubicBezTo>
                  <a:cubicBezTo>
                    <a:pt x="1321" y="6181"/>
                    <a:pt x="1066" y="6405"/>
                    <a:pt x="837" y="6632"/>
                  </a:cubicBezTo>
                  <a:cubicBezTo>
                    <a:pt x="639" y="6825"/>
                    <a:pt x="390" y="7086"/>
                    <a:pt x="201" y="7393"/>
                  </a:cubicBezTo>
                  <a:cubicBezTo>
                    <a:pt x="123" y="7521"/>
                    <a:pt x="68" y="7643"/>
                    <a:pt x="39" y="7759"/>
                  </a:cubicBezTo>
                  <a:cubicBezTo>
                    <a:pt x="18" y="7849"/>
                    <a:pt x="0" y="7983"/>
                    <a:pt x="49" y="8112"/>
                  </a:cubicBezTo>
                  <a:cubicBezTo>
                    <a:pt x="68" y="8165"/>
                    <a:pt x="95" y="8212"/>
                    <a:pt x="132" y="8260"/>
                  </a:cubicBezTo>
                  <a:cubicBezTo>
                    <a:pt x="161" y="8296"/>
                    <a:pt x="199" y="8328"/>
                    <a:pt x="251" y="8364"/>
                  </a:cubicBezTo>
                  <a:cubicBezTo>
                    <a:pt x="302" y="8396"/>
                    <a:pt x="360" y="8417"/>
                    <a:pt x="407" y="8432"/>
                  </a:cubicBezTo>
                  <a:cubicBezTo>
                    <a:pt x="467" y="8452"/>
                    <a:pt x="530" y="8459"/>
                    <a:pt x="593" y="8467"/>
                  </a:cubicBezTo>
                  <a:cubicBezTo>
                    <a:pt x="645" y="8475"/>
                    <a:pt x="698" y="8477"/>
                    <a:pt x="752" y="8477"/>
                  </a:cubicBezTo>
                  <a:cubicBezTo>
                    <a:pt x="829" y="8477"/>
                    <a:pt x="905" y="8472"/>
                    <a:pt x="981" y="8464"/>
                  </a:cubicBezTo>
                  <a:cubicBezTo>
                    <a:pt x="1124" y="8450"/>
                    <a:pt x="1278" y="8424"/>
                    <a:pt x="1454" y="8387"/>
                  </a:cubicBezTo>
                  <a:cubicBezTo>
                    <a:pt x="1784" y="8317"/>
                    <a:pt x="2105" y="8220"/>
                    <a:pt x="2349" y="8141"/>
                  </a:cubicBezTo>
                  <a:cubicBezTo>
                    <a:pt x="2476" y="8099"/>
                    <a:pt x="2602" y="8058"/>
                    <a:pt x="2728" y="8015"/>
                  </a:cubicBezTo>
                  <a:lnTo>
                    <a:pt x="2764" y="8002"/>
                  </a:lnTo>
                  <a:cubicBezTo>
                    <a:pt x="2820" y="7983"/>
                    <a:pt x="2874" y="7965"/>
                    <a:pt x="2929" y="7948"/>
                  </a:cubicBezTo>
                  <a:cubicBezTo>
                    <a:pt x="2930" y="8102"/>
                    <a:pt x="2941" y="8257"/>
                    <a:pt x="2951" y="8414"/>
                  </a:cubicBezTo>
                  <a:cubicBezTo>
                    <a:pt x="2971" y="8702"/>
                    <a:pt x="3003" y="9007"/>
                    <a:pt x="3043" y="9319"/>
                  </a:cubicBezTo>
                  <a:cubicBezTo>
                    <a:pt x="3093" y="9704"/>
                    <a:pt x="3146" y="10014"/>
                    <a:pt x="3216" y="10296"/>
                  </a:cubicBezTo>
                  <a:cubicBezTo>
                    <a:pt x="3278" y="10541"/>
                    <a:pt x="3358" y="10826"/>
                    <a:pt x="3504" y="11079"/>
                  </a:cubicBezTo>
                  <a:cubicBezTo>
                    <a:pt x="3566" y="11185"/>
                    <a:pt x="3633" y="11270"/>
                    <a:pt x="3707" y="11334"/>
                  </a:cubicBezTo>
                  <a:cubicBezTo>
                    <a:pt x="3752" y="11371"/>
                    <a:pt x="3791" y="11398"/>
                    <a:pt x="3831" y="11416"/>
                  </a:cubicBezTo>
                  <a:cubicBezTo>
                    <a:pt x="3886" y="11443"/>
                    <a:pt x="3941" y="11459"/>
                    <a:pt x="4008" y="11467"/>
                  </a:cubicBezTo>
                  <a:cubicBezTo>
                    <a:pt x="4024" y="11470"/>
                    <a:pt x="4041" y="11471"/>
                    <a:pt x="4058" y="11471"/>
                  </a:cubicBezTo>
                  <a:cubicBezTo>
                    <a:pt x="4173" y="11471"/>
                    <a:pt x="4274" y="11427"/>
                    <a:pt x="4339" y="11387"/>
                  </a:cubicBezTo>
                  <a:cubicBezTo>
                    <a:pt x="4474" y="11310"/>
                    <a:pt x="4575" y="11188"/>
                    <a:pt x="4648" y="11092"/>
                  </a:cubicBezTo>
                  <a:cubicBezTo>
                    <a:pt x="4864" y="10807"/>
                    <a:pt x="5006" y="10469"/>
                    <a:pt x="5121" y="10174"/>
                  </a:cubicBezTo>
                  <a:cubicBezTo>
                    <a:pt x="5264" y="9806"/>
                    <a:pt x="5378" y="9430"/>
                    <a:pt x="5462" y="9143"/>
                  </a:cubicBezTo>
                  <a:cubicBezTo>
                    <a:pt x="5484" y="9060"/>
                    <a:pt x="5507" y="8976"/>
                    <a:pt x="5529" y="8894"/>
                  </a:cubicBezTo>
                  <a:cubicBezTo>
                    <a:pt x="5549" y="8822"/>
                    <a:pt x="5569" y="8749"/>
                    <a:pt x="5588" y="8678"/>
                  </a:cubicBezTo>
                  <a:lnTo>
                    <a:pt x="5767" y="8787"/>
                  </a:lnTo>
                  <a:cubicBezTo>
                    <a:pt x="5895" y="8861"/>
                    <a:pt x="6024" y="8937"/>
                    <a:pt x="6152" y="9016"/>
                  </a:cubicBezTo>
                  <a:lnTo>
                    <a:pt x="6394" y="9166"/>
                  </a:lnTo>
                  <a:lnTo>
                    <a:pt x="6594" y="9291"/>
                  </a:lnTo>
                  <a:cubicBezTo>
                    <a:pt x="6945" y="9508"/>
                    <a:pt x="7247" y="9666"/>
                    <a:pt x="7549" y="9789"/>
                  </a:cubicBezTo>
                  <a:cubicBezTo>
                    <a:pt x="7725" y="9861"/>
                    <a:pt x="7884" y="9906"/>
                    <a:pt x="8035" y="9931"/>
                  </a:cubicBezTo>
                  <a:cubicBezTo>
                    <a:pt x="8115" y="9942"/>
                    <a:pt x="8185" y="9948"/>
                    <a:pt x="8249" y="9948"/>
                  </a:cubicBezTo>
                  <a:cubicBezTo>
                    <a:pt x="8347" y="9948"/>
                    <a:pt x="8428" y="9935"/>
                    <a:pt x="8506" y="9906"/>
                  </a:cubicBezTo>
                  <a:cubicBezTo>
                    <a:pt x="8656" y="9852"/>
                    <a:pt x="8776" y="9745"/>
                    <a:pt x="8844" y="9604"/>
                  </a:cubicBezTo>
                  <a:cubicBezTo>
                    <a:pt x="8904" y="9475"/>
                    <a:pt x="8930" y="9332"/>
                    <a:pt x="8917" y="9179"/>
                  </a:cubicBezTo>
                  <a:cubicBezTo>
                    <a:pt x="8894" y="8907"/>
                    <a:pt x="8779" y="8654"/>
                    <a:pt x="8670" y="8443"/>
                  </a:cubicBezTo>
                  <a:cubicBezTo>
                    <a:pt x="8530" y="8170"/>
                    <a:pt x="8351" y="7909"/>
                    <a:pt x="8182" y="7668"/>
                  </a:cubicBezTo>
                  <a:cubicBezTo>
                    <a:pt x="8040" y="7469"/>
                    <a:pt x="7890" y="7272"/>
                    <a:pt x="7745" y="7083"/>
                  </a:cubicBezTo>
                  <a:lnTo>
                    <a:pt x="7655" y="6967"/>
                  </a:lnTo>
                  <a:lnTo>
                    <a:pt x="7595" y="6885"/>
                  </a:lnTo>
                  <a:cubicBezTo>
                    <a:pt x="7512" y="6778"/>
                    <a:pt x="7427" y="6670"/>
                    <a:pt x="7352" y="6560"/>
                  </a:cubicBezTo>
                  <a:cubicBezTo>
                    <a:pt x="7383" y="6553"/>
                    <a:pt x="7416" y="6544"/>
                    <a:pt x="7448" y="6537"/>
                  </a:cubicBezTo>
                  <a:cubicBezTo>
                    <a:pt x="7482" y="6527"/>
                    <a:pt x="7513" y="6519"/>
                    <a:pt x="7548" y="6510"/>
                  </a:cubicBezTo>
                  <a:cubicBezTo>
                    <a:pt x="7619" y="6489"/>
                    <a:pt x="7690" y="6461"/>
                    <a:pt x="7757" y="6434"/>
                  </a:cubicBezTo>
                  <a:cubicBezTo>
                    <a:pt x="7824" y="6410"/>
                    <a:pt x="7889" y="6383"/>
                    <a:pt x="7953" y="6355"/>
                  </a:cubicBezTo>
                  <a:cubicBezTo>
                    <a:pt x="8036" y="6322"/>
                    <a:pt x="8121" y="6288"/>
                    <a:pt x="8205" y="6255"/>
                  </a:cubicBezTo>
                  <a:cubicBezTo>
                    <a:pt x="8268" y="6232"/>
                    <a:pt x="8330" y="6211"/>
                    <a:pt x="8393" y="6188"/>
                  </a:cubicBezTo>
                  <a:cubicBezTo>
                    <a:pt x="8456" y="6166"/>
                    <a:pt x="8519" y="6143"/>
                    <a:pt x="8580" y="6119"/>
                  </a:cubicBezTo>
                  <a:cubicBezTo>
                    <a:pt x="8879" y="6009"/>
                    <a:pt x="9224" y="5869"/>
                    <a:pt x="9531" y="5672"/>
                  </a:cubicBezTo>
                  <a:cubicBezTo>
                    <a:pt x="9872" y="5452"/>
                    <a:pt x="10068" y="5208"/>
                    <a:pt x="10118" y="4945"/>
                  </a:cubicBezTo>
                  <a:cubicBezTo>
                    <a:pt x="10132" y="4873"/>
                    <a:pt x="10134" y="4799"/>
                    <a:pt x="10125" y="4726"/>
                  </a:cubicBezTo>
                  <a:cubicBezTo>
                    <a:pt x="10117" y="4649"/>
                    <a:pt x="10095" y="4573"/>
                    <a:pt x="10061" y="4492"/>
                  </a:cubicBezTo>
                  <a:cubicBezTo>
                    <a:pt x="10016" y="4389"/>
                    <a:pt x="9936" y="4292"/>
                    <a:pt x="9814" y="4198"/>
                  </a:cubicBezTo>
                  <a:cubicBezTo>
                    <a:pt x="9716" y="4120"/>
                    <a:pt x="9600" y="4072"/>
                    <a:pt x="9508" y="4039"/>
                  </a:cubicBezTo>
                  <a:cubicBezTo>
                    <a:pt x="9399" y="3997"/>
                    <a:pt x="9277" y="3967"/>
                    <a:pt x="9123" y="3941"/>
                  </a:cubicBezTo>
                  <a:cubicBezTo>
                    <a:pt x="8920" y="3907"/>
                    <a:pt x="8695" y="3891"/>
                    <a:pt x="8437" y="3891"/>
                  </a:cubicBezTo>
                  <a:cubicBezTo>
                    <a:pt x="8370" y="3891"/>
                    <a:pt x="8301" y="3893"/>
                    <a:pt x="8234" y="3895"/>
                  </a:cubicBezTo>
                  <a:cubicBezTo>
                    <a:pt x="7982" y="3903"/>
                    <a:pt x="7714" y="3921"/>
                    <a:pt x="7367" y="3960"/>
                  </a:cubicBezTo>
                  <a:cubicBezTo>
                    <a:pt x="7290" y="3968"/>
                    <a:pt x="7211" y="3977"/>
                    <a:pt x="7134" y="3986"/>
                  </a:cubicBezTo>
                  <a:cubicBezTo>
                    <a:pt x="7019" y="4000"/>
                    <a:pt x="6903" y="4013"/>
                    <a:pt x="6789" y="4024"/>
                  </a:cubicBezTo>
                  <a:cubicBezTo>
                    <a:pt x="6793" y="4013"/>
                    <a:pt x="6795" y="4000"/>
                    <a:pt x="6795" y="3988"/>
                  </a:cubicBezTo>
                  <a:cubicBezTo>
                    <a:pt x="6800" y="3767"/>
                    <a:pt x="6793" y="3540"/>
                    <a:pt x="6786" y="3323"/>
                  </a:cubicBezTo>
                  <a:lnTo>
                    <a:pt x="6783" y="3252"/>
                  </a:lnTo>
                  <a:cubicBezTo>
                    <a:pt x="6775" y="2966"/>
                    <a:pt x="6759" y="2708"/>
                    <a:pt x="6732" y="2464"/>
                  </a:cubicBezTo>
                  <a:cubicBezTo>
                    <a:pt x="6673" y="1881"/>
                    <a:pt x="6580" y="1370"/>
                    <a:pt x="6450" y="900"/>
                  </a:cubicBezTo>
                  <a:cubicBezTo>
                    <a:pt x="6421" y="795"/>
                    <a:pt x="6385" y="691"/>
                    <a:pt x="6339" y="568"/>
                  </a:cubicBezTo>
                  <a:cubicBezTo>
                    <a:pt x="6308" y="478"/>
                    <a:pt x="6263" y="362"/>
                    <a:pt x="6196" y="254"/>
                  </a:cubicBezTo>
                  <a:cubicBezTo>
                    <a:pt x="6145" y="170"/>
                    <a:pt x="6030" y="26"/>
                    <a:pt x="5855" y="4"/>
                  </a:cubicBezTo>
                  <a:cubicBezTo>
                    <a:pt x="5837" y="2"/>
                    <a:pt x="5824" y="1"/>
                    <a:pt x="5812" y="1"/>
                  </a:cubicBezTo>
                  <a:close/>
                </a:path>
              </a:pathLst>
            </a:custGeom>
            <a:solidFill>
              <a:srgbClr val="FF58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6769632" y="4220646"/>
              <a:ext cx="21668" cy="24800"/>
            </a:xfrm>
            <a:custGeom>
              <a:avLst/>
              <a:gdLst/>
              <a:ahLst/>
              <a:cxnLst/>
              <a:rect l="l" t="t" r="r" b="b"/>
              <a:pathLst>
                <a:path w="685" h="784" extrusionOk="0">
                  <a:moveTo>
                    <a:pt x="270" y="377"/>
                  </a:moveTo>
                  <a:lnTo>
                    <a:pt x="275" y="383"/>
                  </a:lnTo>
                  <a:cubicBezTo>
                    <a:pt x="280" y="390"/>
                    <a:pt x="284" y="398"/>
                    <a:pt x="287" y="405"/>
                  </a:cubicBezTo>
                  <a:cubicBezTo>
                    <a:pt x="290" y="412"/>
                    <a:pt x="293" y="420"/>
                    <a:pt x="294" y="428"/>
                  </a:cubicBezTo>
                  <a:lnTo>
                    <a:pt x="294" y="443"/>
                  </a:lnTo>
                  <a:cubicBezTo>
                    <a:pt x="293" y="449"/>
                    <a:pt x="291" y="456"/>
                    <a:pt x="290" y="462"/>
                  </a:cubicBezTo>
                  <a:cubicBezTo>
                    <a:pt x="285" y="469"/>
                    <a:pt x="280" y="476"/>
                    <a:pt x="275" y="483"/>
                  </a:cubicBezTo>
                  <a:cubicBezTo>
                    <a:pt x="271" y="489"/>
                    <a:pt x="265" y="492"/>
                    <a:pt x="262" y="495"/>
                  </a:cubicBezTo>
                  <a:lnTo>
                    <a:pt x="261" y="495"/>
                  </a:lnTo>
                  <a:cubicBezTo>
                    <a:pt x="258" y="495"/>
                    <a:pt x="257" y="493"/>
                    <a:pt x="255" y="493"/>
                  </a:cubicBezTo>
                  <a:lnTo>
                    <a:pt x="248" y="486"/>
                  </a:lnTo>
                  <a:cubicBezTo>
                    <a:pt x="244" y="483"/>
                    <a:pt x="242" y="478"/>
                    <a:pt x="240" y="472"/>
                  </a:cubicBezTo>
                  <a:lnTo>
                    <a:pt x="228" y="435"/>
                  </a:lnTo>
                  <a:lnTo>
                    <a:pt x="228" y="408"/>
                  </a:lnTo>
                  <a:cubicBezTo>
                    <a:pt x="228" y="406"/>
                    <a:pt x="230" y="405"/>
                    <a:pt x="230" y="400"/>
                  </a:cubicBezTo>
                  <a:cubicBezTo>
                    <a:pt x="234" y="400"/>
                    <a:pt x="235" y="399"/>
                    <a:pt x="240" y="398"/>
                  </a:cubicBezTo>
                  <a:cubicBezTo>
                    <a:pt x="250" y="390"/>
                    <a:pt x="258" y="383"/>
                    <a:pt x="270" y="377"/>
                  </a:cubicBezTo>
                  <a:close/>
                  <a:moveTo>
                    <a:pt x="291" y="1"/>
                  </a:moveTo>
                  <a:cubicBezTo>
                    <a:pt x="273" y="1"/>
                    <a:pt x="252" y="5"/>
                    <a:pt x="241" y="7"/>
                  </a:cubicBezTo>
                  <a:cubicBezTo>
                    <a:pt x="144" y="34"/>
                    <a:pt x="72" y="100"/>
                    <a:pt x="29" y="190"/>
                  </a:cubicBezTo>
                  <a:cubicBezTo>
                    <a:pt x="0" y="247"/>
                    <a:pt x="3" y="313"/>
                    <a:pt x="43" y="365"/>
                  </a:cubicBezTo>
                  <a:cubicBezTo>
                    <a:pt x="35" y="406"/>
                    <a:pt x="29" y="449"/>
                    <a:pt x="33" y="492"/>
                  </a:cubicBezTo>
                  <a:cubicBezTo>
                    <a:pt x="41" y="575"/>
                    <a:pt x="72" y="655"/>
                    <a:pt x="132" y="714"/>
                  </a:cubicBezTo>
                  <a:cubicBezTo>
                    <a:pt x="162" y="744"/>
                    <a:pt x="199" y="761"/>
                    <a:pt x="240" y="773"/>
                  </a:cubicBezTo>
                  <a:cubicBezTo>
                    <a:pt x="260" y="781"/>
                    <a:pt x="283" y="784"/>
                    <a:pt x="307" y="784"/>
                  </a:cubicBezTo>
                  <a:cubicBezTo>
                    <a:pt x="338" y="784"/>
                    <a:pt x="370" y="778"/>
                    <a:pt x="398" y="773"/>
                  </a:cubicBezTo>
                  <a:cubicBezTo>
                    <a:pt x="420" y="768"/>
                    <a:pt x="441" y="758"/>
                    <a:pt x="460" y="750"/>
                  </a:cubicBezTo>
                  <a:cubicBezTo>
                    <a:pt x="484" y="740"/>
                    <a:pt x="506" y="727"/>
                    <a:pt x="527" y="711"/>
                  </a:cubicBezTo>
                  <a:cubicBezTo>
                    <a:pt x="573" y="675"/>
                    <a:pt x="612" y="637"/>
                    <a:pt x="639" y="585"/>
                  </a:cubicBezTo>
                  <a:cubicBezTo>
                    <a:pt x="665" y="536"/>
                    <a:pt x="678" y="486"/>
                    <a:pt x="681" y="435"/>
                  </a:cubicBezTo>
                  <a:cubicBezTo>
                    <a:pt x="685" y="392"/>
                    <a:pt x="678" y="350"/>
                    <a:pt x="672" y="307"/>
                  </a:cubicBezTo>
                  <a:cubicBezTo>
                    <a:pt x="665" y="267"/>
                    <a:pt x="645" y="227"/>
                    <a:pt x="625" y="191"/>
                  </a:cubicBezTo>
                  <a:cubicBezTo>
                    <a:pt x="613" y="168"/>
                    <a:pt x="589" y="140"/>
                    <a:pt x="573" y="121"/>
                  </a:cubicBezTo>
                  <a:cubicBezTo>
                    <a:pt x="560" y="110"/>
                    <a:pt x="550" y="97"/>
                    <a:pt x="536" y="85"/>
                  </a:cubicBezTo>
                  <a:cubicBezTo>
                    <a:pt x="520" y="71"/>
                    <a:pt x="500" y="57"/>
                    <a:pt x="480" y="47"/>
                  </a:cubicBezTo>
                  <a:cubicBezTo>
                    <a:pt x="457" y="32"/>
                    <a:pt x="429" y="24"/>
                    <a:pt x="403" y="14"/>
                  </a:cubicBezTo>
                  <a:cubicBezTo>
                    <a:pt x="378" y="5"/>
                    <a:pt x="348" y="5"/>
                    <a:pt x="321" y="2"/>
                  </a:cubicBezTo>
                  <a:lnTo>
                    <a:pt x="308" y="2"/>
                  </a:lnTo>
                  <a:cubicBezTo>
                    <a:pt x="303" y="1"/>
                    <a:pt x="298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0"/>
            <p:cNvSpPr/>
            <p:nvPr/>
          </p:nvSpPr>
          <p:spPr>
            <a:xfrm>
              <a:off x="6771119" y="4223651"/>
              <a:ext cx="14361" cy="17398"/>
            </a:xfrm>
            <a:custGeom>
              <a:avLst/>
              <a:gdLst/>
              <a:ahLst/>
              <a:cxnLst/>
              <a:rect l="l" t="t" r="r" b="b"/>
              <a:pathLst>
                <a:path w="454" h="550" extrusionOk="0">
                  <a:moveTo>
                    <a:pt x="350" y="351"/>
                  </a:moveTo>
                  <a:lnTo>
                    <a:pt x="350" y="351"/>
                  </a:lnTo>
                  <a:cubicBezTo>
                    <a:pt x="347" y="358"/>
                    <a:pt x="347" y="366"/>
                    <a:pt x="346" y="373"/>
                  </a:cubicBezTo>
                  <a:cubicBezTo>
                    <a:pt x="346" y="366"/>
                    <a:pt x="347" y="358"/>
                    <a:pt x="350" y="351"/>
                  </a:cubicBezTo>
                  <a:close/>
                  <a:moveTo>
                    <a:pt x="257" y="0"/>
                  </a:moveTo>
                  <a:cubicBezTo>
                    <a:pt x="231" y="2"/>
                    <a:pt x="203" y="9"/>
                    <a:pt x="178" y="23"/>
                  </a:cubicBezTo>
                  <a:cubicBezTo>
                    <a:pt x="157" y="33"/>
                    <a:pt x="138" y="46"/>
                    <a:pt x="121" y="62"/>
                  </a:cubicBezTo>
                  <a:cubicBezTo>
                    <a:pt x="98" y="82"/>
                    <a:pt x="82" y="104"/>
                    <a:pt x="67" y="126"/>
                  </a:cubicBezTo>
                  <a:cubicBezTo>
                    <a:pt x="52" y="148"/>
                    <a:pt x="45" y="175"/>
                    <a:pt x="38" y="201"/>
                  </a:cubicBezTo>
                  <a:cubicBezTo>
                    <a:pt x="32" y="222"/>
                    <a:pt x="29" y="241"/>
                    <a:pt x="22" y="261"/>
                  </a:cubicBezTo>
                  <a:cubicBezTo>
                    <a:pt x="1" y="327"/>
                    <a:pt x="36" y="404"/>
                    <a:pt x="94" y="439"/>
                  </a:cubicBezTo>
                  <a:cubicBezTo>
                    <a:pt x="101" y="441"/>
                    <a:pt x="107" y="446"/>
                    <a:pt x="114" y="447"/>
                  </a:cubicBezTo>
                  <a:cubicBezTo>
                    <a:pt x="122" y="483"/>
                    <a:pt x="140" y="512"/>
                    <a:pt x="174" y="532"/>
                  </a:cubicBezTo>
                  <a:cubicBezTo>
                    <a:pt x="196" y="544"/>
                    <a:pt x="218" y="550"/>
                    <a:pt x="240" y="550"/>
                  </a:cubicBezTo>
                  <a:cubicBezTo>
                    <a:pt x="275" y="550"/>
                    <a:pt x="308" y="536"/>
                    <a:pt x="337" y="510"/>
                  </a:cubicBezTo>
                  <a:cubicBezTo>
                    <a:pt x="389" y="466"/>
                    <a:pt x="426" y="406"/>
                    <a:pt x="439" y="337"/>
                  </a:cubicBezTo>
                  <a:cubicBezTo>
                    <a:pt x="453" y="261"/>
                    <a:pt x="436" y="188"/>
                    <a:pt x="412" y="116"/>
                  </a:cubicBezTo>
                  <a:cubicBezTo>
                    <a:pt x="400" y="76"/>
                    <a:pt x="374" y="42"/>
                    <a:pt x="339" y="20"/>
                  </a:cubicBezTo>
                  <a:cubicBezTo>
                    <a:pt x="314" y="6"/>
                    <a:pt x="286" y="0"/>
                    <a:pt x="2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0"/>
            <p:cNvSpPr/>
            <p:nvPr/>
          </p:nvSpPr>
          <p:spPr>
            <a:xfrm>
              <a:off x="6860987" y="4221974"/>
              <a:ext cx="25527" cy="27520"/>
            </a:xfrm>
            <a:custGeom>
              <a:avLst/>
              <a:gdLst/>
              <a:ahLst/>
              <a:cxnLst/>
              <a:rect l="l" t="t" r="r" b="b"/>
              <a:pathLst>
                <a:path w="807" h="870" extrusionOk="0">
                  <a:moveTo>
                    <a:pt x="469" y="0"/>
                  </a:moveTo>
                  <a:cubicBezTo>
                    <a:pt x="440" y="5"/>
                    <a:pt x="413" y="8"/>
                    <a:pt x="390" y="13"/>
                  </a:cubicBezTo>
                  <a:cubicBezTo>
                    <a:pt x="356" y="22"/>
                    <a:pt x="327" y="35"/>
                    <a:pt x="298" y="53"/>
                  </a:cubicBezTo>
                  <a:cubicBezTo>
                    <a:pt x="284" y="56"/>
                    <a:pt x="268" y="62"/>
                    <a:pt x="255" y="69"/>
                  </a:cubicBezTo>
                  <a:cubicBezTo>
                    <a:pt x="84" y="167"/>
                    <a:pt x="1" y="394"/>
                    <a:pt x="36" y="582"/>
                  </a:cubicBezTo>
                  <a:cubicBezTo>
                    <a:pt x="55" y="686"/>
                    <a:pt x="125" y="785"/>
                    <a:pt x="224" y="829"/>
                  </a:cubicBezTo>
                  <a:cubicBezTo>
                    <a:pt x="279" y="856"/>
                    <a:pt x="336" y="869"/>
                    <a:pt x="394" y="869"/>
                  </a:cubicBezTo>
                  <a:cubicBezTo>
                    <a:pt x="457" y="869"/>
                    <a:pt x="520" y="853"/>
                    <a:pt x="580" y="821"/>
                  </a:cubicBezTo>
                  <a:cubicBezTo>
                    <a:pt x="681" y="765"/>
                    <a:pt x="735" y="663"/>
                    <a:pt x="774" y="563"/>
                  </a:cubicBezTo>
                  <a:cubicBezTo>
                    <a:pt x="807" y="470"/>
                    <a:pt x="804" y="366"/>
                    <a:pt x="785" y="271"/>
                  </a:cubicBezTo>
                  <a:cubicBezTo>
                    <a:pt x="778" y="232"/>
                    <a:pt x="759" y="191"/>
                    <a:pt x="738" y="157"/>
                  </a:cubicBezTo>
                  <a:cubicBezTo>
                    <a:pt x="695" y="89"/>
                    <a:pt x="635" y="46"/>
                    <a:pt x="560" y="18"/>
                  </a:cubicBezTo>
                  <a:cubicBezTo>
                    <a:pt x="533" y="6"/>
                    <a:pt x="502" y="0"/>
                    <a:pt x="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0"/>
            <p:cNvSpPr/>
            <p:nvPr/>
          </p:nvSpPr>
          <p:spPr>
            <a:xfrm>
              <a:off x="6805409" y="4240068"/>
              <a:ext cx="42324" cy="21289"/>
            </a:xfrm>
            <a:custGeom>
              <a:avLst/>
              <a:gdLst/>
              <a:ahLst/>
              <a:cxnLst/>
              <a:rect l="l" t="t" r="r" b="b"/>
              <a:pathLst>
                <a:path w="1338" h="673" extrusionOk="0">
                  <a:moveTo>
                    <a:pt x="1128" y="1"/>
                  </a:moveTo>
                  <a:cubicBezTo>
                    <a:pt x="1065" y="1"/>
                    <a:pt x="1002" y="32"/>
                    <a:pt x="974" y="90"/>
                  </a:cubicBezTo>
                  <a:cubicBezTo>
                    <a:pt x="953" y="130"/>
                    <a:pt x="931" y="170"/>
                    <a:pt x="907" y="207"/>
                  </a:cubicBezTo>
                  <a:cubicBezTo>
                    <a:pt x="881" y="236"/>
                    <a:pt x="857" y="262"/>
                    <a:pt x="828" y="286"/>
                  </a:cubicBezTo>
                  <a:cubicBezTo>
                    <a:pt x="805" y="302"/>
                    <a:pt x="780" y="316"/>
                    <a:pt x="755" y="328"/>
                  </a:cubicBezTo>
                  <a:cubicBezTo>
                    <a:pt x="719" y="341"/>
                    <a:pt x="684" y="349"/>
                    <a:pt x="648" y="356"/>
                  </a:cubicBezTo>
                  <a:cubicBezTo>
                    <a:pt x="624" y="358"/>
                    <a:pt x="601" y="358"/>
                    <a:pt x="578" y="358"/>
                  </a:cubicBezTo>
                  <a:cubicBezTo>
                    <a:pt x="554" y="358"/>
                    <a:pt x="531" y="358"/>
                    <a:pt x="507" y="356"/>
                  </a:cubicBezTo>
                  <a:cubicBezTo>
                    <a:pt x="466" y="349"/>
                    <a:pt x="427" y="338"/>
                    <a:pt x="387" y="323"/>
                  </a:cubicBezTo>
                  <a:cubicBezTo>
                    <a:pt x="350" y="306"/>
                    <a:pt x="316" y="286"/>
                    <a:pt x="283" y="263"/>
                  </a:cubicBezTo>
                  <a:cubicBezTo>
                    <a:pt x="251" y="237"/>
                    <a:pt x="225" y="212"/>
                    <a:pt x="200" y="180"/>
                  </a:cubicBezTo>
                  <a:cubicBezTo>
                    <a:pt x="182" y="159"/>
                    <a:pt x="154" y="149"/>
                    <a:pt x="127" y="149"/>
                  </a:cubicBezTo>
                  <a:cubicBezTo>
                    <a:pt x="97" y="149"/>
                    <a:pt x="66" y="160"/>
                    <a:pt x="46" y="180"/>
                  </a:cubicBezTo>
                  <a:cubicBezTo>
                    <a:pt x="1" y="226"/>
                    <a:pt x="8" y="290"/>
                    <a:pt x="46" y="335"/>
                  </a:cubicBezTo>
                  <a:cubicBezTo>
                    <a:pt x="122" y="424"/>
                    <a:pt x="218" y="499"/>
                    <a:pt x="320" y="558"/>
                  </a:cubicBezTo>
                  <a:cubicBezTo>
                    <a:pt x="433" y="623"/>
                    <a:pt x="558" y="663"/>
                    <a:pt x="686" y="671"/>
                  </a:cubicBezTo>
                  <a:cubicBezTo>
                    <a:pt x="699" y="672"/>
                    <a:pt x="712" y="673"/>
                    <a:pt x="724" y="673"/>
                  </a:cubicBezTo>
                  <a:cubicBezTo>
                    <a:pt x="835" y="673"/>
                    <a:pt x="947" y="639"/>
                    <a:pt x="1044" y="585"/>
                  </a:cubicBezTo>
                  <a:cubicBezTo>
                    <a:pt x="1100" y="555"/>
                    <a:pt x="1150" y="508"/>
                    <a:pt x="1192" y="459"/>
                  </a:cubicBezTo>
                  <a:cubicBezTo>
                    <a:pt x="1246" y="392"/>
                    <a:pt x="1286" y="319"/>
                    <a:pt x="1314" y="235"/>
                  </a:cubicBezTo>
                  <a:cubicBezTo>
                    <a:pt x="1338" y="156"/>
                    <a:pt x="1296" y="66"/>
                    <a:pt x="1229" y="27"/>
                  </a:cubicBezTo>
                  <a:cubicBezTo>
                    <a:pt x="1202" y="11"/>
                    <a:pt x="1168" y="1"/>
                    <a:pt x="1136" y="1"/>
                  </a:cubicBezTo>
                  <a:cubicBezTo>
                    <a:pt x="1133" y="1"/>
                    <a:pt x="1131" y="1"/>
                    <a:pt x="1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0"/>
            <p:cNvSpPr/>
            <p:nvPr/>
          </p:nvSpPr>
          <p:spPr>
            <a:xfrm>
              <a:off x="6759605" y="4251108"/>
              <a:ext cx="31886" cy="23946"/>
            </a:xfrm>
            <a:custGeom>
              <a:avLst/>
              <a:gdLst/>
              <a:ahLst/>
              <a:cxnLst/>
              <a:rect l="l" t="t" r="r" b="b"/>
              <a:pathLst>
                <a:path w="1008" h="757" extrusionOk="0">
                  <a:moveTo>
                    <a:pt x="578" y="382"/>
                  </a:moveTo>
                  <a:cubicBezTo>
                    <a:pt x="582" y="382"/>
                    <a:pt x="588" y="382"/>
                    <a:pt x="595" y="385"/>
                  </a:cubicBezTo>
                  <a:cubicBezTo>
                    <a:pt x="618" y="390"/>
                    <a:pt x="644" y="395"/>
                    <a:pt x="667" y="402"/>
                  </a:cubicBezTo>
                  <a:cubicBezTo>
                    <a:pt x="671" y="404"/>
                    <a:pt x="673" y="407"/>
                    <a:pt x="675" y="408"/>
                  </a:cubicBezTo>
                  <a:cubicBezTo>
                    <a:pt x="675" y="410"/>
                    <a:pt x="675" y="411"/>
                    <a:pt x="674" y="411"/>
                  </a:cubicBezTo>
                  <a:cubicBezTo>
                    <a:pt x="668" y="423"/>
                    <a:pt x="664" y="433"/>
                    <a:pt x="657" y="444"/>
                  </a:cubicBezTo>
                  <a:cubicBezTo>
                    <a:pt x="651" y="450"/>
                    <a:pt x="645" y="457"/>
                    <a:pt x="638" y="461"/>
                  </a:cubicBezTo>
                  <a:cubicBezTo>
                    <a:pt x="632" y="465"/>
                    <a:pt x="625" y="468"/>
                    <a:pt x="621" y="471"/>
                  </a:cubicBezTo>
                  <a:cubicBezTo>
                    <a:pt x="611" y="473"/>
                    <a:pt x="602" y="476"/>
                    <a:pt x="595" y="478"/>
                  </a:cubicBezTo>
                  <a:cubicBezTo>
                    <a:pt x="585" y="479"/>
                    <a:pt x="576" y="479"/>
                    <a:pt x="566" y="479"/>
                  </a:cubicBezTo>
                  <a:cubicBezTo>
                    <a:pt x="556" y="479"/>
                    <a:pt x="546" y="479"/>
                    <a:pt x="535" y="478"/>
                  </a:cubicBezTo>
                  <a:lnTo>
                    <a:pt x="508" y="473"/>
                  </a:lnTo>
                  <a:cubicBezTo>
                    <a:pt x="529" y="453"/>
                    <a:pt x="551" y="431"/>
                    <a:pt x="565" y="407"/>
                  </a:cubicBezTo>
                  <a:cubicBezTo>
                    <a:pt x="568" y="400"/>
                    <a:pt x="574" y="390"/>
                    <a:pt x="578" y="382"/>
                  </a:cubicBezTo>
                  <a:close/>
                  <a:moveTo>
                    <a:pt x="463" y="0"/>
                  </a:moveTo>
                  <a:cubicBezTo>
                    <a:pt x="423" y="0"/>
                    <a:pt x="382" y="3"/>
                    <a:pt x="345" y="13"/>
                  </a:cubicBezTo>
                  <a:cubicBezTo>
                    <a:pt x="334" y="10"/>
                    <a:pt x="321" y="9"/>
                    <a:pt x="309" y="9"/>
                  </a:cubicBezTo>
                  <a:cubicBezTo>
                    <a:pt x="302" y="9"/>
                    <a:pt x="294" y="9"/>
                    <a:pt x="287" y="10"/>
                  </a:cubicBezTo>
                  <a:cubicBezTo>
                    <a:pt x="173" y="30"/>
                    <a:pt x="44" y="93"/>
                    <a:pt x="22" y="221"/>
                  </a:cubicBezTo>
                  <a:cubicBezTo>
                    <a:pt x="1" y="342"/>
                    <a:pt x="67" y="450"/>
                    <a:pt x="146" y="537"/>
                  </a:cubicBezTo>
                  <a:cubicBezTo>
                    <a:pt x="231" y="632"/>
                    <a:pt x="350" y="700"/>
                    <a:pt x="472" y="738"/>
                  </a:cubicBezTo>
                  <a:cubicBezTo>
                    <a:pt x="514" y="750"/>
                    <a:pt x="557" y="757"/>
                    <a:pt x="600" y="757"/>
                  </a:cubicBezTo>
                  <a:cubicBezTo>
                    <a:pt x="696" y="757"/>
                    <a:pt x="791" y="725"/>
                    <a:pt x="866" y="660"/>
                  </a:cubicBezTo>
                  <a:cubicBezTo>
                    <a:pt x="922" y="612"/>
                    <a:pt x="966" y="546"/>
                    <a:pt x="989" y="476"/>
                  </a:cubicBezTo>
                  <a:cubicBezTo>
                    <a:pt x="1002" y="441"/>
                    <a:pt x="1008" y="405"/>
                    <a:pt x="1008" y="370"/>
                  </a:cubicBezTo>
                  <a:cubicBezTo>
                    <a:pt x="1008" y="324"/>
                    <a:pt x="995" y="284"/>
                    <a:pt x="975" y="244"/>
                  </a:cubicBezTo>
                  <a:cubicBezTo>
                    <a:pt x="923" y="123"/>
                    <a:pt x="787" y="55"/>
                    <a:pt x="668" y="24"/>
                  </a:cubicBezTo>
                  <a:cubicBezTo>
                    <a:pt x="608" y="9"/>
                    <a:pt x="545" y="3"/>
                    <a:pt x="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0"/>
            <p:cNvSpPr/>
            <p:nvPr/>
          </p:nvSpPr>
          <p:spPr>
            <a:xfrm>
              <a:off x="6769189" y="4256390"/>
              <a:ext cx="18948" cy="13950"/>
            </a:xfrm>
            <a:custGeom>
              <a:avLst/>
              <a:gdLst/>
              <a:ahLst/>
              <a:cxnLst/>
              <a:rect l="l" t="t" r="r" b="b"/>
              <a:pathLst>
                <a:path w="599" h="441" extrusionOk="0">
                  <a:moveTo>
                    <a:pt x="327" y="119"/>
                  </a:moveTo>
                  <a:cubicBezTo>
                    <a:pt x="322" y="119"/>
                    <a:pt x="319" y="121"/>
                    <a:pt x="314" y="121"/>
                  </a:cubicBezTo>
                  <a:cubicBezTo>
                    <a:pt x="319" y="119"/>
                    <a:pt x="322" y="119"/>
                    <a:pt x="327" y="119"/>
                  </a:cubicBezTo>
                  <a:close/>
                  <a:moveTo>
                    <a:pt x="324" y="1"/>
                  </a:moveTo>
                  <a:cubicBezTo>
                    <a:pt x="294" y="4"/>
                    <a:pt x="265" y="8"/>
                    <a:pt x="236" y="26"/>
                  </a:cubicBezTo>
                  <a:cubicBezTo>
                    <a:pt x="212" y="41"/>
                    <a:pt x="192" y="59"/>
                    <a:pt x="176" y="84"/>
                  </a:cubicBezTo>
                  <a:cubicBezTo>
                    <a:pt x="172" y="83"/>
                    <a:pt x="168" y="83"/>
                    <a:pt x="164" y="83"/>
                  </a:cubicBezTo>
                  <a:cubicBezTo>
                    <a:pt x="96" y="83"/>
                    <a:pt x="28" y="138"/>
                    <a:pt x="12" y="201"/>
                  </a:cubicBezTo>
                  <a:cubicBezTo>
                    <a:pt x="0" y="243"/>
                    <a:pt x="6" y="287"/>
                    <a:pt x="27" y="323"/>
                  </a:cubicBezTo>
                  <a:cubicBezTo>
                    <a:pt x="49" y="361"/>
                    <a:pt x="83" y="380"/>
                    <a:pt x="122" y="397"/>
                  </a:cubicBezTo>
                  <a:cubicBezTo>
                    <a:pt x="185" y="421"/>
                    <a:pt x="248" y="441"/>
                    <a:pt x="314" y="441"/>
                  </a:cubicBezTo>
                  <a:cubicBezTo>
                    <a:pt x="333" y="441"/>
                    <a:pt x="351" y="439"/>
                    <a:pt x="370" y="436"/>
                  </a:cubicBezTo>
                  <a:cubicBezTo>
                    <a:pt x="455" y="420"/>
                    <a:pt x="517" y="359"/>
                    <a:pt x="560" y="286"/>
                  </a:cubicBezTo>
                  <a:cubicBezTo>
                    <a:pt x="599" y="223"/>
                    <a:pt x="593" y="125"/>
                    <a:pt x="534" y="77"/>
                  </a:cubicBezTo>
                  <a:cubicBezTo>
                    <a:pt x="503" y="51"/>
                    <a:pt x="474" y="21"/>
                    <a:pt x="435" y="14"/>
                  </a:cubicBezTo>
                  <a:cubicBezTo>
                    <a:pt x="410" y="11"/>
                    <a:pt x="385" y="5"/>
                    <a:pt x="359" y="5"/>
                  </a:cubicBezTo>
                  <a:cubicBezTo>
                    <a:pt x="348" y="4"/>
                    <a:pt x="337" y="1"/>
                    <a:pt x="3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0"/>
            <p:cNvSpPr/>
            <p:nvPr/>
          </p:nvSpPr>
          <p:spPr>
            <a:xfrm>
              <a:off x="6856147" y="4255631"/>
              <a:ext cx="29070" cy="21194"/>
            </a:xfrm>
            <a:custGeom>
              <a:avLst/>
              <a:gdLst/>
              <a:ahLst/>
              <a:cxnLst/>
              <a:rect l="l" t="t" r="r" b="b"/>
              <a:pathLst>
                <a:path w="919" h="670" extrusionOk="0">
                  <a:moveTo>
                    <a:pt x="510" y="0"/>
                  </a:moveTo>
                  <a:cubicBezTo>
                    <a:pt x="473" y="3"/>
                    <a:pt x="441" y="7"/>
                    <a:pt x="407" y="15"/>
                  </a:cubicBezTo>
                  <a:cubicBezTo>
                    <a:pt x="315" y="15"/>
                    <a:pt x="227" y="30"/>
                    <a:pt x="148" y="78"/>
                  </a:cubicBezTo>
                  <a:cubicBezTo>
                    <a:pt x="105" y="102"/>
                    <a:pt x="72" y="138"/>
                    <a:pt x="46" y="179"/>
                  </a:cubicBezTo>
                  <a:cubicBezTo>
                    <a:pt x="20" y="218"/>
                    <a:pt x="12" y="265"/>
                    <a:pt x="6" y="311"/>
                  </a:cubicBezTo>
                  <a:cubicBezTo>
                    <a:pt x="0" y="351"/>
                    <a:pt x="10" y="396"/>
                    <a:pt x="23" y="431"/>
                  </a:cubicBezTo>
                  <a:cubicBezTo>
                    <a:pt x="42" y="477"/>
                    <a:pt x="66" y="517"/>
                    <a:pt x="102" y="554"/>
                  </a:cubicBezTo>
                  <a:cubicBezTo>
                    <a:pt x="178" y="633"/>
                    <a:pt x="288" y="666"/>
                    <a:pt x="394" y="669"/>
                  </a:cubicBezTo>
                  <a:cubicBezTo>
                    <a:pt x="401" y="669"/>
                    <a:pt x="408" y="670"/>
                    <a:pt x="415" y="670"/>
                  </a:cubicBezTo>
                  <a:cubicBezTo>
                    <a:pt x="473" y="670"/>
                    <a:pt x="534" y="654"/>
                    <a:pt x="589" y="639"/>
                  </a:cubicBezTo>
                  <a:cubicBezTo>
                    <a:pt x="666" y="617"/>
                    <a:pt x="743" y="582"/>
                    <a:pt x="804" y="527"/>
                  </a:cubicBezTo>
                  <a:cubicBezTo>
                    <a:pt x="851" y="489"/>
                    <a:pt x="885" y="437"/>
                    <a:pt x="901" y="377"/>
                  </a:cubicBezTo>
                  <a:cubicBezTo>
                    <a:pt x="918" y="312"/>
                    <a:pt x="901" y="252"/>
                    <a:pt x="875" y="191"/>
                  </a:cubicBezTo>
                  <a:cubicBezTo>
                    <a:pt x="851" y="139"/>
                    <a:pt x="799" y="99"/>
                    <a:pt x="752" y="66"/>
                  </a:cubicBezTo>
                  <a:cubicBezTo>
                    <a:pt x="696" y="29"/>
                    <a:pt x="627" y="12"/>
                    <a:pt x="560" y="3"/>
                  </a:cubicBezTo>
                  <a:cubicBezTo>
                    <a:pt x="544" y="2"/>
                    <a:pt x="527" y="0"/>
                    <a:pt x="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0"/>
            <p:cNvSpPr/>
            <p:nvPr/>
          </p:nvSpPr>
          <p:spPr>
            <a:xfrm>
              <a:off x="6807180" y="4152636"/>
              <a:ext cx="11989" cy="18853"/>
            </a:xfrm>
            <a:custGeom>
              <a:avLst/>
              <a:gdLst/>
              <a:ahLst/>
              <a:cxnLst/>
              <a:rect l="l" t="t" r="r" b="b"/>
              <a:pathLst>
                <a:path w="379" h="596" extrusionOk="0">
                  <a:moveTo>
                    <a:pt x="203" y="0"/>
                  </a:moveTo>
                  <a:cubicBezTo>
                    <a:pt x="131" y="0"/>
                    <a:pt x="69" y="49"/>
                    <a:pt x="48" y="121"/>
                  </a:cubicBezTo>
                  <a:cubicBezTo>
                    <a:pt x="22" y="205"/>
                    <a:pt x="20" y="294"/>
                    <a:pt x="9" y="381"/>
                  </a:cubicBezTo>
                  <a:lnTo>
                    <a:pt x="9" y="384"/>
                  </a:lnTo>
                  <a:cubicBezTo>
                    <a:pt x="2" y="430"/>
                    <a:pt x="0" y="470"/>
                    <a:pt x="25" y="513"/>
                  </a:cubicBezTo>
                  <a:cubicBezTo>
                    <a:pt x="48" y="550"/>
                    <a:pt x="83" y="577"/>
                    <a:pt x="126" y="589"/>
                  </a:cubicBezTo>
                  <a:cubicBezTo>
                    <a:pt x="140" y="593"/>
                    <a:pt x="155" y="595"/>
                    <a:pt x="170" y="595"/>
                  </a:cubicBezTo>
                  <a:cubicBezTo>
                    <a:pt x="199" y="595"/>
                    <a:pt x="229" y="587"/>
                    <a:pt x="255" y="573"/>
                  </a:cubicBezTo>
                  <a:cubicBezTo>
                    <a:pt x="288" y="553"/>
                    <a:pt x="324" y="514"/>
                    <a:pt x="331" y="473"/>
                  </a:cubicBezTo>
                  <a:cubicBezTo>
                    <a:pt x="347" y="371"/>
                    <a:pt x="377" y="271"/>
                    <a:pt x="378" y="166"/>
                  </a:cubicBezTo>
                  <a:cubicBezTo>
                    <a:pt x="378" y="92"/>
                    <a:pt x="327" y="26"/>
                    <a:pt x="255" y="6"/>
                  </a:cubicBezTo>
                  <a:cubicBezTo>
                    <a:pt x="241" y="2"/>
                    <a:pt x="224" y="0"/>
                    <a:pt x="209" y="0"/>
                  </a:cubicBezTo>
                  <a:cubicBezTo>
                    <a:pt x="207" y="0"/>
                    <a:pt x="205" y="0"/>
                    <a:pt x="203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0"/>
            <p:cNvSpPr/>
            <p:nvPr/>
          </p:nvSpPr>
          <p:spPr>
            <a:xfrm>
              <a:off x="6812779" y="4123692"/>
              <a:ext cx="12590" cy="19581"/>
            </a:xfrm>
            <a:custGeom>
              <a:avLst/>
              <a:gdLst/>
              <a:ahLst/>
              <a:cxnLst/>
              <a:rect l="l" t="t" r="r" b="b"/>
              <a:pathLst>
                <a:path w="398" h="619" extrusionOk="0">
                  <a:moveTo>
                    <a:pt x="237" y="0"/>
                  </a:moveTo>
                  <a:cubicBezTo>
                    <a:pt x="209" y="3"/>
                    <a:pt x="180" y="10"/>
                    <a:pt x="154" y="25"/>
                  </a:cubicBezTo>
                  <a:cubicBezTo>
                    <a:pt x="117" y="48"/>
                    <a:pt x="97" y="79"/>
                    <a:pt x="81" y="119"/>
                  </a:cubicBezTo>
                  <a:cubicBezTo>
                    <a:pt x="64" y="163"/>
                    <a:pt x="47" y="208"/>
                    <a:pt x="35" y="257"/>
                  </a:cubicBezTo>
                  <a:cubicBezTo>
                    <a:pt x="18" y="317"/>
                    <a:pt x="14" y="384"/>
                    <a:pt x="7" y="447"/>
                  </a:cubicBezTo>
                  <a:cubicBezTo>
                    <a:pt x="1" y="490"/>
                    <a:pt x="28" y="540"/>
                    <a:pt x="57" y="569"/>
                  </a:cubicBezTo>
                  <a:cubicBezTo>
                    <a:pt x="88" y="600"/>
                    <a:pt x="133" y="619"/>
                    <a:pt x="177" y="619"/>
                  </a:cubicBezTo>
                  <a:cubicBezTo>
                    <a:pt x="223" y="619"/>
                    <a:pt x="267" y="600"/>
                    <a:pt x="297" y="569"/>
                  </a:cubicBezTo>
                  <a:cubicBezTo>
                    <a:pt x="333" y="533"/>
                    <a:pt x="343" y="494"/>
                    <a:pt x="348" y="447"/>
                  </a:cubicBezTo>
                  <a:lnTo>
                    <a:pt x="348" y="441"/>
                  </a:lnTo>
                  <a:cubicBezTo>
                    <a:pt x="359" y="361"/>
                    <a:pt x="373" y="282"/>
                    <a:pt x="389" y="204"/>
                  </a:cubicBezTo>
                  <a:cubicBezTo>
                    <a:pt x="398" y="161"/>
                    <a:pt x="396" y="119"/>
                    <a:pt x="373" y="79"/>
                  </a:cubicBezTo>
                  <a:cubicBezTo>
                    <a:pt x="352" y="43"/>
                    <a:pt x="317" y="17"/>
                    <a:pt x="277" y="6"/>
                  </a:cubicBezTo>
                  <a:cubicBezTo>
                    <a:pt x="264" y="3"/>
                    <a:pt x="252" y="0"/>
                    <a:pt x="237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0"/>
            <p:cNvSpPr/>
            <p:nvPr/>
          </p:nvSpPr>
          <p:spPr>
            <a:xfrm>
              <a:off x="6822996" y="4099398"/>
              <a:ext cx="8224" cy="14045"/>
            </a:xfrm>
            <a:custGeom>
              <a:avLst/>
              <a:gdLst/>
              <a:ahLst/>
              <a:cxnLst/>
              <a:rect l="l" t="t" r="r" b="b"/>
              <a:pathLst>
                <a:path w="260" h="444" extrusionOk="0">
                  <a:moveTo>
                    <a:pt x="226" y="143"/>
                  </a:moveTo>
                  <a:cubicBezTo>
                    <a:pt x="224" y="147"/>
                    <a:pt x="222" y="152"/>
                    <a:pt x="220" y="157"/>
                  </a:cubicBezTo>
                  <a:lnTo>
                    <a:pt x="220" y="157"/>
                  </a:lnTo>
                  <a:cubicBezTo>
                    <a:pt x="224" y="152"/>
                    <a:pt x="225" y="148"/>
                    <a:pt x="226" y="143"/>
                  </a:cubicBezTo>
                  <a:close/>
                  <a:moveTo>
                    <a:pt x="184" y="0"/>
                  </a:moveTo>
                  <a:cubicBezTo>
                    <a:pt x="167" y="0"/>
                    <a:pt x="148" y="10"/>
                    <a:pt x="138" y="29"/>
                  </a:cubicBezTo>
                  <a:cubicBezTo>
                    <a:pt x="116" y="77"/>
                    <a:pt x="95" y="122"/>
                    <a:pt x="75" y="170"/>
                  </a:cubicBezTo>
                  <a:cubicBezTo>
                    <a:pt x="50" y="231"/>
                    <a:pt x="30" y="299"/>
                    <a:pt x="10" y="364"/>
                  </a:cubicBezTo>
                  <a:cubicBezTo>
                    <a:pt x="0" y="396"/>
                    <a:pt x="22" y="432"/>
                    <a:pt x="53" y="442"/>
                  </a:cubicBezTo>
                  <a:cubicBezTo>
                    <a:pt x="59" y="443"/>
                    <a:pt x="64" y="444"/>
                    <a:pt x="69" y="444"/>
                  </a:cubicBezTo>
                  <a:cubicBezTo>
                    <a:pt x="97" y="444"/>
                    <a:pt x="122" y="425"/>
                    <a:pt x="130" y="399"/>
                  </a:cubicBezTo>
                  <a:cubicBezTo>
                    <a:pt x="156" y="315"/>
                    <a:pt x="187" y="236"/>
                    <a:pt x="220" y="157"/>
                  </a:cubicBezTo>
                  <a:lnTo>
                    <a:pt x="220" y="157"/>
                  </a:lnTo>
                  <a:cubicBezTo>
                    <a:pt x="220" y="157"/>
                    <a:pt x="220" y="158"/>
                    <a:pt x="219" y="158"/>
                  </a:cubicBezTo>
                  <a:cubicBezTo>
                    <a:pt x="229" y="137"/>
                    <a:pt x="238" y="115"/>
                    <a:pt x="246" y="95"/>
                  </a:cubicBezTo>
                  <a:cubicBezTo>
                    <a:pt x="254" y="80"/>
                    <a:pt x="259" y="65"/>
                    <a:pt x="254" y="48"/>
                  </a:cubicBezTo>
                  <a:cubicBezTo>
                    <a:pt x="251" y="31"/>
                    <a:pt x="239" y="17"/>
                    <a:pt x="224" y="9"/>
                  </a:cubicBezTo>
                  <a:cubicBezTo>
                    <a:pt x="215" y="5"/>
                    <a:pt x="202" y="1"/>
                    <a:pt x="191" y="1"/>
                  </a:cubicBezTo>
                  <a:cubicBezTo>
                    <a:pt x="189" y="0"/>
                    <a:pt x="186" y="0"/>
                    <a:pt x="184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6834036" y="4066564"/>
              <a:ext cx="14899" cy="18695"/>
            </a:xfrm>
            <a:custGeom>
              <a:avLst/>
              <a:gdLst/>
              <a:ahLst/>
              <a:cxnLst/>
              <a:rect l="l" t="t" r="r" b="b"/>
              <a:pathLst>
                <a:path w="471" h="591" extrusionOk="0">
                  <a:moveTo>
                    <a:pt x="333" y="1"/>
                  </a:moveTo>
                  <a:cubicBezTo>
                    <a:pt x="287" y="1"/>
                    <a:pt x="241" y="26"/>
                    <a:pt x="215" y="67"/>
                  </a:cubicBezTo>
                  <a:cubicBezTo>
                    <a:pt x="151" y="165"/>
                    <a:pt x="94" y="267"/>
                    <a:pt x="38" y="373"/>
                  </a:cubicBezTo>
                  <a:cubicBezTo>
                    <a:pt x="1" y="443"/>
                    <a:pt x="19" y="530"/>
                    <a:pt x="89" y="572"/>
                  </a:cubicBezTo>
                  <a:cubicBezTo>
                    <a:pt x="111" y="584"/>
                    <a:pt x="137" y="590"/>
                    <a:pt x="162" y="590"/>
                  </a:cubicBezTo>
                  <a:cubicBezTo>
                    <a:pt x="213" y="590"/>
                    <a:pt x="265" y="566"/>
                    <a:pt x="290" y="520"/>
                  </a:cubicBezTo>
                  <a:cubicBezTo>
                    <a:pt x="344" y="414"/>
                    <a:pt x="396" y="309"/>
                    <a:pt x="446" y="201"/>
                  </a:cubicBezTo>
                  <a:cubicBezTo>
                    <a:pt x="462" y="167"/>
                    <a:pt x="470" y="135"/>
                    <a:pt x="460" y="99"/>
                  </a:cubicBezTo>
                  <a:cubicBezTo>
                    <a:pt x="452" y="65"/>
                    <a:pt x="427" y="36"/>
                    <a:pt x="399" y="19"/>
                  </a:cubicBezTo>
                  <a:cubicBezTo>
                    <a:pt x="377" y="6"/>
                    <a:pt x="356" y="1"/>
                    <a:pt x="333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0"/>
            <p:cNvSpPr/>
            <p:nvPr/>
          </p:nvSpPr>
          <p:spPr>
            <a:xfrm>
              <a:off x="6704311" y="4155388"/>
              <a:ext cx="12685" cy="19201"/>
            </a:xfrm>
            <a:custGeom>
              <a:avLst/>
              <a:gdLst/>
              <a:ahLst/>
              <a:cxnLst/>
              <a:rect l="l" t="t" r="r" b="b"/>
              <a:pathLst>
                <a:path w="401" h="607" extrusionOk="0">
                  <a:moveTo>
                    <a:pt x="92" y="1"/>
                  </a:moveTo>
                  <a:cubicBezTo>
                    <a:pt x="78" y="3"/>
                    <a:pt x="61" y="6"/>
                    <a:pt x="49" y="13"/>
                  </a:cubicBezTo>
                  <a:cubicBezTo>
                    <a:pt x="29" y="26"/>
                    <a:pt x="14" y="46"/>
                    <a:pt x="8" y="68"/>
                  </a:cubicBezTo>
                  <a:cubicBezTo>
                    <a:pt x="1" y="92"/>
                    <a:pt x="6" y="114"/>
                    <a:pt x="16" y="137"/>
                  </a:cubicBezTo>
                  <a:cubicBezTo>
                    <a:pt x="51" y="208"/>
                    <a:pt x="85" y="283"/>
                    <a:pt x="121" y="354"/>
                  </a:cubicBezTo>
                  <a:cubicBezTo>
                    <a:pt x="157" y="426"/>
                    <a:pt x="197" y="495"/>
                    <a:pt x="235" y="565"/>
                  </a:cubicBezTo>
                  <a:cubicBezTo>
                    <a:pt x="251" y="591"/>
                    <a:pt x="279" y="607"/>
                    <a:pt x="308" y="607"/>
                  </a:cubicBezTo>
                  <a:cubicBezTo>
                    <a:pt x="323" y="607"/>
                    <a:pt x="337" y="603"/>
                    <a:pt x="350" y="595"/>
                  </a:cubicBezTo>
                  <a:cubicBezTo>
                    <a:pt x="390" y="570"/>
                    <a:pt x="400" y="522"/>
                    <a:pt x="380" y="480"/>
                  </a:cubicBezTo>
                  <a:cubicBezTo>
                    <a:pt x="308" y="336"/>
                    <a:pt x="238" y="191"/>
                    <a:pt x="171" y="46"/>
                  </a:cubicBezTo>
                  <a:cubicBezTo>
                    <a:pt x="157" y="18"/>
                    <a:pt x="124" y="1"/>
                    <a:pt x="92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6718451" y="4180947"/>
              <a:ext cx="12906" cy="14772"/>
            </a:xfrm>
            <a:custGeom>
              <a:avLst/>
              <a:gdLst/>
              <a:ahLst/>
              <a:cxnLst/>
              <a:rect l="l" t="t" r="r" b="b"/>
              <a:pathLst>
                <a:path w="408" h="467" extrusionOk="0">
                  <a:moveTo>
                    <a:pt x="298" y="219"/>
                  </a:moveTo>
                  <a:cubicBezTo>
                    <a:pt x="301" y="222"/>
                    <a:pt x="304" y="226"/>
                    <a:pt x="307" y="229"/>
                  </a:cubicBezTo>
                  <a:cubicBezTo>
                    <a:pt x="304" y="225"/>
                    <a:pt x="301" y="222"/>
                    <a:pt x="298" y="219"/>
                  </a:cubicBezTo>
                  <a:close/>
                  <a:moveTo>
                    <a:pt x="105" y="0"/>
                  </a:moveTo>
                  <a:cubicBezTo>
                    <a:pt x="89" y="0"/>
                    <a:pt x="71" y="4"/>
                    <a:pt x="56" y="13"/>
                  </a:cubicBezTo>
                  <a:cubicBezTo>
                    <a:pt x="35" y="26"/>
                    <a:pt x="18" y="46"/>
                    <a:pt x="10" y="72"/>
                  </a:cubicBezTo>
                  <a:cubicBezTo>
                    <a:pt x="0" y="99"/>
                    <a:pt x="8" y="123"/>
                    <a:pt x="19" y="149"/>
                  </a:cubicBezTo>
                  <a:cubicBezTo>
                    <a:pt x="46" y="205"/>
                    <a:pt x="75" y="256"/>
                    <a:pt x="111" y="307"/>
                  </a:cubicBezTo>
                  <a:cubicBezTo>
                    <a:pt x="146" y="355"/>
                    <a:pt x="187" y="398"/>
                    <a:pt x="232" y="438"/>
                  </a:cubicBezTo>
                  <a:cubicBezTo>
                    <a:pt x="252" y="456"/>
                    <a:pt x="278" y="466"/>
                    <a:pt x="303" y="466"/>
                  </a:cubicBezTo>
                  <a:cubicBezTo>
                    <a:pt x="327" y="466"/>
                    <a:pt x="350" y="458"/>
                    <a:pt x="368" y="438"/>
                  </a:cubicBezTo>
                  <a:cubicBezTo>
                    <a:pt x="407" y="400"/>
                    <a:pt x="404" y="341"/>
                    <a:pt x="368" y="301"/>
                  </a:cubicBezTo>
                  <a:cubicBezTo>
                    <a:pt x="343" y="272"/>
                    <a:pt x="315" y="244"/>
                    <a:pt x="292" y="213"/>
                  </a:cubicBezTo>
                  <a:cubicBezTo>
                    <a:pt x="255" y="162"/>
                    <a:pt x="219" y="108"/>
                    <a:pt x="191" y="49"/>
                  </a:cubicBezTo>
                  <a:cubicBezTo>
                    <a:pt x="175" y="16"/>
                    <a:pt x="141" y="0"/>
                    <a:pt x="105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0"/>
            <p:cNvSpPr/>
            <p:nvPr/>
          </p:nvSpPr>
          <p:spPr>
            <a:xfrm>
              <a:off x="6682674" y="4284037"/>
              <a:ext cx="9585" cy="13412"/>
            </a:xfrm>
            <a:custGeom>
              <a:avLst/>
              <a:gdLst/>
              <a:ahLst/>
              <a:cxnLst/>
              <a:rect l="l" t="t" r="r" b="b"/>
              <a:pathLst>
                <a:path w="303" h="424" extrusionOk="0">
                  <a:moveTo>
                    <a:pt x="212" y="1"/>
                  </a:moveTo>
                  <a:cubicBezTo>
                    <a:pt x="208" y="1"/>
                    <a:pt x="204" y="1"/>
                    <a:pt x="201" y="3"/>
                  </a:cubicBezTo>
                  <a:cubicBezTo>
                    <a:pt x="179" y="7"/>
                    <a:pt x="168" y="22"/>
                    <a:pt x="155" y="39"/>
                  </a:cubicBezTo>
                  <a:cubicBezTo>
                    <a:pt x="128" y="76"/>
                    <a:pt x="103" y="116"/>
                    <a:pt x="79" y="158"/>
                  </a:cubicBezTo>
                  <a:cubicBezTo>
                    <a:pt x="53" y="206"/>
                    <a:pt x="30" y="256"/>
                    <a:pt x="10" y="308"/>
                  </a:cubicBezTo>
                  <a:cubicBezTo>
                    <a:pt x="0" y="329"/>
                    <a:pt x="7" y="358"/>
                    <a:pt x="19" y="378"/>
                  </a:cubicBezTo>
                  <a:cubicBezTo>
                    <a:pt x="32" y="398"/>
                    <a:pt x="49" y="412"/>
                    <a:pt x="72" y="420"/>
                  </a:cubicBezTo>
                  <a:cubicBezTo>
                    <a:pt x="79" y="422"/>
                    <a:pt x="87" y="423"/>
                    <a:pt x="95" y="423"/>
                  </a:cubicBezTo>
                  <a:cubicBezTo>
                    <a:pt x="111" y="423"/>
                    <a:pt x="127" y="418"/>
                    <a:pt x="142" y="410"/>
                  </a:cubicBezTo>
                  <a:cubicBezTo>
                    <a:pt x="163" y="398"/>
                    <a:pt x="173" y="380"/>
                    <a:pt x="183" y="357"/>
                  </a:cubicBezTo>
                  <a:cubicBezTo>
                    <a:pt x="185" y="351"/>
                    <a:pt x="188" y="344"/>
                    <a:pt x="191" y="338"/>
                  </a:cubicBezTo>
                  <a:lnTo>
                    <a:pt x="191" y="338"/>
                  </a:lnTo>
                  <a:cubicBezTo>
                    <a:pt x="188" y="341"/>
                    <a:pt x="188" y="344"/>
                    <a:pt x="186" y="345"/>
                  </a:cubicBezTo>
                  <a:cubicBezTo>
                    <a:pt x="221" y="269"/>
                    <a:pt x="255" y="193"/>
                    <a:pt x="288" y="120"/>
                  </a:cubicBezTo>
                  <a:cubicBezTo>
                    <a:pt x="298" y="100"/>
                    <a:pt x="302" y="83"/>
                    <a:pt x="295" y="59"/>
                  </a:cubicBezTo>
                  <a:cubicBezTo>
                    <a:pt x="291" y="40"/>
                    <a:pt x="278" y="23"/>
                    <a:pt x="259" y="13"/>
                  </a:cubicBezTo>
                  <a:cubicBezTo>
                    <a:pt x="248" y="6"/>
                    <a:pt x="234" y="2"/>
                    <a:pt x="219" y="2"/>
                  </a:cubicBezTo>
                  <a:cubicBezTo>
                    <a:pt x="217" y="1"/>
                    <a:pt x="214" y="1"/>
                    <a:pt x="212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0"/>
            <p:cNvSpPr/>
            <p:nvPr/>
          </p:nvSpPr>
          <p:spPr>
            <a:xfrm>
              <a:off x="6697289" y="4264267"/>
              <a:ext cx="14076" cy="13127"/>
            </a:xfrm>
            <a:custGeom>
              <a:avLst/>
              <a:gdLst/>
              <a:ahLst/>
              <a:cxnLst/>
              <a:rect l="l" t="t" r="r" b="b"/>
              <a:pathLst>
                <a:path w="445" h="415" extrusionOk="0">
                  <a:moveTo>
                    <a:pt x="357" y="1"/>
                  </a:moveTo>
                  <a:cubicBezTo>
                    <a:pt x="337" y="1"/>
                    <a:pt x="320" y="9"/>
                    <a:pt x="304" y="22"/>
                  </a:cubicBezTo>
                  <a:cubicBezTo>
                    <a:pt x="208" y="107"/>
                    <a:pt x="118" y="196"/>
                    <a:pt x="29" y="287"/>
                  </a:cubicBezTo>
                  <a:cubicBezTo>
                    <a:pt x="1" y="316"/>
                    <a:pt x="1" y="364"/>
                    <a:pt x="29" y="393"/>
                  </a:cubicBezTo>
                  <a:cubicBezTo>
                    <a:pt x="44" y="407"/>
                    <a:pt x="63" y="415"/>
                    <a:pt x="82" y="415"/>
                  </a:cubicBezTo>
                  <a:cubicBezTo>
                    <a:pt x="102" y="415"/>
                    <a:pt x="121" y="407"/>
                    <a:pt x="135" y="393"/>
                  </a:cubicBezTo>
                  <a:cubicBezTo>
                    <a:pt x="224" y="303"/>
                    <a:pt x="321" y="217"/>
                    <a:pt x="415" y="130"/>
                  </a:cubicBezTo>
                  <a:cubicBezTo>
                    <a:pt x="445" y="101"/>
                    <a:pt x="443" y="51"/>
                    <a:pt x="415" y="22"/>
                  </a:cubicBezTo>
                  <a:cubicBezTo>
                    <a:pt x="400" y="8"/>
                    <a:pt x="380" y="1"/>
                    <a:pt x="362" y="1"/>
                  </a:cubicBezTo>
                  <a:cubicBezTo>
                    <a:pt x="360" y="1"/>
                    <a:pt x="358" y="1"/>
                    <a:pt x="357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0"/>
            <p:cNvSpPr/>
            <p:nvPr/>
          </p:nvSpPr>
          <p:spPr>
            <a:xfrm>
              <a:off x="6720127" y="4245224"/>
              <a:ext cx="13064" cy="9142"/>
            </a:xfrm>
            <a:custGeom>
              <a:avLst/>
              <a:gdLst/>
              <a:ahLst/>
              <a:cxnLst/>
              <a:rect l="l" t="t" r="r" b="b"/>
              <a:pathLst>
                <a:path w="413" h="289" extrusionOk="0">
                  <a:moveTo>
                    <a:pt x="314" y="1"/>
                  </a:moveTo>
                  <a:cubicBezTo>
                    <a:pt x="302" y="1"/>
                    <a:pt x="291" y="4"/>
                    <a:pt x="280" y="10"/>
                  </a:cubicBezTo>
                  <a:cubicBezTo>
                    <a:pt x="204" y="43"/>
                    <a:pt x="131" y="77"/>
                    <a:pt x="59" y="116"/>
                  </a:cubicBezTo>
                  <a:cubicBezTo>
                    <a:pt x="15" y="142"/>
                    <a:pt x="0" y="200"/>
                    <a:pt x="25" y="243"/>
                  </a:cubicBezTo>
                  <a:cubicBezTo>
                    <a:pt x="42" y="273"/>
                    <a:pt x="74" y="289"/>
                    <a:pt x="107" y="289"/>
                  </a:cubicBezTo>
                  <a:cubicBezTo>
                    <a:pt x="122" y="289"/>
                    <a:pt x="138" y="285"/>
                    <a:pt x="152" y="278"/>
                  </a:cubicBezTo>
                  <a:cubicBezTo>
                    <a:pt x="224" y="238"/>
                    <a:pt x="291" y="195"/>
                    <a:pt x="361" y="153"/>
                  </a:cubicBezTo>
                  <a:cubicBezTo>
                    <a:pt x="398" y="130"/>
                    <a:pt x="413" y="80"/>
                    <a:pt x="391" y="42"/>
                  </a:cubicBezTo>
                  <a:cubicBezTo>
                    <a:pt x="381" y="23"/>
                    <a:pt x="363" y="9"/>
                    <a:pt x="344" y="3"/>
                  </a:cubicBezTo>
                  <a:cubicBezTo>
                    <a:pt x="337" y="1"/>
                    <a:pt x="331" y="1"/>
                    <a:pt x="324" y="1"/>
                  </a:cubicBezTo>
                  <a:cubicBezTo>
                    <a:pt x="321" y="1"/>
                    <a:pt x="317" y="1"/>
                    <a:pt x="314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0"/>
            <p:cNvSpPr/>
            <p:nvPr/>
          </p:nvSpPr>
          <p:spPr>
            <a:xfrm>
              <a:off x="6777920" y="4301783"/>
              <a:ext cx="6326" cy="20624"/>
            </a:xfrm>
            <a:custGeom>
              <a:avLst/>
              <a:gdLst/>
              <a:ahLst/>
              <a:cxnLst/>
              <a:rect l="l" t="t" r="r" b="b"/>
              <a:pathLst>
                <a:path w="200" h="652" extrusionOk="0">
                  <a:moveTo>
                    <a:pt x="106" y="0"/>
                  </a:moveTo>
                  <a:cubicBezTo>
                    <a:pt x="85" y="2"/>
                    <a:pt x="65" y="9"/>
                    <a:pt x="51" y="23"/>
                  </a:cubicBezTo>
                  <a:cubicBezTo>
                    <a:pt x="36" y="39"/>
                    <a:pt x="31" y="55"/>
                    <a:pt x="29" y="76"/>
                  </a:cubicBezTo>
                  <a:cubicBezTo>
                    <a:pt x="18" y="158"/>
                    <a:pt x="9" y="238"/>
                    <a:pt x="3" y="318"/>
                  </a:cubicBezTo>
                  <a:cubicBezTo>
                    <a:pt x="0" y="398"/>
                    <a:pt x="3" y="480"/>
                    <a:pt x="15" y="560"/>
                  </a:cubicBezTo>
                  <a:cubicBezTo>
                    <a:pt x="18" y="585"/>
                    <a:pt x="23" y="606"/>
                    <a:pt x="42" y="625"/>
                  </a:cubicBezTo>
                  <a:cubicBezTo>
                    <a:pt x="59" y="642"/>
                    <a:pt x="81" y="652"/>
                    <a:pt x="106" y="652"/>
                  </a:cubicBezTo>
                  <a:cubicBezTo>
                    <a:pt x="131" y="652"/>
                    <a:pt x="152" y="642"/>
                    <a:pt x="171" y="625"/>
                  </a:cubicBezTo>
                  <a:cubicBezTo>
                    <a:pt x="185" y="609"/>
                    <a:pt x="199" y="583"/>
                    <a:pt x="197" y="560"/>
                  </a:cubicBezTo>
                  <a:cubicBezTo>
                    <a:pt x="178" y="398"/>
                    <a:pt x="164" y="238"/>
                    <a:pt x="181" y="75"/>
                  </a:cubicBezTo>
                  <a:cubicBezTo>
                    <a:pt x="185" y="33"/>
                    <a:pt x="144" y="0"/>
                    <a:pt x="106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0"/>
            <p:cNvSpPr/>
            <p:nvPr/>
          </p:nvSpPr>
          <p:spPr>
            <a:xfrm>
              <a:off x="6777920" y="4335598"/>
              <a:ext cx="8509" cy="16164"/>
            </a:xfrm>
            <a:custGeom>
              <a:avLst/>
              <a:gdLst/>
              <a:ahLst/>
              <a:cxnLst/>
              <a:rect l="l" t="t" r="r" b="b"/>
              <a:pathLst>
                <a:path w="269" h="511" extrusionOk="0">
                  <a:moveTo>
                    <a:pt x="122" y="1"/>
                  </a:moveTo>
                  <a:cubicBezTo>
                    <a:pt x="92" y="1"/>
                    <a:pt x="59" y="14"/>
                    <a:pt x="38" y="35"/>
                  </a:cubicBezTo>
                  <a:cubicBezTo>
                    <a:pt x="18" y="55"/>
                    <a:pt x="0" y="88"/>
                    <a:pt x="3" y="116"/>
                  </a:cubicBezTo>
                  <a:cubicBezTo>
                    <a:pt x="9" y="163"/>
                    <a:pt x="16" y="210"/>
                    <a:pt x="25" y="257"/>
                  </a:cubicBezTo>
                  <a:cubicBezTo>
                    <a:pt x="36" y="317"/>
                    <a:pt x="52" y="379"/>
                    <a:pt x="68" y="438"/>
                  </a:cubicBezTo>
                  <a:cubicBezTo>
                    <a:pt x="79" y="481"/>
                    <a:pt x="121" y="511"/>
                    <a:pt x="165" y="511"/>
                  </a:cubicBezTo>
                  <a:cubicBezTo>
                    <a:pt x="192" y="511"/>
                    <a:pt x="217" y="501"/>
                    <a:pt x="237" y="482"/>
                  </a:cubicBezTo>
                  <a:cubicBezTo>
                    <a:pt x="254" y="466"/>
                    <a:pt x="268" y="436"/>
                    <a:pt x="265" y="411"/>
                  </a:cubicBezTo>
                  <a:cubicBezTo>
                    <a:pt x="254" y="313"/>
                    <a:pt x="247" y="214"/>
                    <a:pt x="237" y="116"/>
                  </a:cubicBezTo>
                  <a:cubicBezTo>
                    <a:pt x="232" y="84"/>
                    <a:pt x="225" y="58"/>
                    <a:pt x="202" y="35"/>
                  </a:cubicBezTo>
                  <a:cubicBezTo>
                    <a:pt x="181" y="14"/>
                    <a:pt x="152" y="1"/>
                    <a:pt x="122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0"/>
            <p:cNvSpPr/>
            <p:nvPr/>
          </p:nvSpPr>
          <p:spPr>
            <a:xfrm>
              <a:off x="6782254" y="4367104"/>
              <a:ext cx="9142" cy="16449"/>
            </a:xfrm>
            <a:custGeom>
              <a:avLst/>
              <a:gdLst/>
              <a:ahLst/>
              <a:cxnLst/>
              <a:rect l="l" t="t" r="r" b="b"/>
              <a:pathLst>
                <a:path w="289" h="520" extrusionOk="0">
                  <a:moveTo>
                    <a:pt x="82" y="1"/>
                  </a:moveTo>
                  <a:cubicBezTo>
                    <a:pt x="79" y="1"/>
                    <a:pt x="74" y="2"/>
                    <a:pt x="70" y="4"/>
                  </a:cubicBezTo>
                  <a:cubicBezTo>
                    <a:pt x="22" y="16"/>
                    <a:pt x="1" y="62"/>
                    <a:pt x="9" y="106"/>
                  </a:cubicBezTo>
                  <a:cubicBezTo>
                    <a:pt x="24" y="172"/>
                    <a:pt x="41" y="238"/>
                    <a:pt x="62" y="302"/>
                  </a:cubicBezTo>
                  <a:cubicBezTo>
                    <a:pt x="81" y="364"/>
                    <a:pt x="108" y="423"/>
                    <a:pt x="134" y="480"/>
                  </a:cubicBezTo>
                  <a:cubicBezTo>
                    <a:pt x="146" y="505"/>
                    <a:pt x="176" y="519"/>
                    <a:pt x="204" y="519"/>
                  </a:cubicBezTo>
                  <a:cubicBezTo>
                    <a:pt x="219" y="519"/>
                    <a:pt x="233" y="516"/>
                    <a:pt x="244" y="508"/>
                  </a:cubicBezTo>
                  <a:cubicBezTo>
                    <a:pt x="263" y="497"/>
                    <a:pt x="277" y="480"/>
                    <a:pt x="282" y="460"/>
                  </a:cubicBezTo>
                  <a:cubicBezTo>
                    <a:pt x="289" y="437"/>
                    <a:pt x="284" y="417"/>
                    <a:pt x="273" y="398"/>
                  </a:cubicBezTo>
                  <a:cubicBezTo>
                    <a:pt x="264" y="377"/>
                    <a:pt x="256" y="357"/>
                    <a:pt x="246" y="335"/>
                  </a:cubicBezTo>
                  <a:lnTo>
                    <a:pt x="246" y="335"/>
                  </a:lnTo>
                  <a:cubicBezTo>
                    <a:pt x="250" y="342"/>
                    <a:pt x="251" y="348"/>
                    <a:pt x="256" y="355"/>
                  </a:cubicBezTo>
                  <a:cubicBezTo>
                    <a:pt x="217" y="259"/>
                    <a:pt x="187" y="163"/>
                    <a:pt x="167" y="63"/>
                  </a:cubicBezTo>
                  <a:cubicBezTo>
                    <a:pt x="160" y="26"/>
                    <a:pt x="123" y="2"/>
                    <a:pt x="87" y="2"/>
                  </a:cubicBezTo>
                  <a:cubicBezTo>
                    <a:pt x="86" y="1"/>
                    <a:pt x="84" y="1"/>
                    <a:pt x="82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0"/>
            <p:cNvSpPr/>
            <p:nvPr/>
          </p:nvSpPr>
          <p:spPr>
            <a:xfrm>
              <a:off x="6866301" y="4305958"/>
              <a:ext cx="16544" cy="16322"/>
            </a:xfrm>
            <a:custGeom>
              <a:avLst/>
              <a:gdLst/>
              <a:ahLst/>
              <a:cxnLst/>
              <a:rect l="l" t="t" r="r" b="b"/>
              <a:pathLst>
                <a:path w="523" h="516" extrusionOk="0">
                  <a:moveTo>
                    <a:pt x="85" y="0"/>
                  </a:moveTo>
                  <a:cubicBezTo>
                    <a:pt x="62" y="0"/>
                    <a:pt x="37" y="9"/>
                    <a:pt x="23" y="23"/>
                  </a:cubicBezTo>
                  <a:cubicBezTo>
                    <a:pt x="9" y="40"/>
                    <a:pt x="0" y="59"/>
                    <a:pt x="0" y="80"/>
                  </a:cubicBezTo>
                  <a:cubicBezTo>
                    <a:pt x="0" y="105"/>
                    <a:pt x="9" y="120"/>
                    <a:pt x="23" y="138"/>
                  </a:cubicBezTo>
                  <a:cubicBezTo>
                    <a:pt x="79" y="206"/>
                    <a:pt x="130" y="276"/>
                    <a:pt x="188" y="342"/>
                  </a:cubicBezTo>
                  <a:cubicBezTo>
                    <a:pt x="243" y="407"/>
                    <a:pt x="308" y="460"/>
                    <a:pt x="379" y="503"/>
                  </a:cubicBezTo>
                  <a:cubicBezTo>
                    <a:pt x="394" y="511"/>
                    <a:pt x="410" y="515"/>
                    <a:pt x="426" y="515"/>
                  </a:cubicBezTo>
                  <a:cubicBezTo>
                    <a:pt x="458" y="515"/>
                    <a:pt x="490" y="499"/>
                    <a:pt x="507" y="470"/>
                  </a:cubicBezTo>
                  <a:cubicBezTo>
                    <a:pt x="520" y="448"/>
                    <a:pt x="523" y="421"/>
                    <a:pt x="516" y="398"/>
                  </a:cubicBezTo>
                  <a:cubicBezTo>
                    <a:pt x="508" y="372"/>
                    <a:pt x="493" y="357"/>
                    <a:pt x="473" y="342"/>
                  </a:cubicBezTo>
                  <a:cubicBezTo>
                    <a:pt x="467" y="338"/>
                    <a:pt x="463" y="334"/>
                    <a:pt x="457" y="329"/>
                  </a:cubicBezTo>
                  <a:cubicBezTo>
                    <a:pt x="401" y="285"/>
                    <a:pt x="345" y="241"/>
                    <a:pt x="292" y="192"/>
                  </a:cubicBezTo>
                  <a:cubicBezTo>
                    <a:pt x="236" y="140"/>
                    <a:pt x="186" y="83"/>
                    <a:pt x="138" y="23"/>
                  </a:cubicBezTo>
                  <a:cubicBezTo>
                    <a:pt x="123" y="7"/>
                    <a:pt x="105" y="0"/>
                    <a:pt x="85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0"/>
            <p:cNvSpPr/>
            <p:nvPr/>
          </p:nvSpPr>
          <p:spPr>
            <a:xfrm>
              <a:off x="6887938" y="4326140"/>
              <a:ext cx="16386" cy="12874"/>
            </a:xfrm>
            <a:custGeom>
              <a:avLst/>
              <a:gdLst/>
              <a:ahLst/>
              <a:cxnLst/>
              <a:rect l="l" t="t" r="r" b="b"/>
              <a:pathLst>
                <a:path w="518" h="407" extrusionOk="0">
                  <a:moveTo>
                    <a:pt x="138" y="1"/>
                  </a:moveTo>
                  <a:cubicBezTo>
                    <a:pt x="106" y="1"/>
                    <a:pt x="75" y="13"/>
                    <a:pt x="52" y="37"/>
                  </a:cubicBezTo>
                  <a:cubicBezTo>
                    <a:pt x="5" y="84"/>
                    <a:pt x="0" y="173"/>
                    <a:pt x="52" y="218"/>
                  </a:cubicBezTo>
                  <a:cubicBezTo>
                    <a:pt x="132" y="286"/>
                    <a:pt x="217" y="344"/>
                    <a:pt x="311" y="390"/>
                  </a:cubicBezTo>
                  <a:cubicBezTo>
                    <a:pt x="334" y="400"/>
                    <a:pt x="354" y="406"/>
                    <a:pt x="376" y="406"/>
                  </a:cubicBezTo>
                  <a:cubicBezTo>
                    <a:pt x="386" y="406"/>
                    <a:pt x="397" y="405"/>
                    <a:pt x="409" y="402"/>
                  </a:cubicBezTo>
                  <a:cubicBezTo>
                    <a:pt x="439" y="393"/>
                    <a:pt x="467" y="372"/>
                    <a:pt x="483" y="344"/>
                  </a:cubicBezTo>
                  <a:cubicBezTo>
                    <a:pt x="517" y="287"/>
                    <a:pt x="497" y="207"/>
                    <a:pt x="439" y="175"/>
                  </a:cubicBezTo>
                  <a:cubicBezTo>
                    <a:pt x="380" y="142"/>
                    <a:pt x="323" y="107"/>
                    <a:pt x="267" y="65"/>
                  </a:cubicBezTo>
                  <a:lnTo>
                    <a:pt x="234" y="39"/>
                  </a:lnTo>
                  <a:cubicBezTo>
                    <a:pt x="208" y="15"/>
                    <a:pt x="179" y="1"/>
                    <a:pt x="144" y="1"/>
                  </a:cubicBezTo>
                  <a:cubicBezTo>
                    <a:pt x="142" y="1"/>
                    <a:pt x="140" y="1"/>
                    <a:pt x="138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0"/>
            <p:cNvSpPr/>
            <p:nvPr/>
          </p:nvSpPr>
          <p:spPr>
            <a:xfrm>
              <a:off x="6900243" y="4188254"/>
              <a:ext cx="12463" cy="7529"/>
            </a:xfrm>
            <a:custGeom>
              <a:avLst/>
              <a:gdLst/>
              <a:ahLst/>
              <a:cxnLst/>
              <a:rect l="l" t="t" r="r" b="b"/>
              <a:pathLst>
                <a:path w="394" h="238" extrusionOk="0">
                  <a:moveTo>
                    <a:pt x="318" y="0"/>
                  </a:moveTo>
                  <a:cubicBezTo>
                    <a:pt x="315" y="0"/>
                    <a:pt x="312" y="1"/>
                    <a:pt x="309" y="3"/>
                  </a:cubicBezTo>
                  <a:cubicBezTo>
                    <a:pt x="287" y="4"/>
                    <a:pt x="267" y="7"/>
                    <a:pt x="249" y="13"/>
                  </a:cubicBezTo>
                  <a:cubicBezTo>
                    <a:pt x="217" y="20"/>
                    <a:pt x="189" y="31"/>
                    <a:pt x="158" y="43"/>
                  </a:cubicBezTo>
                  <a:cubicBezTo>
                    <a:pt x="114" y="61"/>
                    <a:pt x="74" y="86"/>
                    <a:pt x="35" y="114"/>
                  </a:cubicBezTo>
                  <a:cubicBezTo>
                    <a:pt x="21" y="124"/>
                    <a:pt x="10" y="136"/>
                    <a:pt x="5" y="154"/>
                  </a:cubicBezTo>
                  <a:cubicBezTo>
                    <a:pt x="1" y="170"/>
                    <a:pt x="2" y="190"/>
                    <a:pt x="12" y="204"/>
                  </a:cubicBezTo>
                  <a:cubicBezTo>
                    <a:pt x="23" y="224"/>
                    <a:pt x="47" y="237"/>
                    <a:pt x="70" y="237"/>
                  </a:cubicBezTo>
                  <a:cubicBezTo>
                    <a:pt x="81" y="237"/>
                    <a:pt x="92" y="234"/>
                    <a:pt x="101" y="227"/>
                  </a:cubicBezTo>
                  <a:cubicBezTo>
                    <a:pt x="120" y="214"/>
                    <a:pt x="136" y="203"/>
                    <a:pt x="153" y="193"/>
                  </a:cubicBezTo>
                  <a:cubicBezTo>
                    <a:pt x="176" y="179"/>
                    <a:pt x="200" y="169"/>
                    <a:pt x="224" y="157"/>
                  </a:cubicBezTo>
                  <a:cubicBezTo>
                    <a:pt x="264" y="143"/>
                    <a:pt x="302" y="133"/>
                    <a:pt x="340" y="124"/>
                  </a:cubicBezTo>
                  <a:cubicBezTo>
                    <a:pt x="375" y="117"/>
                    <a:pt x="393" y="77"/>
                    <a:pt x="383" y="47"/>
                  </a:cubicBezTo>
                  <a:cubicBezTo>
                    <a:pt x="380" y="31"/>
                    <a:pt x="370" y="17"/>
                    <a:pt x="355" y="10"/>
                  </a:cubicBezTo>
                  <a:cubicBezTo>
                    <a:pt x="346" y="4"/>
                    <a:pt x="336" y="3"/>
                    <a:pt x="325" y="3"/>
                  </a:cubicBezTo>
                  <a:cubicBezTo>
                    <a:pt x="323" y="1"/>
                    <a:pt x="321" y="0"/>
                    <a:pt x="318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0"/>
            <p:cNvSpPr/>
            <p:nvPr/>
          </p:nvSpPr>
          <p:spPr>
            <a:xfrm>
              <a:off x="6924537" y="4184300"/>
              <a:ext cx="15373" cy="5409"/>
            </a:xfrm>
            <a:custGeom>
              <a:avLst/>
              <a:gdLst/>
              <a:ahLst/>
              <a:cxnLst/>
              <a:rect l="l" t="t" r="r" b="b"/>
              <a:pathLst>
                <a:path w="486" h="171" extrusionOk="0">
                  <a:moveTo>
                    <a:pt x="415" y="1"/>
                  </a:moveTo>
                  <a:cubicBezTo>
                    <a:pt x="414" y="1"/>
                    <a:pt x="414" y="2"/>
                    <a:pt x="413" y="2"/>
                  </a:cubicBezTo>
                  <a:cubicBezTo>
                    <a:pt x="356" y="9"/>
                    <a:pt x="298" y="17"/>
                    <a:pt x="242" y="23"/>
                  </a:cubicBezTo>
                  <a:cubicBezTo>
                    <a:pt x="185" y="30"/>
                    <a:pt x="128" y="32"/>
                    <a:pt x="71" y="32"/>
                  </a:cubicBezTo>
                  <a:cubicBezTo>
                    <a:pt x="33" y="32"/>
                    <a:pt x="0" y="63"/>
                    <a:pt x="0" y="100"/>
                  </a:cubicBezTo>
                  <a:cubicBezTo>
                    <a:pt x="0" y="138"/>
                    <a:pt x="33" y="171"/>
                    <a:pt x="71" y="171"/>
                  </a:cubicBezTo>
                  <a:cubicBezTo>
                    <a:pt x="192" y="171"/>
                    <a:pt x="313" y="166"/>
                    <a:pt x="433" y="145"/>
                  </a:cubicBezTo>
                  <a:cubicBezTo>
                    <a:pt x="464" y="139"/>
                    <a:pt x="486" y="106"/>
                    <a:pt x="486" y="75"/>
                  </a:cubicBezTo>
                  <a:cubicBezTo>
                    <a:pt x="486" y="56"/>
                    <a:pt x="477" y="37"/>
                    <a:pt x="464" y="23"/>
                  </a:cubicBezTo>
                  <a:cubicBezTo>
                    <a:pt x="454" y="13"/>
                    <a:pt x="434" y="2"/>
                    <a:pt x="419" y="2"/>
                  </a:cubicBezTo>
                  <a:cubicBezTo>
                    <a:pt x="417" y="1"/>
                    <a:pt x="416" y="1"/>
                    <a:pt x="415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0"/>
            <p:cNvSpPr/>
            <p:nvPr/>
          </p:nvSpPr>
          <p:spPr>
            <a:xfrm>
              <a:off x="6915490" y="4341450"/>
              <a:ext cx="13507" cy="10470"/>
            </a:xfrm>
            <a:custGeom>
              <a:avLst/>
              <a:gdLst/>
              <a:ahLst/>
              <a:cxnLst/>
              <a:rect l="l" t="t" r="r" b="b"/>
              <a:pathLst>
                <a:path w="427" h="331" extrusionOk="0">
                  <a:moveTo>
                    <a:pt x="92" y="1"/>
                  </a:moveTo>
                  <a:cubicBezTo>
                    <a:pt x="67" y="1"/>
                    <a:pt x="42" y="11"/>
                    <a:pt x="26" y="28"/>
                  </a:cubicBezTo>
                  <a:cubicBezTo>
                    <a:pt x="10" y="44"/>
                    <a:pt x="0" y="67"/>
                    <a:pt x="0" y="89"/>
                  </a:cubicBezTo>
                  <a:cubicBezTo>
                    <a:pt x="0" y="111"/>
                    <a:pt x="10" y="138"/>
                    <a:pt x="26" y="152"/>
                  </a:cubicBezTo>
                  <a:cubicBezTo>
                    <a:pt x="103" y="211"/>
                    <a:pt x="178" y="274"/>
                    <a:pt x="265" y="319"/>
                  </a:cubicBezTo>
                  <a:cubicBezTo>
                    <a:pt x="281" y="327"/>
                    <a:pt x="299" y="331"/>
                    <a:pt x="316" y="331"/>
                  </a:cubicBezTo>
                  <a:cubicBezTo>
                    <a:pt x="350" y="331"/>
                    <a:pt x="382" y="315"/>
                    <a:pt x="401" y="283"/>
                  </a:cubicBezTo>
                  <a:cubicBezTo>
                    <a:pt x="427" y="238"/>
                    <a:pt x="414" y="173"/>
                    <a:pt x="365" y="147"/>
                  </a:cubicBezTo>
                  <a:cubicBezTo>
                    <a:pt x="327" y="125"/>
                    <a:pt x="285" y="108"/>
                    <a:pt x="246" y="87"/>
                  </a:cubicBezTo>
                  <a:cubicBezTo>
                    <a:pt x="206" y="65"/>
                    <a:pt x="169" y="39"/>
                    <a:pt x="133" y="14"/>
                  </a:cubicBezTo>
                  <a:cubicBezTo>
                    <a:pt x="120" y="4"/>
                    <a:pt x="106" y="1"/>
                    <a:pt x="92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0" name="Google Shape;790;p40"/>
          <p:cNvGrpSpPr/>
          <p:nvPr/>
        </p:nvGrpSpPr>
        <p:grpSpPr>
          <a:xfrm>
            <a:off x="8823277" y="4234918"/>
            <a:ext cx="147945" cy="134470"/>
            <a:chOff x="3477352" y="993181"/>
            <a:chExt cx="147945" cy="134470"/>
          </a:xfrm>
        </p:grpSpPr>
        <p:sp>
          <p:nvSpPr>
            <p:cNvPr id="791" name="Google Shape;791;p40"/>
            <p:cNvSpPr/>
            <p:nvPr/>
          </p:nvSpPr>
          <p:spPr>
            <a:xfrm>
              <a:off x="3477352" y="993181"/>
              <a:ext cx="147945" cy="134470"/>
            </a:xfrm>
            <a:custGeom>
              <a:avLst/>
              <a:gdLst/>
              <a:ahLst/>
              <a:cxnLst/>
              <a:rect l="l" t="t" r="r" b="b"/>
              <a:pathLst>
                <a:path w="4677" h="4251" extrusionOk="0">
                  <a:moveTo>
                    <a:pt x="2336" y="0"/>
                  </a:moveTo>
                  <a:cubicBezTo>
                    <a:pt x="1375" y="0"/>
                    <a:pt x="504" y="658"/>
                    <a:pt x="273" y="1634"/>
                  </a:cubicBezTo>
                  <a:cubicBezTo>
                    <a:pt x="0" y="2776"/>
                    <a:pt x="705" y="3922"/>
                    <a:pt x="1848" y="4192"/>
                  </a:cubicBezTo>
                  <a:cubicBezTo>
                    <a:pt x="2013" y="4232"/>
                    <a:pt x="2178" y="4250"/>
                    <a:pt x="2340" y="4250"/>
                  </a:cubicBezTo>
                  <a:cubicBezTo>
                    <a:pt x="3302" y="4250"/>
                    <a:pt x="4173" y="3594"/>
                    <a:pt x="4405" y="2617"/>
                  </a:cubicBezTo>
                  <a:cubicBezTo>
                    <a:pt x="4677" y="1475"/>
                    <a:pt x="3970" y="329"/>
                    <a:pt x="2830" y="59"/>
                  </a:cubicBezTo>
                  <a:cubicBezTo>
                    <a:pt x="2664" y="19"/>
                    <a:pt x="2499" y="0"/>
                    <a:pt x="23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0"/>
            <p:cNvSpPr/>
            <p:nvPr/>
          </p:nvSpPr>
          <p:spPr>
            <a:xfrm>
              <a:off x="3499147" y="1008080"/>
              <a:ext cx="79746" cy="50232"/>
            </a:xfrm>
            <a:custGeom>
              <a:avLst/>
              <a:gdLst/>
              <a:ahLst/>
              <a:cxnLst/>
              <a:rect l="l" t="t" r="r" b="b"/>
              <a:pathLst>
                <a:path w="2521" h="1588" extrusionOk="0">
                  <a:moveTo>
                    <a:pt x="1725" y="1"/>
                  </a:moveTo>
                  <a:cubicBezTo>
                    <a:pt x="1494" y="1"/>
                    <a:pt x="1226" y="62"/>
                    <a:pt x="961" y="188"/>
                  </a:cubicBezTo>
                  <a:cubicBezTo>
                    <a:pt x="357" y="474"/>
                    <a:pt x="0" y="989"/>
                    <a:pt x="165" y="1339"/>
                  </a:cubicBezTo>
                  <a:cubicBezTo>
                    <a:pt x="239" y="1497"/>
                    <a:pt x="428" y="1588"/>
                    <a:pt x="647" y="1588"/>
                  </a:cubicBezTo>
                  <a:cubicBezTo>
                    <a:pt x="911" y="1588"/>
                    <a:pt x="1217" y="1455"/>
                    <a:pt x="1416" y="1147"/>
                  </a:cubicBezTo>
                  <a:cubicBezTo>
                    <a:pt x="1780" y="586"/>
                    <a:pt x="2520" y="647"/>
                    <a:pt x="2356" y="299"/>
                  </a:cubicBezTo>
                  <a:cubicBezTo>
                    <a:pt x="2263" y="103"/>
                    <a:pt x="2024" y="1"/>
                    <a:pt x="1725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3" name="Google Shape;793;p40"/>
          <p:cNvGrpSpPr/>
          <p:nvPr/>
        </p:nvGrpSpPr>
        <p:grpSpPr>
          <a:xfrm>
            <a:off x="8137028" y="4862056"/>
            <a:ext cx="83763" cy="83541"/>
            <a:chOff x="3317703" y="1099656"/>
            <a:chExt cx="83763" cy="83541"/>
          </a:xfrm>
        </p:grpSpPr>
        <p:sp>
          <p:nvSpPr>
            <p:cNvPr id="794" name="Google Shape;794;p40"/>
            <p:cNvSpPr/>
            <p:nvPr/>
          </p:nvSpPr>
          <p:spPr>
            <a:xfrm>
              <a:off x="3317703" y="1099656"/>
              <a:ext cx="83763" cy="83541"/>
            </a:xfrm>
            <a:custGeom>
              <a:avLst/>
              <a:gdLst/>
              <a:ahLst/>
              <a:cxnLst/>
              <a:rect l="l" t="t" r="r" b="b"/>
              <a:pathLst>
                <a:path w="2648" h="2641" extrusionOk="0">
                  <a:moveTo>
                    <a:pt x="1325" y="0"/>
                  </a:moveTo>
                  <a:cubicBezTo>
                    <a:pt x="599" y="0"/>
                    <a:pt x="7" y="588"/>
                    <a:pt x="3" y="1315"/>
                  </a:cubicBezTo>
                  <a:cubicBezTo>
                    <a:pt x="0" y="2044"/>
                    <a:pt x="589" y="2638"/>
                    <a:pt x="1317" y="2641"/>
                  </a:cubicBezTo>
                  <a:cubicBezTo>
                    <a:pt x="1320" y="2641"/>
                    <a:pt x="1323" y="2641"/>
                    <a:pt x="1325" y="2641"/>
                  </a:cubicBezTo>
                  <a:cubicBezTo>
                    <a:pt x="2051" y="2641"/>
                    <a:pt x="2640" y="2052"/>
                    <a:pt x="2643" y="1328"/>
                  </a:cubicBezTo>
                  <a:cubicBezTo>
                    <a:pt x="2648" y="599"/>
                    <a:pt x="2058" y="6"/>
                    <a:pt x="1330" y="0"/>
                  </a:cubicBezTo>
                  <a:cubicBezTo>
                    <a:pt x="1329" y="0"/>
                    <a:pt x="1327" y="0"/>
                    <a:pt x="13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0"/>
            <p:cNvSpPr/>
            <p:nvPr/>
          </p:nvSpPr>
          <p:spPr>
            <a:xfrm>
              <a:off x="3325042" y="1108829"/>
              <a:ext cx="46753" cy="36219"/>
            </a:xfrm>
            <a:custGeom>
              <a:avLst/>
              <a:gdLst/>
              <a:ahLst/>
              <a:cxnLst/>
              <a:rect l="l" t="t" r="r" b="b"/>
              <a:pathLst>
                <a:path w="1478" h="1145" extrusionOk="0">
                  <a:moveTo>
                    <a:pt x="1058" y="1"/>
                  </a:moveTo>
                  <a:cubicBezTo>
                    <a:pt x="883" y="1"/>
                    <a:pt x="665" y="84"/>
                    <a:pt x="470" y="240"/>
                  </a:cubicBezTo>
                  <a:cubicBezTo>
                    <a:pt x="143" y="501"/>
                    <a:pt x="0" y="862"/>
                    <a:pt x="149" y="1049"/>
                  </a:cubicBezTo>
                  <a:cubicBezTo>
                    <a:pt x="199" y="1112"/>
                    <a:pt x="281" y="1145"/>
                    <a:pt x="375" y="1145"/>
                  </a:cubicBezTo>
                  <a:cubicBezTo>
                    <a:pt x="559" y="1145"/>
                    <a:pt x="785" y="1018"/>
                    <a:pt x="879" y="758"/>
                  </a:cubicBezTo>
                  <a:cubicBezTo>
                    <a:pt x="1020" y="366"/>
                    <a:pt x="1478" y="300"/>
                    <a:pt x="1329" y="111"/>
                  </a:cubicBezTo>
                  <a:cubicBezTo>
                    <a:pt x="1270" y="37"/>
                    <a:pt x="1173" y="1"/>
                    <a:pt x="1058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6" name="Google Shape;796;p40"/>
          <p:cNvGrpSpPr/>
          <p:nvPr/>
        </p:nvGrpSpPr>
        <p:grpSpPr>
          <a:xfrm rot="-767128">
            <a:off x="7106798" y="310388"/>
            <a:ext cx="633153" cy="525761"/>
            <a:chOff x="1239922" y="3106991"/>
            <a:chExt cx="633156" cy="525764"/>
          </a:xfrm>
        </p:grpSpPr>
        <p:sp>
          <p:nvSpPr>
            <p:cNvPr id="797" name="Google Shape;797;p40"/>
            <p:cNvSpPr/>
            <p:nvPr/>
          </p:nvSpPr>
          <p:spPr>
            <a:xfrm>
              <a:off x="1261622" y="3324497"/>
              <a:ext cx="608736" cy="303482"/>
            </a:xfrm>
            <a:custGeom>
              <a:avLst/>
              <a:gdLst/>
              <a:ahLst/>
              <a:cxnLst/>
              <a:rect l="l" t="t" r="r" b="b"/>
              <a:pathLst>
                <a:path w="19244" h="9594" extrusionOk="0">
                  <a:moveTo>
                    <a:pt x="5931" y="1"/>
                  </a:moveTo>
                  <a:cubicBezTo>
                    <a:pt x="2822" y="1"/>
                    <a:pt x="360" y="65"/>
                    <a:pt x="363" y="253"/>
                  </a:cubicBezTo>
                  <a:cubicBezTo>
                    <a:pt x="363" y="253"/>
                    <a:pt x="0" y="8515"/>
                    <a:pt x="291" y="9135"/>
                  </a:cubicBezTo>
                  <a:cubicBezTo>
                    <a:pt x="470" y="9520"/>
                    <a:pt x="7202" y="9593"/>
                    <a:pt x="12468" y="9593"/>
                  </a:cubicBezTo>
                  <a:cubicBezTo>
                    <a:pt x="15737" y="9593"/>
                    <a:pt x="18441" y="9565"/>
                    <a:pt x="18663" y="9565"/>
                  </a:cubicBezTo>
                  <a:cubicBezTo>
                    <a:pt x="19243" y="9565"/>
                    <a:pt x="18844" y="368"/>
                    <a:pt x="18457" y="253"/>
                  </a:cubicBezTo>
                  <a:cubicBezTo>
                    <a:pt x="18215" y="181"/>
                    <a:pt x="11158" y="1"/>
                    <a:pt x="5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0"/>
            <p:cNvSpPr/>
            <p:nvPr/>
          </p:nvSpPr>
          <p:spPr>
            <a:xfrm>
              <a:off x="1272946" y="3106991"/>
              <a:ext cx="585644" cy="243191"/>
            </a:xfrm>
            <a:custGeom>
              <a:avLst/>
              <a:gdLst/>
              <a:ahLst/>
              <a:cxnLst/>
              <a:rect l="l" t="t" r="r" b="b"/>
              <a:pathLst>
                <a:path w="18514" h="7688" extrusionOk="0">
                  <a:moveTo>
                    <a:pt x="10726" y="0"/>
                  </a:moveTo>
                  <a:cubicBezTo>
                    <a:pt x="7140" y="0"/>
                    <a:pt x="3031" y="211"/>
                    <a:pt x="2356" y="659"/>
                  </a:cubicBezTo>
                  <a:cubicBezTo>
                    <a:pt x="1311" y="1355"/>
                    <a:pt x="0" y="4603"/>
                    <a:pt x="292" y="7580"/>
                  </a:cubicBezTo>
                  <a:cubicBezTo>
                    <a:pt x="292" y="7580"/>
                    <a:pt x="8231" y="7687"/>
                    <a:pt x="13577" y="7687"/>
                  </a:cubicBezTo>
                  <a:cubicBezTo>
                    <a:pt x="16250" y="7687"/>
                    <a:pt x="18274" y="7661"/>
                    <a:pt x="18334" y="7580"/>
                  </a:cubicBezTo>
                  <a:cubicBezTo>
                    <a:pt x="18513" y="7338"/>
                    <a:pt x="18327" y="531"/>
                    <a:pt x="15509" y="186"/>
                  </a:cubicBezTo>
                  <a:cubicBezTo>
                    <a:pt x="14510" y="64"/>
                    <a:pt x="12697" y="0"/>
                    <a:pt x="107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0"/>
            <p:cNvSpPr/>
            <p:nvPr/>
          </p:nvSpPr>
          <p:spPr>
            <a:xfrm>
              <a:off x="1260451" y="3369162"/>
              <a:ext cx="603169" cy="40964"/>
            </a:xfrm>
            <a:custGeom>
              <a:avLst/>
              <a:gdLst/>
              <a:ahLst/>
              <a:cxnLst/>
              <a:rect l="l" t="t" r="r" b="b"/>
              <a:pathLst>
                <a:path w="19068" h="1295" extrusionOk="0">
                  <a:moveTo>
                    <a:pt x="14153" y="0"/>
                  </a:moveTo>
                  <a:cubicBezTo>
                    <a:pt x="8558" y="0"/>
                    <a:pt x="168" y="68"/>
                    <a:pt x="168" y="68"/>
                  </a:cubicBezTo>
                  <a:lnTo>
                    <a:pt x="0" y="1294"/>
                  </a:lnTo>
                  <a:lnTo>
                    <a:pt x="19067" y="1294"/>
                  </a:lnTo>
                  <a:cubicBezTo>
                    <a:pt x="19067" y="1294"/>
                    <a:pt x="19051" y="223"/>
                    <a:pt x="19050" y="68"/>
                  </a:cubicBezTo>
                  <a:cubicBezTo>
                    <a:pt x="19049" y="17"/>
                    <a:pt x="16951" y="0"/>
                    <a:pt x="14153" y="0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0"/>
            <p:cNvSpPr/>
            <p:nvPr/>
          </p:nvSpPr>
          <p:spPr>
            <a:xfrm>
              <a:off x="1260451" y="3435274"/>
              <a:ext cx="603169" cy="11925"/>
            </a:xfrm>
            <a:custGeom>
              <a:avLst/>
              <a:gdLst/>
              <a:ahLst/>
              <a:cxnLst/>
              <a:rect l="l" t="t" r="r" b="b"/>
              <a:pathLst>
                <a:path w="19068" h="377" extrusionOk="0">
                  <a:moveTo>
                    <a:pt x="14153" y="1"/>
                  </a:moveTo>
                  <a:cubicBezTo>
                    <a:pt x="8558" y="1"/>
                    <a:pt x="168" y="20"/>
                    <a:pt x="168" y="20"/>
                  </a:cubicBezTo>
                  <a:lnTo>
                    <a:pt x="0" y="377"/>
                  </a:lnTo>
                  <a:lnTo>
                    <a:pt x="19067" y="377"/>
                  </a:lnTo>
                  <a:cubicBezTo>
                    <a:pt x="19067" y="377"/>
                    <a:pt x="19051" y="66"/>
                    <a:pt x="19050" y="20"/>
                  </a:cubicBezTo>
                  <a:cubicBezTo>
                    <a:pt x="19049" y="5"/>
                    <a:pt x="16951" y="1"/>
                    <a:pt x="14153" y="1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0"/>
            <p:cNvSpPr/>
            <p:nvPr/>
          </p:nvSpPr>
          <p:spPr>
            <a:xfrm>
              <a:off x="1260451" y="3476206"/>
              <a:ext cx="603169" cy="11957"/>
            </a:xfrm>
            <a:custGeom>
              <a:avLst/>
              <a:gdLst/>
              <a:ahLst/>
              <a:cxnLst/>
              <a:rect l="l" t="t" r="r" b="b"/>
              <a:pathLst>
                <a:path w="19068" h="378" extrusionOk="0">
                  <a:moveTo>
                    <a:pt x="14153" y="1"/>
                  </a:moveTo>
                  <a:cubicBezTo>
                    <a:pt x="8558" y="1"/>
                    <a:pt x="168" y="21"/>
                    <a:pt x="168" y="21"/>
                  </a:cubicBezTo>
                  <a:lnTo>
                    <a:pt x="0" y="377"/>
                  </a:lnTo>
                  <a:lnTo>
                    <a:pt x="19067" y="377"/>
                  </a:lnTo>
                  <a:cubicBezTo>
                    <a:pt x="19067" y="377"/>
                    <a:pt x="19051" y="65"/>
                    <a:pt x="19050" y="21"/>
                  </a:cubicBezTo>
                  <a:cubicBezTo>
                    <a:pt x="19049" y="6"/>
                    <a:pt x="16951" y="1"/>
                    <a:pt x="14153" y="1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0"/>
            <p:cNvSpPr/>
            <p:nvPr/>
          </p:nvSpPr>
          <p:spPr>
            <a:xfrm>
              <a:off x="1259502" y="3519195"/>
              <a:ext cx="603200" cy="11957"/>
            </a:xfrm>
            <a:custGeom>
              <a:avLst/>
              <a:gdLst/>
              <a:ahLst/>
              <a:cxnLst/>
              <a:rect l="l" t="t" r="r" b="b"/>
              <a:pathLst>
                <a:path w="19069" h="378" extrusionOk="0">
                  <a:moveTo>
                    <a:pt x="14155" y="1"/>
                  </a:moveTo>
                  <a:cubicBezTo>
                    <a:pt x="8560" y="1"/>
                    <a:pt x="169" y="21"/>
                    <a:pt x="169" y="21"/>
                  </a:cubicBezTo>
                  <a:lnTo>
                    <a:pt x="0" y="377"/>
                  </a:lnTo>
                  <a:lnTo>
                    <a:pt x="19068" y="377"/>
                  </a:lnTo>
                  <a:cubicBezTo>
                    <a:pt x="19068" y="377"/>
                    <a:pt x="19053" y="65"/>
                    <a:pt x="19051" y="21"/>
                  </a:cubicBezTo>
                  <a:cubicBezTo>
                    <a:pt x="19050" y="6"/>
                    <a:pt x="16952" y="1"/>
                    <a:pt x="14155" y="1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0"/>
            <p:cNvSpPr/>
            <p:nvPr/>
          </p:nvSpPr>
          <p:spPr>
            <a:xfrm>
              <a:off x="1275603" y="3280559"/>
              <a:ext cx="579381" cy="11925"/>
            </a:xfrm>
            <a:custGeom>
              <a:avLst/>
              <a:gdLst/>
              <a:ahLst/>
              <a:cxnLst/>
              <a:rect l="l" t="t" r="r" b="b"/>
              <a:pathLst>
                <a:path w="18316" h="377" extrusionOk="0">
                  <a:moveTo>
                    <a:pt x="13596" y="0"/>
                  </a:moveTo>
                  <a:cubicBezTo>
                    <a:pt x="8222" y="0"/>
                    <a:pt x="161" y="20"/>
                    <a:pt x="161" y="20"/>
                  </a:cubicBezTo>
                  <a:lnTo>
                    <a:pt x="1" y="377"/>
                  </a:lnTo>
                  <a:lnTo>
                    <a:pt x="18316" y="377"/>
                  </a:lnTo>
                  <a:cubicBezTo>
                    <a:pt x="18316" y="377"/>
                    <a:pt x="18302" y="64"/>
                    <a:pt x="18300" y="20"/>
                  </a:cubicBezTo>
                  <a:cubicBezTo>
                    <a:pt x="18299" y="5"/>
                    <a:pt x="16284" y="0"/>
                    <a:pt x="13596" y="0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0"/>
            <p:cNvSpPr/>
            <p:nvPr/>
          </p:nvSpPr>
          <p:spPr>
            <a:xfrm>
              <a:off x="1275603" y="3232098"/>
              <a:ext cx="567361" cy="11925"/>
            </a:xfrm>
            <a:custGeom>
              <a:avLst/>
              <a:gdLst/>
              <a:ahLst/>
              <a:cxnLst/>
              <a:rect l="l" t="t" r="r" b="b"/>
              <a:pathLst>
                <a:path w="17936" h="377" extrusionOk="0">
                  <a:moveTo>
                    <a:pt x="13313" y="0"/>
                  </a:moveTo>
                  <a:cubicBezTo>
                    <a:pt x="8051" y="0"/>
                    <a:pt x="158" y="20"/>
                    <a:pt x="158" y="20"/>
                  </a:cubicBezTo>
                  <a:lnTo>
                    <a:pt x="1" y="376"/>
                  </a:lnTo>
                  <a:lnTo>
                    <a:pt x="17935" y="376"/>
                  </a:lnTo>
                  <a:cubicBezTo>
                    <a:pt x="17935" y="376"/>
                    <a:pt x="17921" y="64"/>
                    <a:pt x="17919" y="20"/>
                  </a:cubicBezTo>
                  <a:cubicBezTo>
                    <a:pt x="17918" y="5"/>
                    <a:pt x="15945" y="0"/>
                    <a:pt x="13313" y="0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0"/>
            <p:cNvSpPr/>
            <p:nvPr/>
          </p:nvSpPr>
          <p:spPr>
            <a:xfrm>
              <a:off x="1290755" y="3190533"/>
              <a:ext cx="545850" cy="11894"/>
            </a:xfrm>
            <a:custGeom>
              <a:avLst/>
              <a:gdLst/>
              <a:ahLst/>
              <a:cxnLst/>
              <a:rect l="l" t="t" r="r" b="b"/>
              <a:pathLst>
                <a:path w="17256" h="376" extrusionOk="0">
                  <a:moveTo>
                    <a:pt x="12808" y="1"/>
                  </a:moveTo>
                  <a:cubicBezTo>
                    <a:pt x="7745" y="1"/>
                    <a:pt x="152" y="21"/>
                    <a:pt x="152" y="21"/>
                  </a:cubicBezTo>
                  <a:lnTo>
                    <a:pt x="0" y="376"/>
                  </a:lnTo>
                  <a:lnTo>
                    <a:pt x="17256" y="376"/>
                  </a:lnTo>
                  <a:cubicBezTo>
                    <a:pt x="17256" y="376"/>
                    <a:pt x="17241" y="65"/>
                    <a:pt x="17240" y="21"/>
                  </a:cubicBezTo>
                  <a:cubicBezTo>
                    <a:pt x="17239" y="6"/>
                    <a:pt x="15340" y="1"/>
                    <a:pt x="12808" y="1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0"/>
            <p:cNvSpPr/>
            <p:nvPr/>
          </p:nvSpPr>
          <p:spPr>
            <a:xfrm>
              <a:off x="1323811" y="3139953"/>
              <a:ext cx="494669" cy="11925"/>
            </a:xfrm>
            <a:custGeom>
              <a:avLst/>
              <a:gdLst/>
              <a:ahLst/>
              <a:cxnLst/>
              <a:rect l="l" t="t" r="r" b="b"/>
              <a:pathLst>
                <a:path w="15638" h="377" extrusionOk="0">
                  <a:moveTo>
                    <a:pt x="11608" y="1"/>
                  </a:moveTo>
                  <a:cubicBezTo>
                    <a:pt x="7020" y="1"/>
                    <a:pt x="138" y="20"/>
                    <a:pt x="138" y="20"/>
                  </a:cubicBezTo>
                  <a:lnTo>
                    <a:pt x="0" y="377"/>
                  </a:lnTo>
                  <a:lnTo>
                    <a:pt x="15638" y="377"/>
                  </a:lnTo>
                  <a:cubicBezTo>
                    <a:pt x="15638" y="377"/>
                    <a:pt x="15625" y="66"/>
                    <a:pt x="15624" y="20"/>
                  </a:cubicBezTo>
                  <a:cubicBezTo>
                    <a:pt x="15623" y="6"/>
                    <a:pt x="13902" y="1"/>
                    <a:pt x="11608" y="1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0"/>
            <p:cNvSpPr/>
            <p:nvPr/>
          </p:nvSpPr>
          <p:spPr>
            <a:xfrm>
              <a:off x="1260451" y="3565663"/>
              <a:ext cx="603169" cy="11957"/>
            </a:xfrm>
            <a:custGeom>
              <a:avLst/>
              <a:gdLst/>
              <a:ahLst/>
              <a:cxnLst/>
              <a:rect l="l" t="t" r="r" b="b"/>
              <a:pathLst>
                <a:path w="19068" h="378" extrusionOk="0">
                  <a:moveTo>
                    <a:pt x="14153" y="1"/>
                  </a:moveTo>
                  <a:cubicBezTo>
                    <a:pt x="8558" y="1"/>
                    <a:pt x="168" y="21"/>
                    <a:pt x="168" y="21"/>
                  </a:cubicBezTo>
                  <a:lnTo>
                    <a:pt x="0" y="377"/>
                  </a:lnTo>
                  <a:lnTo>
                    <a:pt x="19067" y="377"/>
                  </a:lnTo>
                  <a:cubicBezTo>
                    <a:pt x="19067" y="377"/>
                    <a:pt x="19051" y="65"/>
                    <a:pt x="19050" y="21"/>
                  </a:cubicBezTo>
                  <a:cubicBezTo>
                    <a:pt x="19049" y="6"/>
                    <a:pt x="16951" y="1"/>
                    <a:pt x="14153" y="1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0"/>
            <p:cNvSpPr/>
            <p:nvPr/>
          </p:nvSpPr>
          <p:spPr>
            <a:xfrm>
              <a:off x="1239922" y="3346766"/>
              <a:ext cx="633156" cy="285989"/>
            </a:xfrm>
            <a:custGeom>
              <a:avLst/>
              <a:gdLst/>
              <a:ahLst/>
              <a:cxnLst/>
              <a:rect l="l" t="t" r="r" b="b"/>
              <a:pathLst>
                <a:path w="20016" h="9041" extrusionOk="0">
                  <a:moveTo>
                    <a:pt x="19715" y="0"/>
                  </a:moveTo>
                  <a:lnTo>
                    <a:pt x="18929" y="108"/>
                  </a:lnTo>
                  <a:cubicBezTo>
                    <a:pt x="18929" y="108"/>
                    <a:pt x="18929" y="8172"/>
                    <a:pt x="18768" y="8252"/>
                  </a:cubicBezTo>
                  <a:cubicBezTo>
                    <a:pt x="18730" y="8271"/>
                    <a:pt x="17754" y="8279"/>
                    <a:pt x="16280" y="8279"/>
                  </a:cubicBezTo>
                  <a:cubicBezTo>
                    <a:pt x="11493" y="8279"/>
                    <a:pt x="1459" y="8195"/>
                    <a:pt x="1336" y="8133"/>
                  </a:cubicBezTo>
                  <a:cubicBezTo>
                    <a:pt x="1175" y="8052"/>
                    <a:pt x="1336" y="109"/>
                    <a:pt x="1336" y="109"/>
                  </a:cubicBezTo>
                  <a:lnTo>
                    <a:pt x="370" y="0"/>
                  </a:lnTo>
                  <a:lnTo>
                    <a:pt x="370" y="0"/>
                  </a:lnTo>
                  <a:cubicBezTo>
                    <a:pt x="370" y="0"/>
                    <a:pt x="1" y="8682"/>
                    <a:pt x="648" y="8889"/>
                  </a:cubicBezTo>
                  <a:cubicBezTo>
                    <a:pt x="966" y="8992"/>
                    <a:pt x="5530" y="9041"/>
                    <a:pt x="10113" y="9041"/>
                  </a:cubicBezTo>
                  <a:cubicBezTo>
                    <a:pt x="14828" y="9041"/>
                    <a:pt x="19562" y="8989"/>
                    <a:pt x="19715" y="8889"/>
                  </a:cubicBezTo>
                  <a:cubicBezTo>
                    <a:pt x="20015" y="8695"/>
                    <a:pt x="19715" y="0"/>
                    <a:pt x="19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0"/>
            <p:cNvSpPr/>
            <p:nvPr/>
          </p:nvSpPr>
          <p:spPr>
            <a:xfrm>
              <a:off x="1250519" y="3346766"/>
              <a:ext cx="613101" cy="33151"/>
            </a:xfrm>
            <a:custGeom>
              <a:avLst/>
              <a:gdLst/>
              <a:ahLst/>
              <a:cxnLst/>
              <a:rect l="l" t="t" r="r" b="b"/>
              <a:pathLst>
                <a:path w="19382" h="1048" extrusionOk="0">
                  <a:moveTo>
                    <a:pt x="35" y="0"/>
                  </a:moveTo>
                  <a:lnTo>
                    <a:pt x="1" y="948"/>
                  </a:lnTo>
                  <a:lnTo>
                    <a:pt x="18917" y="1047"/>
                  </a:lnTo>
                  <a:lnTo>
                    <a:pt x="193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0"/>
            <p:cNvSpPr/>
            <p:nvPr/>
          </p:nvSpPr>
          <p:spPr>
            <a:xfrm>
              <a:off x="1390714" y="3363341"/>
              <a:ext cx="35397" cy="264258"/>
            </a:xfrm>
            <a:custGeom>
              <a:avLst/>
              <a:gdLst/>
              <a:ahLst/>
              <a:cxnLst/>
              <a:rect l="l" t="t" r="r" b="b"/>
              <a:pathLst>
                <a:path w="1119" h="8354" extrusionOk="0">
                  <a:moveTo>
                    <a:pt x="0" y="0"/>
                  </a:moveTo>
                  <a:lnTo>
                    <a:pt x="0" y="8354"/>
                  </a:lnTo>
                  <a:lnTo>
                    <a:pt x="960" y="8354"/>
                  </a:lnTo>
                  <a:lnTo>
                    <a:pt x="11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0"/>
            <p:cNvSpPr/>
            <p:nvPr/>
          </p:nvSpPr>
          <p:spPr>
            <a:xfrm>
              <a:off x="1715232" y="3363341"/>
              <a:ext cx="35492" cy="264258"/>
            </a:xfrm>
            <a:custGeom>
              <a:avLst/>
              <a:gdLst/>
              <a:ahLst/>
              <a:cxnLst/>
              <a:rect l="l" t="t" r="r" b="b"/>
              <a:pathLst>
                <a:path w="1122" h="8354" extrusionOk="0">
                  <a:moveTo>
                    <a:pt x="1" y="0"/>
                  </a:moveTo>
                  <a:lnTo>
                    <a:pt x="1" y="8354"/>
                  </a:lnTo>
                  <a:lnTo>
                    <a:pt x="960" y="8354"/>
                  </a:lnTo>
                  <a:lnTo>
                    <a:pt x="11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0"/>
            <p:cNvSpPr/>
            <p:nvPr/>
          </p:nvSpPr>
          <p:spPr>
            <a:xfrm>
              <a:off x="1251563" y="3112685"/>
              <a:ext cx="612532" cy="250688"/>
            </a:xfrm>
            <a:custGeom>
              <a:avLst/>
              <a:gdLst/>
              <a:ahLst/>
              <a:cxnLst/>
              <a:rect l="l" t="t" r="r" b="b"/>
              <a:pathLst>
                <a:path w="19364" h="7925" extrusionOk="0">
                  <a:moveTo>
                    <a:pt x="16125" y="0"/>
                  </a:moveTo>
                  <a:cubicBezTo>
                    <a:pt x="16012" y="0"/>
                    <a:pt x="15944" y="8"/>
                    <a:pt x="15944" y="8"/>
                  </a:cubicBezTo>
                  <a:cubicBezTo>
                    <a:pt x="18052" y="1653"/>
                    <a:pt x="17920" y="6727"/>
                    <a:pt x="17920" y="6727"/>
                  </a:cubicBezTo>
                  <a:lnTo>
                    <a:pt x="1405" y="6646"/>
                  </a:lnTo>
                  <a:cubicBezTo>
                    <a:pt x="1649" y="2797"/>
                    <a:pt x="3606" y="284"/>
                    <a:pt x="3606" y="284"/>
                  </a:cubicBezTo>
                  <a:lnTo>
                    <a:pt x="3606" y="284"/>
                  </a:lnTo>
                  <a:cubicBezTo>
                    <a:pt x="2559" y="364"/>
                    <a:pt x="1726" y="1136"/>
                    <a:pt x="983" y="2649"/>
                  </a:cubicBezTo>
                  <a:cubicBezTo>
                    <a:pt x="240" y="4163"/>
                    <a:pt x="0" y="7924"/>
                    <a:pt x="0" y="7924"/>
                  </a:cubicBezTo>
                  <a:lnTo>
                    <a:pt x="19364" y="7924"/>
                  </a:lnTo>
                  <a:cubicBezTo>
                    <a:pt x="19252" y="3534"/>
                    <a:pt x="18589" y="2141"/>
                    <a:pt x="18278" y="1339"/>
                  </a:cubicBezTo>
                  <a:cubicBezTo>
                    <a:pt x="17805" y="120"/>
                    <a:pt x="16587" y="0"/>
                    <a:pt x="16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0"/>
            <p:cNvSpPr/>
            <p:nvPr/>
          </p:nvSpPr>
          <p:spPr>
            <a:xfrm>
              <a:off x="1504812" y="3316051"/>
              <a:ext cx="115395" cy="76994"/>
            </a:xfrm>
            <a:custGeom>
              <a:avLst/>
              <a:gdLst/>
              <a:ahLst/>
              <a:cxnLst/>
              <a:rect l="l" t="t" r="r" b="b"/>
              <a:pathLst>
                <a:path w="3648" h="2434" extrusionOk="0">
                  <a:moveTo>
                    <a:pt x="0" y="1"/>
                  </a:moveTo>
                  <a:lnTo>
                    <a:pt x="0" y="2433"/>
                  </a:lnTo>
                  <a:lnTo>
                    <a:pt x="3647" y="2433"/>
                  </a:lnTo>
                  <a:lnTo>
                    <a:pt x="36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0"/>
            <p:cNvSpPr/>
            <p:nvPr/>
          </p:nvSpPr>
          <p:spPr>
            <a:xfrm>
              <a:off x="1551850" y="3332500"/>
              <a:ext cx="30747" cy="47923"/>
            </a:xfrm>
            <a:custGeom>
              <a:avLst/>
              <a:gdLst/>
              <a:ahLst/>
              <a:cxnLst/>
              <a:rect l="l" t="t" r="r" b="b"/>
              <a:pathLst>
                <a:path w="972" h="1515" extrusionOk="0">
                  <a:moveTo>
                    <a:pt x="456" y="0"/>
                  </a:moveTo>
                  <a:cubicBezTo>
                    <a:pt x="204" y="0"/>
                    <a:pt x="1" y="194"/>
                    <a:pt x="1" y="431"/>
                  </a:cubicBezTo>
                  <a:cubicBezTo>
                    <a:pt x="1" y="587"/>
                    <a:pt x="90" y="723"/>
                    <a:pt x="223" y="798"/>
                  </a:cubicBezTo>
                  <a:cubicBezTo>
                    <a:pt x="137" y="1113"/>
                    <a:pt x="37" y="1491"/>
                    <a:pt x="54" y="1498"/>
                  </a:cubicBezTo>
                  <a:cubicBezTo>
                    <a:pt x="71" y="1506"/>
                    <a:pt x="375" y="1514"/>
                    <a:pt x="627" y="1514"/>
                  </a:cubicBezTo>
                  <a:cubicBezTo>
                    <a:pt x="805" y="1514"/>
                    <a:pt x="957" y="1510"/>
                    <a:pt x="965" y="1498"/>
                  </a:cubicBezTo>
                  <a:cubicBezTo>
                    <a:pt x="972" y="1484"/>
                    <a:pt x="833" y="1120"/>
                    <a:pt x="682" y="804"/>
                  </a:cubicBezTo>
                  <a:cubicBezTo>
                    <a:pt x="820" y="728"/>
                    <a:pt x="913" y="590"/>
                    <a:pt x="913" y="431"/>
                  </a:cubicBezTo>
                  <a:cubicBezTo>
                    <a:pt x="913" y="194"/>
                    <a:pt x="710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" name="Google Shape;815;p40"/>
          <p:cNvGrpSpPr/>
          <p:nvPr/>
        </p:nvGrpSpPr>
        <p:grpSpPr>
          <a:xfrm rot="555871">
            <a:off x="8164436" y="292307"/>
            <a:ext cx="580261" cy="387421"/>
            <a:chOff x="2699477" y="4217925"/>
            <a:chExt cx="580235" cy="387403"/>
          </a:xfrm>
        </p:grpSpPr>
        <p:sp>
          <p:nvSpPr>
            <p:cNvPr id="816" name="Google Shape;816;p40"/>
            <p:cNvSpPr/>
            <p:nvPr/>
          </p:nvSpPr>
          <p:spPr>
            <a:xfrm>
              <a:off x="2730193" y="4234121"/>
              <a:ext cx="494985" cy="356530"/>
            </a:xfrm>
            <a:custGeom>
              <a:avLst/>
              <a:gdLst/>
              <a:ahLst/>
              <a:cxnLst/>
              <a:rect l="l" t="t" r="r" b="b"/>
              <a:pathLst>
                <a:path w="15648" h="11271" extrusionOk="0">
                  <a:moveTo>
                    <a:pt x="0" y="0"/>
                  </a:moveTo>
                  <a:cubicBezTo>
                    <a:pt x="0" y="0"/>
                    <a:pt x="261" y="10877"/>
                    <a:pt x="593" y="11149"/>
                  </a:cubicBezTo>
                  <a:cubicBezTo>
                    <a:pt x="705" y="11240"/>
                    <a:pt x="2420" y="11270"/>
                    <a:pt x="4657" y="11270"/>
                  </a:cubicBezTo>
                  <a:cubicBezTo>
                    <a:pt x="6145" y="11270"/>
                    <a:pt x="7865" y="11257"/>
                    <a:pt x="9495" y="11239"/>
                  </a:cubicBezTo>
                  <a:lnTo>
                    <a:pt x="9864" y="10570"/>
                  </a:lnTo>
                  <a:lnTo>
                    <a:pt x="9996" y="11233"/>
                  </a:lnTo>
                  <a:cubicBezTo>
                    <a:pt x="13040" y="11197"/>
                    <a:pt x="15648" y="11149"/>
                    <a:pt x="15648" y="11149"/>
                  </a:cubicBezTo>
                  <a:lnTo>
                    <a:pt x="15648" y="0"/>
                  </a:lnTo>
                  <a:lnTo>
                    <a:pt x="14021" y="0"/>
                  </a:lnTo>
                  <a:lnTo>
                    <a:pt x="13554" y="1442"/>
                  </a:lnTo>
                  <a:lnTo>
                    <a:pt x="13224" y="0"/>
                  </a:lnTo>
                  <a:lnTo>
                    <a:pt x="12848" y="0"/>
                  </a:lnTo>
                  <a:lnTo>
                    <a:pt x="12632" y="508"/>
                  </a:lnTo>
                  <a:lnTo>
                    <a:pt x="12478" y="0"/>
                  </a:lnTo>
                  <a:lnTo>
                    <a:pt x="3289" y="0"/>
                  </a:lnTo>
                  <a:lnTo>
                    <a:pt x="2875" y="961"/>
                  </a:lnTo>
                  <a:lnTo>
                    <a:pt x="2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0"/>
            <p:cNvSpPr/>
            <p:nvPr/>
          </p:nvSpPr>
          <p:spPr>
            <a:xfrm>
              <a:off x="2992299" y="4260123"/>
              <a:ext cx="86673" cy="53807"/>
            </a:xfrm>
            <a:custGeom>
              <a:avLst/>
              <a:gdLst/>
              <a:ahLst/>
              <a:cxnLst/>
              <a:rect l="l" t="t" r="r" b="b"/>
              <a:pathLst>
                <a:path w="2740" h="1701" extrusionOk="0">
                  <a:moveTo>
                    <a:pt x="1471" y="0"/>
                  </a:moveTo>
                  <a:cubicBezTo>
                    <a:pt x="1267" y="0"/>
                    <a:pt x="1050" y="56"/>
                    <a:pt x="835" y="186"/>
                  </a:cubicBezTo>
                  <a:cubicBezTo>
                    <a:pt x="835" y="186"/>
                    <a:pt x="477" y="518"/>
                    <a:pt x="188" y="1012"/>
                  </a:cubicBezTo>
                  <a:cubicBezTo>
                    <a:pt x="1" y="1334"/>
                    <a:pt x="768" y="1700"/>
                    <a:pt x="1462" y="1700"/>
                  </a:cubicBezTo>
                  <a:cubicBezTo>
                    <a:pt x="1833" y="1700"/>
                    <a:pt x="2183" y="1596"/>
                    <a:pt x="2354" y="1323"/>
                  </a:cubicBezTo>
                  <a:cubicBezTo>
                    <a:pt x="2739" y="711"/>
                    <a:pt x="2195" y="0"/>
                    <a:pt x="1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0"/>
            <p:cNvSpPr/>
            <p:nvPr/>
          </p:nvSpPr>
          <p:spPr>
            <a:xfrm>
              <a:off x="3032093" y="4477755"/>
              <a:ext cx="134312" cy="79587"/>
            </a:xfrm>
            <a:custGeom>
              <a:avLst/>
              <a:gdLst/>
              <a:ahLst/>
              <a:cxnLst/>
              <a:rect l="l" t="t" r="r" b="b"/>
              <a:pathLst>
                <a:path w="4246" h="2516" extrusionOk="0">
                  <a:moveTo>
                    <a:pt x="2188" y="1"/>
                  </a:moveTo>
                  <a:cubicBezTo>
                    <a:pt x="2041" y="1"/>
                    <a:pt x="1886" y="19"/>
                    <a:pt x="1726" y="59"/>
                  </a:cubicBezTo>
                  <a:cubicBezTo>
                    <a:pt x="1726" y="59"/>
                    <a:pt x="1092" y="367"/>
                    <a:pt x="485" y="921"/>
                  </a:cubicBezTo>
                  <a:cubicBezTo>
                    <a:pt x="1" y="1365"/>
                    <a:pt x="1467" y="2516"/>
                    <a:pt x="2590" y="2516"/>
                  </a:cubicBezTo>
                  <a:cubicBezTo>
                    <a:pt x="2872" y="2516"/>
                    <a:pt x="3132" y="2444"/>
                    <a:pt x="3334" y="2270"/>
                  </a:cubicBezTo>
                  <a:cubicBezTo>
                    <a:pt x="4246" y="1490"/>
                    <a:pt x="3510" y="1"/>
                    <a:pt x="2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0"/>
            <p:cNvSpPr/>
            <p:nvPr/>
          </p:nvSpPr>
          <p:spPr>
            <a:xfrm>
              <a:off x="2961331" y="4333004"/>
              <a:ext cx="216872" cy="150760"/>
            </a:xfrm>
            <a:custGeom>
              <a:avLst/>
              <a:gdLst/>
              <a:ahLst/>
              <a:cxnLst/>
              <a:rect l="l" t="t" r="r" b="b"/>
              <a:pathLst>
                <a:path w="6856" h="4766" extrusionOk="0">
                  <a:moveTo>
                    <a:pt x="3489" y="1"/>
                  </a:moveTo>
                  <a:cubicBezTo>
                    <a:pt x="3143" y="1"/>
                    <a:pt x="2769" y="48"/>
                    <a:pt x="2426" y="189"/>
                  </a:cubicBezTo>
                  <a:cubicBezTo>
                    <a:pt x="1395" y="613"/>
                    <a:pt x="1760" y="2188"/>
                    <a:pt x="879" y="2825"/>
                  </a:cubicBezTo>
                  <a:cubicBezTo>
                    <a:pt x="0" y="3462"/>
                    <a:pt x="394" y="4765"/>
                    <a:pt x="1303" y="4765"/>
                  </a:cubicBezTo>
                  <a:cubicBezTo>
                    <a:pt x="2033" y="4765"/>
                    <a:pt x="2744" y="3593"/>
                    <a:pt x="3607" y="3593"/>
                  </a:cubicBezTo>
                  <a:cubicBezTo>
                    <a:pt x="3819" y="3593"/>
                    <a:pt x="4040" y="3664"/>
                    <a:pt x="4273" y="3840"/>
                  </a:cubicBezTo>
                  <a:cubicBezTo>
                    <a:pt x="4466" y="3986"/>
                    <a:pt x="4667" y="4050"/>
                    <a:pt x="4867" y="4050"/>
                  </a:cubicBezTo>
                  <a:cubicBezTo>
                    <a:pt x="5887" y="4050"/>
                    <a:pt x="6856" y="2379"/>
                    <a:pt x="6423" y="1492"/>
                  </a:cubicBezTo>
                  <a:cubicBezTo>
                    <a:pt x="5912" y="432"/>
                    <a:pt x="4760" y="189"/>
                    <a:pt x="4760" y="189"/>
                  </a:cubicBezTo>
                  <a:cubicBezTo>
                    <a:pt x="4760" y="189"/>
                    <a:pt x="4181" y="1"/>
                    <a:pt x="34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0"/>
            <p:cNvSpPr/>
            <p:nvPr/>
          </p:nvSpPr>
          <p:spPr>
            <a:xfrm>
              <a:off x="2814715" y="4264457"/>
              <a:ext cx="182741" cy="209850"/>
            </a:xfrm>
            <a:custGeom>
              <a:avLst/>
              <a:gdLst/>
              <a:ahLst/>
              <a:cxnLst/>
              <a:rect l="l" t="t" r="r" b="b"/>
              <a:pathLst>
                <a:path w="5777" h="6634" extrusionOk="0">
                  <a:moveTo>
                    <a:pt x="3219" y="0"/>
                  </a:moveTo>
                  <a:cubicBezTo>
                    <a:pt x="2731" y="0"/>
                    <a:pt x="2366" y="165"/>
                    <a:pt x="2366" y="165"/>
                  </a:cubicBezTo>
                  <a:cubicBezTo>
                    <a:pt x="2363" y="165"/>
                    <a:pt x="2360" y="165"/>
                    <a:pt x="2358" y="165"/>
                  </a:cubicBezTo>
                  <a:cubicBezTo>
                    <a:pt x="1844" y="165"/>
                    <a:pt x="366" y="1432"/>
                    <a:pt x="172" y="3559"/>
                  </a:cubicBezTo>
                  <a:cubicBezTo>
                    <a:pt x="0" y="5443"/>
                    <a:pt x="1564" y="6634"/>
                    <a:pt x="2514" y="6634"/>
                  </a:cubicBezTo>
                  <a:cubicBezTo>
                    <a:pt x="2643" y="6634"/>
                    <a:pt x="2761" y="6612"/>
                    <a:pt x="2861" y="6567"/>
                  </a:cubicBezTo>
                  <a:cubicBezTo>
                    <a:pt x="3706" y="6192"/>
                    <a:pt x="2573" y="5261"/>
                    <a:pt x="2759" y="4306"/>
                  </a:cubicBezTo>
                  <a:cubicBezTo>
                    <a:pt x="2945" y="3353"/>
                    <a:pt x="5776" y="2535"/>
                    <a:pt x="5025" y="1163"/>
                  </a:cubicBezTo>
                  <a:cubicBezTo>
                    <a:pt x="4507" y="219"/>
                    <a:pt x="3781" y="0"/>
                    <a:pt x="3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0"/>
            <p:cNvSpPr/>
            <p:nvPr/>
          </p:nvSpPr>
          <p:spPr>
            <a:xfrm>
              <a:off x="3093017" y="4266228"/>
              <a:ext cx="48967" cy="53839"/>
            </a:xfrm>
            <a:custGeom>
              <a:avLst/>
              <a:gdLst/>
              <a:ahLst/>
              <a:cxnLst/>
              <a:rect l="l" t="t" r="r" b="b"/>
              <a:pathLst>
                <a:path w="1548" h="1702" extrusionOk="0">
                  <a:moveTo>
                    <a:pt x="1032" y="0"/>
                  </a:moveTo>
                  <a:lnTo>
                    <a:pt x="1" y="1339"/>
                  </a:lnTo>
                  <a:lnTo>
                    <a:pt x="516" y="1701"/>
                  </a:lnTo>
                  <a:lnTo>
                    <a:pt x="1547" y="308"/>
                  </a:lnTo>
                  <a:lnTo>
                    <a:pt x="10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0"/>
            <p:cNvSpPr/>
            <p:nvPr/>
          </p:nvSpPr>
          <p:spPr>
            <a:xfrm>
              <a:off x="3090044" y="4269676"/>
              <a:ext cx="54914" cy="46531"/>
            </a:xfrm>
            <a:custGeom>
              <a:avLst/>
              <a:gdLst/>
              <a:ahLst/>
              <a:cxnLst/>
              <a:rect l="l" t="t" r="r" b="b"/>
              <a:pathLst>
                <a:path w="1736" h="1471" extrusionOk="0">
                  <a:moveTo>
                    <a:pt x="327" y="0"/>
                  </a:moveTo>
                  <a:lnTo>
                    <a:pt x="0" y="540"/>
                  </a:lnTo>
                  <a:lnTo>
                    <a:pt x="1462" y="1471"/>
                  </a:lnTo>
                  <a:lnTo>
                    <a:pt x="1736" y="937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0"/>
            <p:cNvSpPr/>
            <p:nvPr/>
          </p:nvSpPr>
          <p:spPr>
            <a:xfrm>
              <a:off x="2834864" y="4496861"/>
              <a:ext cx="32645" cy="32645"/>
            </a:xfrm>
            <a:custGeom>
              <a:avLst/>
              <a:gdLst/>
              <a:ahLst/>
              <a:cxnLst/>
              <a:rect l="l" t="t" r="r" b="b"/>
              <a:pathLst>
                <a:path w="1032" h="1032" extrusionOk="0">
                  <a:moveTo>
                    <a:pt x="516" y="0"/>
                  </a:moveTo>
                  <a:cubicBezTo>
                    <a:pt x="231" y="0"/>
                    <a:pt x="0" y="231"/>
                    <a:pt x="0" y="516"/>
                  </a:cubicBezTo>
                  <a:cubicBezTo>
                    <a:pt x="0" y="801"/>
                    <a:pt x="231" y="1031"/>
                    <a:pt x="516" y="1031"/>
                  </a:cubicBezTo>
                  <a:cubicBezTo>
                    <a:pt x="801" y="1031"/>
                    <a:pt x="1031" y="801"/>
                    <a:pt x="1031" y="516"/>
                  </a:cubicBezTo>
                  <a:cubicBezTo>
                    <a:pt x="1031" y="231"/>
                    <a:pt x="801" y="0"/>
                    <a:pt x="5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0"/>
            <p:cNvSpPr/>
            <p:nvPr/>
          </p:nvSpPr>
          <p:spPr>
            <a:xfrm>
              <a:off x="2866370" y="4502365"/>
              <a:ext cx="150760" cy="60798"/>
            </a:xfrm>
            <a:custGeom>
              <a:avLst/>
              <a:gdLst/>
              <a:ahLst/>
              <a:cxnLst/>
              <a:rect l="l" t="t" r="r" b="b"/>
              <a:pathLst>
                <a:path w="4766" h="1922" extrusionOk="0">
                  <a:moveTo>
                    <a:pt x="2218" y="1"/>
                  </a:moveTo>
                  <a:cubicBezTo>
                    <a:pt x="1546" y="1"/>
                    <a:pt x="216" y="1592"/>
                    <a:pt x="216" y="1592"/>
                  </a:cubicBezTo>
                  <a:cubicBezTo>
                    <a:pt x="0" y="1826"/>
                    <a:pt x="617" y="1922"/>
                    <a:pt x="1455" y="1922"/>
                  </a:cubicBezTo>
                  <a:cubicBezTo>
                    <a:pt x="2817" y="1922"/>
                    <a:pt x="4765" y="1669"/>
                    <a:pt x="4670" y="1350"/>
                  </a:cubicBezTo>
                  <a:cubicBezTo>
                    <a:pt x="4518" y="836"/>
                    <a:pt x="2943" y="169"/>
                    <a:pt x="2306" y="11"/>
                  </a:cubicBezTo>
                  <a:cubicBezTo>
                    <a:pt x="2278" y="4"/>
                    <a:pt x="2249" y="1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0"/>
            <p:cNvSpPr/>
            <p:nvPr/>
          </p:nvSpPr>
          <p:spPr>
            <a:xfrm>
              <a:off x="2849858" y="4497746"/>
              <a:ext cx="9774" cy="13823"/>
            </a:xfrm>
            <a:custGeom>
              <a:avLst/>
              <a:gdLst/>
              <a:ahLst/>
              <a:cxnLst/>
              <a:rect l="l" t="t" r="r" b="b"/>
              <a:pathLst>
                <a:path w="309" h="437" extrusionOk="0">
                  <a:moveTo>
                    <a:pt x="105" y="1"/>
                  </a:moveTo>
                  <a:cubicBezTo>
                    <a:pt x="94" y="1"/>
                    <a:pt x="84" y="3"/>
                    <a:pt x="73" y="7"/>
                  </a:cubicBezTo>
                  <a:cubicBezTo>
                    <a:pt x="25" y="23"/>
                    <a:pt x="0" y="77"/>
                    <a:pt x="17" y="123"/>
                  </a:cubicBezTo>
                  <a:cubicBezTo>
                    <a:pt x="78" y="287"/>
                    <a:pt x="120" y="382"/>
                    <a:pt x="120" y="382"/>
                  </a:cubicBezTo>
                  <a:cubicBezTo>
                    <a:pt x="135" y="416"/>
                    <a:pt x="169" y="436"/>
                    <a:pt x="202" y="436"/>
                  </a:cubicBezTo>
                  <a:cubicBezTo>
                    <a:pt x="215" y="436"/>
                    <a:pt x="228" y="432"/>
                    <a:pt x="242" y="429"/>
                  </a:cubicBezTo>
                  <a:cubicBezTo>
                    <a:pt x="287" y="409"/>
                    <a:pt x="308" y="356"/>
                    <a:pt x="287" y="309"/>
                  </a:cubicBezTo>
                  <a:cubicBezTo>
                    <a:pt x="287" y="308"/>
                    <a:pt x="245" y="217"/>
                    <a:pt x="191" y="63"/>
                  </a:cubicBezTo>
                  <a:cubicBezTo>
                    <a:pt x="177" y="25"/>
                    <a:pt x="142" y="1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0"/>
            <p:cNvSpPr/>
            <p:nvPr/>
          </p:nvSpPr>
          <p:spPr>
            <a:xfrm>
              <a:off x="2839198" y="4315100"/>
              <a:ext cx="302691" cy="196090"/>
            </a:xfrm>
            <a:custGeom>
              <a:avLst/>
              <a:gdLst/>
              <a:ahLst/>
              <a:cxnLst/>
              <a:rect l="l" t="t" r="r" b="b"/>
              <a:pathLst>
                <a:path w="9569" h="6199" extrusionOk="0">
                  <a:moveTo>
                    <a:pt x="9092" y="1"/>
                  </a:moveTo>
                  <a:cubicBezTo>
                    <a:pt x="9083" y="1"/>
                    <a:pt x="9074" y="2"/>
                    <a:pt x="9064" y="5"/>
                  </a:cubicBezTo>
                  <a:cubicBezTo>
                    <a:pt x="9016" y="20"/>
                    <a:pt x="8991" y="71"/>
                    <a:pt x="9006" y="119"/>
                  </a:cubicBezTo>
                  <a:cubicBezTo>
                    <a:pt x="9062" y="295"/>
                    <a:pt x="9112" y="474"/>
                    <a:pt x="9156" y="650"/>
                  </a:cubicBezTo>
                  <a:cubicBezTo>
                    <a:pt x="9165" y="693"/>
                    <a:pt x="9202" y="721"/>
                    <a:pt x="9243" y="721"/>
                  </a:cubicBezTo>
                  <a:cubicBezTo>
                    <a:pt x="9251" y="721"/>
                    <a:pt x="9258" y="719"/>
                    <a:pt x="9266" y="718"/>
                  </a:cubicBezTo>
                  <a:cubicBezTo>
                    <a:pt x="9315" y="705"/>
                    <a:pt x="9345" y="655"/>
                    <a:pt x="9334" y="606"/>
                  </a:cubicBezTo>
                  <a:cubicBezTo>
                    <a:pt x="9286" y="426"/>
                    <a:pt x="9236" y="242"/>
                    <a:pt x="9179" y="63"/>
                  </a:cubicBezTo>
                  <a:cubicBezTo>
                    <a:pt x="9166" y="25"/>
                    <a:pt x="9131" y="1"/>
                    <a:pt x="9092" y="1"/>
                  </a:cubicBezTo>
                  <a:close/>
                  <a:moveTo>
                    <a:pt x="2037" y="1118"/>
                  </a:moveTo>
                  <a:cubicBezTo>
                    <a:pt x="2033" y="1118"/>
                    <a:pt x="2028" y="1118"/>
                    <a:pt x="2024" y="1119"/>
                  </a:cubicBezTo>
                  <a:cubicBezTo>
                    <a:pt x="1868" y="1142"/>
                    <a:pt x="1709" y="1197"/>
                    <a:pt x="1549" y="1283"/>
                  </a:cubicBezTo>
                  <a:cubicBezTo>
                    <a:pt x="1523" y="1298"/>
                    <a:pt x="1497" y="1312"/>
                    <a:pt x="1473" y="1326"/>
                  </a:cubicBezTo>
                  <a:cubicBezTo>
                    <a:pt x="1427" y="1351"/>
                    <a:pt x="1413" y="1406"/>
                    <a:pt x="1438" y="1449"/>
                  </a:cubicBezTo>
                  <a:cubicBezTo>
                    <a:pt x="1454" y="1478"/>
                    <a:pt x="1484" y="1494"/>
                    <a:pt x="1517" y="1494"/>
                  </a:cubicBezTo>
                  <a:cubicBezTo>
                    <a:pt x="1533" y="1494"/>
                    <a:pt x="1547" y="1491"/>
                    <a:pt x="1563" y="1485"/>
                  </a:cubicBezTo>
                  <a:cubicBezTo>
                    <a:pt x="1589" y="1471"/>
                    <a:pt x="1612" y="1457"/>
                    <a:pt x="1637" y="1444"/>
                  </a:cubicBezTo>
                  <a:cubicBezTo>
                    <a:pt x="1776" y="1366"/>
                    <a:pt x="1917" y="1319"/>
                    <a:pt x="2050" y="1299"/>
                  </a:cubicBezTo>
                  <a:cubicBezTo>
                    <a:pt x="2100" y="1292"/>
                    <a:pt x="2134" y="1245"/>
                    <a:pt x="2127" y="1195"/>
                  </a:cubicBezTo>
                  <a:cubicBezTo>
                    <a:pt x="2121" y="1149"/>
                    <a:pt x="2080" y="1118"/>
                    <a:pt x="2037" y="1118"/>
                  </a:cubicBezTo>
                  <a:close/>
                  <a:moveTo>
                    <a:pt x="2581" y="1177"/>
                  </a:moveTo>
                  <a:cubicBezTo>
                    <a:pt x="2544" y="1177"/>
                    <a:pt x="2510" y="1200"/>
                    <a:pt x="2496" y="1236"/>
                  </a:cubicBezTo>
                  <a:cubicBezTo>
                    <a:pt x="2479" y="1283"/>
                    <a:pt x="2502" y="1335"/>
                    <a:pt x="2549" y="1352"/>
                  </a:cubicBezTo>
                  <a:cubicBezTo>
                    <a:pt x="2698" y="1408"/>
                    <a:pt x="2843" y="1498"/>
                    <a:pt x="2995" y="1627"/>
                  </a:cubicBezTo>
                  <a:cubicBezTo>
                    <a:pt x="3013" y="1641"/>
                    <a:pt x="3033" y="1648"/>
                    <a:pt x="3053" y="1648"/>
                  </a:cubicBezTo>
                  <a:cubicBezTo>
                    <a:pt x="3079" y="1648"/>
                    <a:pt x="3106" y="1637"/>
                    <a:pt x="3122" y="1616"/>
                  </a:cubicBezTo>
                  <a:cubicBezTo>
                    <a:pt x="3154" y="1577"/>
                    <a:pt x="3149" y="1520"/>
                    <a:pt x="3111" y="1487"/>
                  </a:cubicBezTo>
                  <a:cubicBezTo>
                    <a:pt x="2943" y="1345"/>
                    <a:pt x="2780" y="1245"/>
                    <a:pt x="2612" y="1183"/>
                  </a:cubicBezTo>
                  <a:cubicBezTo>
                    <a:pt x="2602" y="1179"/>
                    <a:pt x="2591" y="1177"/>
                    <a:pt x="2581" y="1177"/>
                  </a:cubicBezTo>
                  <a:close/>
                  <a:moveTo>
                    <a:pt x="9361" y="1084"/>
                  </a:moveTo>
                  <a:cubicBezTo>
                    <a:pt x="9356" y="1084"/>
                    <a:pt x="9351" y="1085"/>
                    <a:pt x="9345" y="1086"/>
                  </a:cubicBezTo>
                  <a:cubicBezTo>
                    <a:pt x="9295" y="1094"/>
                    <a:pt x="9264" y="1142"/>
                    <a:pt x="9272" y="1192"/>
                  </a:cubicBezTo>
                  <a:cubicBezTo>
                    <a:pt x="9306" y="1376"/>
                    <a:pt x="9331" y="1560"/>
                    <a:pt x="9351" y="1737"/>
                  </a:cubicBezTo>
                  <a:cubicBezTo>
                    <a:pt x="9354" y="1784"/>
                    <a:pt x="9394" y="1817"/>
                    <a:pt x="9441" y="1817"/>
                  </a:cubicBezTo>
                  <a:lnTo>
                    <a:pt x="9451" y="1817"/>
                  </a:lnTo>
                  <a:cubicBezTo>
                    <a:pt x="9501" y="1813"/>
                    <a:pt x="9537" y="1767"/>
                    <a:pt x="9531" y="1717"/>
                  </a:cubicBezTo>
                  <a:cubicBezTo>
                    <a:pt x="9513" y="1537"/>
                    <a:pt x="9485" y="1348"/>
                    <a:pt x="9451" y="1159"/>
                  </a:cubicBezTo>
                  <a:cubicBezTo>
                    <a:pt x="9443" y="1114"/>
                    <a:pt x="9404" y="1084"/>
                    <a:pt x="9361" y="1084"/>
                  </a:cubicBezTo>
                  <a:close/>
                  <a:moveTo>
                    <a:pt x="1059" y="1632"/>
                  </a:moveTo>
                  <a:cubicBezTo>
                    <a:pt x="1039" y="1632"/>
                    <a:pt x="1018" y="1639"/>
                    <a:pt x="1002" y="1653"/>
                  </a:cubicBezTo>
                  <a:cubicBezTo>
                    <a:pt x="853" y="1779"/>
                    <a:pt x="718" y="1918"/>
                    <a:pt x="602" y="2068"/>
                  </a:cubicBezTo>
                  <a:cubicBezTo>
                    <a:pt x="572" y="2108"/>
                    <a:pt x="579" y="2165"/>
                    <a:pt x="618" y="2195"/>
                  </a:cubicBezTo>
                  <a:cubicBezTo>
                    <a:pt x="635" y="2210"/>
                    <a:pt x="654" y="2215"/>
                    <a:pt x="674" y="2215"/>
                  </a:cubicBezTo>
                  <a:cubicBezTo>
                    <a:pt x="701" y="2215"/>
                    <a:pt x="727" y="2203"/>
                    <a:pt x="747" y="2181"/>
                  </a:cubicBezTo>
                  <a:cubicBezTo>
                    <a:pt x="854" y="2041"/>
                    <a:pt x="980" y="1910"/>
                    <a:pt x="1119" y="1793"/>
                  </a:cubicBezTo>
                  <a:cubicBezTo>
                    <a:pt x="1159" y="1759"/>
                    <a:pt x="1162" y="1701"/>
                    <a:pt x="1130" y="1664"/>
                  </a:cubicBezTo>
                  <a:cubicBezTo>
                    <a:pt x="1111" y="1643"/>
                    <a:pt x="1085" y="1632"/>
                    <a:pt x="1059" y="1632"/>
                  </a:cubicBezTo>
                  <a:close/>
                  <a:moveTo>
                    <a:pt x="3443" y="1863"/>
                  </a:moveTo>
                  <a:cubicBezTo>
                    <a:pt x="3422" y="1863"/>
                    <a:pt x="3401" y="1870"/>
                    <a:pt x="3384" y="1885"/>
                  </a:cubicBezTo>
                  <a:cubicBezTo>
                    <a:pt x="3346" y="1916"/>
                    <a:pt x="3340" y="1973"/>
                    <a:pt x="3373" y="2014"/>
                  </a:cubicBezTo>
                  <a:cubicBezTo>
                    <a:pt x="3480" y="2140"/>
                    <a:pt x="3588" y="2286"/>
                    <a:pt x="3704" y="2453"/>
                  </a:cubicBezTo>
                  <a:cubicBezTo>
                    <a:pt x="3722" y="2479"/>
                    <a:pt x="3751" y="2493"/>
                    <a:pt x="3779" y="2493"/>
                  </a:cubicBezTo>
                  <a:cubicBezTo>
                    <a:pt x="3797" y="2493"/>
                    <a:pt x="3815" y="2489"/>
                    <a:pt x="3830" y="2475"/>
                  </a:cubicBezTo>
                  <a:cubicBezTo>
                    <a:pt x="3871" y="2446"/>
                    <a:pt x="3881" y="2389"/>
                    <a:pt x="3852" y="2347"/>
                  </a:cubicBezTo>
                  <a:cubicBezTo>
                    <a:pt x="3734" y="2175"/>
                    <a:pt x="3623" y="2028"/>
                    <a:pt x="3513" y="1895"/>
                  </a:cubicBezTo>
                  <a:cubicBezTo>
                    <a:pt x="3495" y="1874"/>
                    <a:pt x="3469" y="1863"/>
                    <a:pt x="3443" y="1863"/>
                  </a:cubicBezTo>
                  <a:close/>
                  <a:moveTo>
                    <a:pt x="9478" y="2192"/>
                  </a:moveTo>
                  <a:cubicBezTo>
                    <a:pt x="9477" y="2192"/>
                    <a:pt x="9475" y="2192"/>
                    <a:pt x="9474" y="2193"/>
                  </a:cubicBezTo>
                  <a:cubicBezTo>
                    <a:pt x="9424" y="2194"/>
                    <a:pt x="9382" y="2236"/>
                    <a:pt x="9385" y="2286"/>
                  </a:cubicBezTo>
                  <a:cubicBezTo>
                    <a:pt x="9387" y="2329"/>
                    <a:pt x="9387" y="2373"/>
                    <a:pt x="9387" y="2416"/>
                  </a:cubicBezTo>
                  <a:cubicBezTo>
                    <a:pt x="9387" y="2559"/>
                    <a:pt x="9381" y="2698"/>
                    <a:pt x="9371" y="2834"/>
                  </a:cubicBezTo>
                  <a:cubicBezTo>
                    <a:pt x="9367" y="2884"/>
                    <a:pt x="9405" y="2930"/>
                    <a:pt x="9455" y="2933"/>
                  </a:cubicBezTo>
                  <a:lnTo>
                    <a:pt x="9461" y="2933"/>
                  </a:lnTo>
                  <a:cubicBezTo>
                    <a:pt x="9510" y="2933"/>
                    <a:pt x="9550" y="2897"/>
                    <a:pt x="9553" y="2848"/>
                  </a:cubicBezTo>
                  <a:cubicBezTo>
                    <a:pt x="9564" y="2708"/>
                    <a:pt x="9569" y="2562"/>
                    <a:pt x="9569" y="2416"/>
                  </a:cubicBezTo>
                  <a:cubicBezTo>
                    <a:pt x="9569" y="2372"/>
                    <a:pt x="9567" y="2326"/>
                    <a:pt x="9567" y="2281"/>
                  </a:cubicBezTo>
                  <a:cubicBezTo>
                    <a:pt x="9566" y="2233"/>
                    <a:pt x="9521" y="2192"/>
                    <a:pt x="9478" y="2192"/>
                  </a:cubicBezTo>
                  <a:close/>
                  <a:moveTo>
                    <a:pt x="383" y="2506"/>
                  </a:moveTo>
                  <a:cubicBezTo>
                    <a:pt x="349" y="2506"/>
                    <a:pt x="317" y="2525"/>
                    <a:pt x="301" y="2558"/>
                  </a:cubicBezTo>
                  <a:cubicBezTo>
                    <a:pt x="221" y="2727"/>
                    <a:pt x="157" y="2910"/>
                    <a:pt x="108" y="3099"/>
                  </a:cubicBezTo>
                  <a:cubicBezTo>
                    <a:pt x="95" y="3149"/>
                    <a:pt x="127" y="3198"/>
                    <a:pt x="174" y="3211"/>
                  </a:cubicBezTo>
                  <a:cubicBezTo>
                    <a:pt x="181" y="3213"/>
                    <a:pt x="188" y="3213"/>
                    <a:pt x="195" y="3213"/>
                  </a:cubicBezTo>
                  <a:cubicBezTo>
                    <a:pt x="237" y="3213"/>
                    <a:pt x="273" y="3188"/>
                    <a:pt x="286" y="3145"/>
                  </a:cubicBezTo>
                  <a:cubicBezTo>
                    <a:pt x="330" y="2966"/>
                    <a:pt x="392" y="2794"/>
                    <a:pt x="466" y="2636"/>
                  </a:cubicBezTo>
                  <a:cubicBezTo>
                    <a:pt x="488" y="2589"/>
                    <a:pt x="467" y="2536"/>
                    <a:pt x="423" y="2515"/>
                  </a:cubicBezTo>
                  <a:cubicBezTo>
                    <a:pt x="410" y="2509"/>
                    <a:pt x="397" y="2506"/>
                    <a:pt x="383" y="2506"/>
                  </a:cubicBezTo>
                  <a:close/>
                  <a:moveTo>
                    <a:pt x="4081" y="2780"/>
                  </a:moveTo>
                  <a:cubicBezTo>
                    <a:pt x="4064" y="2780"/>
                    <a:pt x="4048" y="2784"/>
                    <a:pt x="4033" y="2794"/>
                  </a:cubicBezTo>
                  <a:cubicBezTo>
                    <a:pt x="3993" y="2820"/>
                    <a:pt x="3978" y="2876"/>
                    <a:pt x="4004" y="2919"/>
                  </a:cubicBezTo>
                  <a:cubicBezTo>
                    <a:pt x="4102" y="3075"/>
                    <a:pt x="4198" y="3235"/>
                    <a:pt x="4293" y="3397"/>
                  </a:cubicBezTo>
                  <a:cubicBezTo>
                    <a:pt x="4311" y="3425"/>
                    <a:pt x="4341" y="3441"/>
                    <a:pt x="4372" y="3441"/>
                  </a:cubicBezTo>
                  <a:cubicBezTo>
                    <a:pt x="4388" y="3441"/>
                    <a:pt x="4404" y="3438"/>
                    <a:pt x="4417" y="3428"/>
                  </a:cubicBezTo>
                  <a:cubicBezTo>
                    <a:pt x="4460" y="3402"/>
                    <a:pt x="4474" y="3347"/>
                    <a:pt x="4448" y="3304"/>
                  </a:cubicBezTo>
                  <a:cubicBezTo>
                    <a:pt x="4352" y="3140"/>
                    <a:pt x="4255" y="2977"/>
                    <a:pt x="4159" y="2823"/>
                  </a:cubicBezTo>
                  <a:cubicBezTo>
                    <a:pt x="4141" y="2796"/>
                    <a:pt x="4111" y="2780"/>
                    <a:pt x="4081" y="2780"/>
                  </a:cubicBezTo>
                  <a:close/>
                  <a:moveTo>
                    <a:pt x="9389" y="3305"/>
                  </a:moveTo>
                  <a:cubicBezTo>
                    <a:pt x="9346" y="3305"/>
                    <a:pt x="9308" y="3334"/>
                    <a:pt x="9301" y="3378"/>
                  </a:cubicBezTo>
                  <a:cubicBezTo>
                    <a:pt x="9265" y="3560"/>
                    <a:pt x="9219" y="3739"/>
                    <a:pt x="9163" y="3907"/>
                  </a:cubicBezTo>
                  <a:cubicBezTo>
                    <a:pt x="9146" y="3954"/>
                    <a:pt x="9172" y="4005"/>
                    <a:pt x="9221" y="4021"/>
                  </a:cubicBezTo>
                  <a:cubicBezTo>
                    <a:pt x="9229" y="4025"/>
                    <a:pt x="9241" y="4027"/>
                    <a:pt x="9249" y="4027"/>
                  </a:cubicBezTo>
                  <a:cubicBezTo>
                    <a:pt x="9286" y="4027"/>
                    <a:pt x="9322" y="4004"/>
                    <a:pt x="9335" y="3964"/>
                  </a:cubicBezTo>
                  <a:cubicBezTo>
                    <a:pt x="9394" y="3789"/>
                    <a:pt x="9443" y="3603"/>
                    <a:pt x="9478" y="3413"/>
                  </a:cubicBezTo>
                  <a:cubicBezTo>
                    <a:pt x="9488" y="3364"/>
                    <a:pt x="9457" y="3317"/>
                    <a:pt x="9407" y="3307"/>
                  </a:cubicBezTo>
                  <a:cubicBezTo>
                    <a:pt x="9401" y="3305"/>
                    <a:pt x="9395" y="3305"/>
                    <a:pt x="9389" y="3305"/>
                  </a:cubicBezTo>
                  <a:close/>
                  <a:moveTo>
                    <a:pt x="106" y="3585"/>
                  </a:moveTo>
                  <a:cubicBezTo>
                    <a:pt x="59" y="3585"/>
                    <a:pt x="18" y="3621"/>
                    <a:pt x="15" y="3669"/>
                  </a:cubicBezTo>
                  <a:cubicBezTo>
                    <a:pt x="6" y="3778"/>
                    <a:pt x="1" y="3892"/>
                    <a:pt x="1" y="4007"/>
                  </a:cubicBezTo>
                  <a:cubicBezTo>
                    <a:pt x="1" y="4084"/>
                    <a:pt x="2" y="4161"/>
                    <a:pt x="6" y="4237"/>
                  </a:cubicBezTo>
                  <a:cubicBezTo>
                    <a:pt x="9" y="4286"/>
                    <a:pt x="49" y="4323"/>
                    <a:pt x="98" y="4323"/>
                  </a:cubicBezTo>
                  <a:cubicBezTo>
                    <a:pt x="100" y="4323"/>
                    <a:pt x="101" y="4323"/>
                    <a:pt x="102" y="4326"/>
                  </a:cubicBezTo>
                  <a:cubicBezTo>
                    <a:pt x="152" y="4323"/>
                    <a:pt x="191" y="4280"/>
                    <a:pt x="188" y="4230"/>
                  </a:cubicBezTo>
                  <a:cubicBezTo>
                    <a:pt x="185" y="4157"/>
                    <a:pt x="184" y="4084"/>
                    <a:pt x="184" y="4008"/>
                  </a:cubicBezTo>
                  <a:cubicBezTo>
                    <a:pt x="184" y="3898"/>
                    <a:pt x="187" y="3789"/>
                    <a:pt x="195" y="3685"/>
                  </a:cubicBezTo>
                  <a:cubicBezTo>
                    <a:pt x="201" y="3634"/>
                    <a:pt x="164" y="3590"/>
                    <a:pt x="114" y="3586"/>
                  </a:cubicBezTo>
                  <a:cubicBezTo>
                    <a:pt x="111" y="3586"/>
                    <a:pt x="109" y="3585"/>
                    <a:pt x="106" y="3585"/>
                  </a:cubicBezTo>
                  <a:close/>
                  <a:moveTo>
                    <a:pt x="4656" y="3740"/>
                  </a:moveTo>
                  <a:cubicBezTo>
                    <a:pt x="4640" y="3740"/>
                    <a:pt x="4624" y="3745"/>
                    <a:pt x="4610" y="3753"/>
                  </a:cubicBezTo>
                  <a:cubicBezTo>
                    <a:pt x="4567" y="3779"/>
                    <a:pt x="4553" y="3835"/>
                    <a:pt x="4577" y="3878"/>
                  </a:cubicBezTo>
                  <a:cubicBezTo>
                    <a:pt x="4671" y="4041"/>
                    <a:pt x="4769" y="4201"/>
                    <a:pt x="4865" y="4359"/>
                  </a:cubicBezTo>
                  <a:cubicBezTo>
                    <a:pt x="4882" y="4386"/>
                    <a:pt x="4912" y="4402"/>
                    <a:pt x="4942" y="4402"/>
                  </a:cubicBezTo>
                  <a:cubicBezTo>
                    <a:pt x="4959" y="4402"/>
                    <a:pt x="4976" y="4399"/>
                    <a:pt x="4991" y="4388"/>
                  </a:cubicBezTo>
                  <a:cubicBezTo>
                    <a:pt x="5034" y="4362"/>
                    <a:pt x="5048" y="4306"/>
                    <a:pt x="5021" y="4263"/>
                  </a:cubicBezTo>
                  <a:cubicBezTo>
                    <a:pt x="4925" y="4107"/>
                    <a:pt x="4829" y="3947"/>
                    <a:pt x="4734" y="3785"/>
                  </a:cubicBezTo>
                  <a:cubicBezTo>
                    <a:pt x="4716" y="3756"/>
                    <a:pt x="4687" y="3740"/>
                    <a:pt x="4656" y="3740"/>
                  </a:cubicBezTo>
                  <a:close/>
                  <a:moveTo>
                    <a:pt x="9034" y="4360"/>
                  </a:moveTo>
                  <a:cubicBezTo>
                    <a:pt x="9001" y="4360"/>
                    <a:pt x="8970" y="4378"/>
                    <a:pt x="8954" y="4409"/>
                  </a:cubicBezTo>
                  <a:cubicBezTo>
                    <a:pt x="8871" y="4572"/>
                    <a:pt x="8777" y="4730"/>
                    <a:pt x="8671" y="4874"/>
                  </a:cubicBezTo>
                  <a:cubicBezTo>
                    <a:pt x="8642" y="4916"/>
                    <a:pt x="8651" y="4973"/>
                    <a:pt x="8692" y="5002"/>
                  </a:cubicBezTo>
                  <a:cubicBezTo>
                    <a:pt x="8708" y="5015"/>
                    <a:pt x="8728" y="5021"/>
                    <a:pt x="8745" y="5021"/>
                  </a:cubicBezTo>
                  <a:cubicBezTo>
                    <a:pt x="8775" y="5021"/>
                    <a:pt x="8801" y="5006"/>
                    <a:pt x="8817" y="4980"/>
                  </a:cubicBezTo>
                  <a:cubicBezTo>
                    <a:pt x="8928" y="4827"/>
                    <a:pt x="9029" y="4664"/>
                    <a:pt x="9115" y="4492"/>
                  </a:cubicBezTo>
                  <a:cubicBezTo>
                    <a:pt x="9138" y="4448"/>
                    <a:pt x="9120" y="4393"/>
                    <a:pt x="9076" y="4370"/>
                  </a:cubicBezTo>
                  <a:cubicBezTo>
                    <a:pt x="9062" y="4364"/>
                    <a:pt x="9048" y="4360"/>
                    <a:pt x="9034" y="4360"/>
                  </a:cubicBezTo>
                  <a:close/>
                  <a:moveTo>
                    <a:pt x="5247" y="4689"/>
                  </a:moveTo>
                  <a:cubicBezTo>
                    <a:pt x="5229" y="4689"/>
                    <a:pt x="5211" y="4694"/>
                    <a:pt x="5196" y="4705"/>
                  </a:cubicBezTo>
                  <a:cubicBezTo>
                    <a:pt x="5154" y="4734"/>
                    <a:pt x="5143" y="4791"/>
                    <a:pt x="5171" y="4831"/>
                  </a:cubicBezTo>
                  <a:cubicBezTo>
                    <a:pt x="5290" y="5006"/>
                    <a:pt x="5399" y="5154"/>
                    <a:pt x="5508" y="5288"/>
                  </a:cubicBezTo>
                  <a:cubicBezTo>
                    <a:pt x="5526" y="5311"/>
                    <a:pt x="5551" y="5323"/>
                    <a:pt x="5578" y="5323"/>
                  </a:cubicBezTo>
                  <a:cubicBezTo>
                    <a:pt x="5598" y="5323"/>
                    <a:pt x="5618" y="5317"/>
                    <a:pt x="5635" y="5300"/>
                  </a:cubicBezTo>
                  <a:cubicBezTo>
                    <a:pt x="5675" y="5268"/>
                    <a:pt x="5682" y="5211"/>
                    <a:pt x="5649" y="5172"/>
                  </a:cubicBezTo>
                  <a:cubicBezTo>
                    <a:pt x="5544" y="5042"/>
                    <a:pt x="5436" y="4896"/>
                    <a:pt x="5322" y="4728"/>
                  </a:cubicBezTo>
                  <a:cubicBezTo>
                    <a:pt x="5304" y="4703"/>
                    <a:pt x="5275" y="4689"/>
                    <a:pt x="5247" y="4689"/>
                  </a:cubicBezTo>
                  <a:close/>
                  <a:moveTo>
                    <a:pt x="161" y="4697"/>
                  </a:moveTo>
                  <a:cubicBezTo>
                    <a:pt x="156" y="4697"/>
                    <a:pt x="150" y="4697"/>
                    <a:pt x="144" y="4698"/>
                  </a:cubicBezTo>
                  <a:cubicBezTo>
                    <a:pt x="94" y="4705"/>
                    <a:pt x="59" y="4751"/>
                    <a:pt x="69" y="4801"/>
                  </a:cubicBezTo>
                  <a:cubicBezTo>
                    <a:pt x="100" y="4985"/>
                    <a:pt x="138" y="5171"/>
                    <a:pt x="187" y="5357"/>
                  </a:cubicBezTo>
                  <a:cubicBezTo>
                    <a:pt x="198" y="5397"/>
                    <a:pt x="234" y="5424"/>
                    <a:pt x="274" y="5424"/>
                  </a:cubicBezTo>
                  <a:cubicBezTo>
                    <a:pt x="281" y="5424"/>
                    <a:pt x="289" y="5423"/>
                    <a:pt x="297" y="5420"/>
                  </a:cubicBezTo>
                  <a:cubicBezTo>
                    <a:pt x="346" y="5409"/>
                    <a:pt x="374" y="5358"/>
                    <a:pt x="363" y="5310"/>
                  </a:cubicBezTo>
                  <a:cubicBezTo>
                    <a:pt x="316" y="5131"/>
                    <a:pt x="277" y="4950"/>
                    <a:pt x="248" y="4773"/>
                  </a:cubicBezTo>
                  <a:cubicBezTo>
                    <a:pt x="242" y="4729"/>
                    <a:pt x="205" y="4697"/>
                    <a:pt x="161" y="4697"/>
                  </a:cubicBezTo>
                  <a:close/>
                  <a:moveTo>
                    <a:pt x="8384" y="5263"/>
                  </a:moveTo>
                  <a:cubicBezTo>
                    <a:pt x="8361" y="5263"/>
                    <a:pt x="8338" y="5272"/>
                    <a:pt x="8320" y="5290"/>
                  </a:cubicBezTo>
                  <a:cubicBezTo>
                    <a:pt x="8194" y="5417"/>
                    <a:pt x="8056" y="5537"/>
                    <a:pt x="7910" y="5648"/>
                  </a:cubicBezTo>
                  <a:cubicBezTo>
                    <a:pt x="7870" y="5679"/>
                    <a:pt x="7862" y="5736"/>
                    <a:pt x="7892" y="5775"/>
                  </a:cubicBezTo>
                  <a:cubicBezTo>
                    <a:pt x="7910" y="5798"/>
                    <a:pt x="7939" y="5811"/>
                    <a:pt x="7966" y="5811"/>
                  </a:cubicBezTo>
                  <a:cubicBezTo>
                    <a:pt x="7985" y="5811"/>
                    <a:pt x="8003" y="5805"/>
                    <a:pt x="8019" y="5792"/>
                  </a:cubicBezTo>
                  <a:cubicBezTo>
                    <a:pt x="8172" y="5679"/>
                    <a:pt x="8318" y="5552"/>
                    <a:pt x="8449" y="5419"/>
                  </a:cubicBezTo>
                  <a:cubicBezTo>
                    <a:pt x="8485" y="5383"/>
                    <a:pt x="8485" y="5325"/>
                    <a:pt x="8449" y="5290"/>
                  </a:cubicBezTo>
                  <a:cubicBezTo>
                    <a:pt x="8431" y="5272"/>
                    <a:pt x="8408" y="5263"/>
                    <a:pt x="8384" y="5263"/>
                  </a:cubicBezTo>
                  <a:close/>
                  <a:moveTo>
                    <a:pt x="5955" y="5548"/>
                  </a:moveTo>
                  <a:cubicBezTo>
                    <a:pt x="5931" y="5548"/>
                    <a:pt x="5907" y="5558"/>
                    <a:pt x="5890" y="5577"/>
                  </a:cubicBezTo>
                  <a:cubicBezTo>
                    <a:pt x="5856" y="5616"/>
                    <a:pt x="5857" y="5673"/>
                    <a:pt x="5894" y="5706"/>
                  </a:cubicBezTo>
                  <a:cubicBezTo>
                    <a:pt x="6052" y="5850"/>
                    <a:pt x="6209" y="5966"/>
                    <a:pt x="6367" y="6043"/>
                  </a:cubicBezTo>
                  <a:cubicBezTo>
                    <a:pt x="6380" y="6051"/>
                    <a:pt x="6394" y="6054"/>
                    <a:pt x="6408" y="6054"/>
                  </a:cubicBezTo>
                  <a:cubicBezTo>
                    <a:pt x="6443" y="6054"/>
                    <a:pt x="6474" y="6037"/>
                    <a:pt x="6489" y="6003"/>
                  </a:cubicBezTo>
                  <a:cubicBezTo>
                    <a:pt x="6513" y="5957"/>
                    <a:pt x="6494" y="5904"/>
                    <a:pt x="6450" y="5881"/>
                  </a:cubicBezTo>
                  <a:cubicBezTo>
                    <a:pt x="6308" y="5809"/>
                    <a:pt x="6164" y="5705"/>
                    <a:pt x="6019" y="5573"/>
                  </a:cubicBezTo>
                  <a:cubicBezTo>
                    <a:pt x="6000" y="5557"/>
                    <a:pt x="5977" y="5548"/>
                    <a:pt x="5955" y="5548"/>
                  </a:cubicBezTo>
                  <a:close/>
                  <a:moveTo>
                    <a:pt x="7484" y="5913"/>
                  </a:moveTo>
                  <a:cubicBezTo>
                    <a:pt x="7473" y="5913"/>
                    <a:pt x="7462" y="5915"/>
                    <a:pt x="7451" y="5920"/>
                  </a:cubicBezTo>
                  <a:cubicBezTo>
                    <a:pt x="7290" y="5984"/>
                    <a:pt x="7133" y="6019"/>
                    <a:pt x="6980" y="6019"/>
                  </a:cubicBezTo>
                  <a:lnTo>
                    <a:pt x="6944" y="6019"/>
                  </a:lnTo>
                  <a:cubicBezTo>
                    <a:pt x="6942" y="6018"/>
                    <a:pt x="6941" y="6018"/>
                    <a:pt x="6939" y="6018"/>
                  </a:cubicBezTo>
                  <a:cubicBezTo>
                    <a:pt x="6892" y="6018"/>
                    <a:pt x="6852" y="6057"/>
                    <a:pt x="6851" y="6106"/>
                  </a:cubicBezTo>
                  <a:cubicBezTo>
                    <a:pt x="6849" y="6156"/>
                    <a:pt x="6888" y="6197"/>
                    <a:pt x="6938" y="6199"/>
                  </a:cubicBezTo>
                  <a:lnTo>
                    <a:pt x="6981" y="6199"/>
                  </a:lnTo>
                  <a:cubicBezTo>
                    <a:pt x="7157" y="6199"/>
                    <a:pt x="7339" y="6162"/>
                    <a:pt x="7518" y="6089"/>
                  </a:cubicBezTo>
                  <a:cubicBezTo>
                    <a:pt x="7565" y="6070"/>
                    <a:pt x="7588" y="6017"/>
                    <a:pt x="7568" y="5970"/>
                  </a:cubicBezTo>
                  <a:cubicBezTo>
                    <a:pt x="7555" y="5935"/>
                    <a:pt x="7520" y="5913"/>
                    <a:pt x="7484" y="59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0"/>
            <p:cNvSpPr/>
            <p:nvPr/>
          </p:nvSpPr>
          <p:spPr>
            <a:xfrm>
              <a:off x="3114180" y="4290079"/>
              <a:ext cx="9901" cy="13665"/>
            </a:xfrm>
            <a:custGeom>
              <a:avLst/>
              <a:gdLst/>
              <a:ahLst/>
              <a:cxnLst/>
              <a:rect l="l" t="t" r="r" b="b"/>
              <a:pathLst>
                <a:path w="313" h="432" extrusionOk="0">
                  <a:moveTo>
                    <a:pt x="106" y="1"/>
                  </a:moveTo>
                  <a:cubicBezTo>
                    <a:pt x="93" y="1"/>
                    <a:pt x="80" y="4"/>
                    <a:pt x="68" y="10"/>
                  </a:cubicBezTo>
                  <a:cubicBezTo>
                    <a:pt x="21" y="30"/>
                    <a:pt x="1" y="85"/>
                    <a:pt x="22" y="130"/>
                  </a:cubicBezTo>
                  <a:cubicBezTo>
                    <a:pt x="22" y="130"/>
                    <a:pt x="64" y="220"/>
                    <a:pt x="125" y="375"/>
                  </a:cubicBezTo>
                  <a:cubicBezTo>
                    <a:pt x="140" y="410"/>
                    <a:pt x="172" y="432"/>
                    <a:pt x="208" y="432"/>
                  </a:cubicBezTo>
                  <a:cubicBezTo>
                    <a:pt x="220" y="432"/>
                    <a:pt x="231" y="431"/>
                    <a:pt x="243" y="429"/>
                  </a:cubicBezTo>
                  <a:cubicBezTo>
                    <a:pt x="290" y="410"/>
                    <a:pt x="313" y="357"/>
                    <a:pt x="294" y="310"/>
                  </a:cubicBezTo>
                  <a:cubicBezTo>
                    <a:pt x="230" y="146"/>
                    <a:pt x="187" y="55"/>
                    <a:pt x="187" y="55"/>
                  </a:cubicBezTo>
                  <a:cubicBezTo>
                    <a:pt x="173" y="21"/>
                    <a:pt x="141" y="1"/>
                    <a:pt x="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0"/>
            <p:cNvSpPr/>
            <p:nvPr/>
          </p:nvSpPr>
          <p:spPr>
            <a:xfrm>
              <a:off x="2699477" y="4217925"/>
              <a:ext cx="120109" cy="387403"/>
            </a:xfrm>
            <a:custGeom>
              <a:avLst/>
              <a:gdLst/>
              <a:ahLst/>
              <a:cxnLst/>
              <a:rect l="l" t="t" r="r" b="b"/>
              <a:pathLst>
                <a:path w="3797" h="12247" extrusionOk="0">
                  <a:moveTo>
                    <a:pt x="2040" y="1"/>
                  </a:moveTo>
                  <a:cubicBezTo>
                    <a:pt x="1391" y="1"/>
                    <a:pt x="328" y="239"/>
                    <a:pt x="194" y="512"/>
                  </a:cubicBezTo>
                  <a:cubicBezTo>
                    <a:pt x="0" y="906"/>
                    <a:pt x="851" y="11825"/>
                    <a:pt x="968" y="12096"/>
                  </a:cubicBezTo>
                  <a:cubicBezTo>
                    <a:pt x="1018" y="12207"/>
                    <a:pt x="1247" y="12246"/>
                    <a:pt x="1552" y="12246"/>
                  </a:cubicBezTo>
                  <a:cubicBezTo>
                    <a:pt x="1992" y="12246"/>
                    <a:pt x="2590" y="12164"/>
                    <a:pt x="3037" y="12096"/>
                  </a:cubicBezTo>
                  <a:cubicBezTo>
                    <a:pt x="3796" y="11979"/>
                    <a:pt x="2542" y="156"/>
                    <a:pt x="2542" y="156"/>
                  </a:cubicBezTo>
                  <a:cubicBezTo>
                    <a:pt x="2531" y="47"/>
                    <a:pt x="2325" y="1"/>
                    <a:pt x="20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0"/>
            <p:cNvSpPr/>
            <p:nvPr/>
          </p:nvSpPr>
          <p:spPr>
            <a:xfrm>
              <a:off x="3159604" y="4217925"/>
              <a:ext cx="120109" cy="387403"/>
            </a:xfrm>
            <a:custGeom>
              <a:avLst/>
              <a:gdLst/>
              <a:ahLst/>
              <a:cxnLst/>
              <a:rect l="l" t="t" r="r" b="b"/>
              <a:pathLst>
                <a:path w="3797" h="12247" extrusionOk="0">
                  <a:moveTo>
                    <a:pt x="1756" y="1"/>
                  </a:moveTo>
                  <a:cubicBezTo>
                    <a:pt x="1471" y="1"/>
                    <a:pt x="1266" y="47"/>
                    <a:pt x="1255" y="156"/>
                  </a:cubicBezTo>
                  <a:cubicBezTo>
                    <a:pt x="1255" y="156"/>
                    <a:pt x="1" y="11979"/>
                    <a:pt x="760" y="12096"/>
                  </a:cubicBezTo>
                  <a:cubicBezTo>
                    <a:pt x="1207" y="12164"/>
                    <a:pt x="1805" y="12246"/>
                    <a:pt x="2245" y="12246"/>
                  </a:cubicBezTo>
                  <a:cubicBezTo>
                    <a:pt x="2550" y="12246"/>
                    <a:pt x="2779" y="12207"/>
                    <a:pt x="2829" y="12096"/>
                  </a:cubicBezTo>
                  <a:cubicBezTo>
                    <a:pt x="2946" y="11825"/>
                    <a:pt x="3797" y="906"/>
                    <a:pt x="3603" y="512"/>
                  </a:cubicBezTo>
                  <a:cubicBezTo>
                    <a:pt x="3469" y="239"/>
                    <a:pt x="2405" y="1"/>
                    <a:pt x="17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0" name="Google Shape;830;p40"/>
          <p:cNvGrpSpPr/>
          <p:nvPr/>
        </p:nvGrpSpPr>
        <p:grpSpPr>
          <a:xfrm>
            <a:off x="293444" y="4173360"/>
            <a:ext cx="265681" cy="257583"/>
            <a:chOff x="1987619" y="2413322"/>
            <a:chExt cx="265681" cy="257583"/>
          </a:xfrm>
        </p:grpSpPr>
        <p:sp>
          <p:nvSpPr>
            <p:cNvPr id="831" name="Google Shape;831;p40"/>
            <p:cNvSpPr/>
            <p:nvPr/>
          </p:nvSpPr>
          <p:spPr>
            <a:xfrm>
              <a:off x="1987619" y="2413322"/>
              <a:ext cx="265681" cy="257583"/>
            </a:xfrm>
            <a:custGeom>
              <a:avLst/>
              <a:gdLst/>
              <a:ahLst/>
              <a:cxnLst/>
              <a:rect l="l" t="t" r="r" b="b"/>
              <a:pathLst>
                <a:path w="8399" h="8143" extrusionOk="0">
                  <a:moveTo>
                    <a:pt x="5865" y="1"/>
                  </a:moveTo>
                  <a:cubicBezTo>
                    <a:pt x="5855" y="1"/>
                    <a:pt x="5845" y="3"/>
                    <a:pt x="5834" y="8"/>
                  </a:cubicBezTo>
                  <a:cubicBezTo>
                    <a:pt x="5190" y="315"/>
                    <a:pt x="3677" y="2320"/>
                    <a:pt x="3677" y="2320"/>
                  </a:cubicBezTo>
                  <a:cubicBezTo>
                    <a:pt x="3677" y="2320"/>
                    <a:pt x="1208" y="1606"/>
                    <a:pt x="497" y="1606"/>
                  </a:cubicBezTo>
                  <a:cubicBezTo>
                    <a:pt x="423" y="1606"/>
                    <a:pt x="369" y="1614"/>
                    <a:pt x="337" y="1631"/>
                  </a:cubicBezTo>
                  <a:cubicBezTo>
                    <a:pt x="1" y="1805"/>
                    <a:pt x="2133" y="4187"/>
                    <a:pt x="2133" y="4187"/>
                  </a:cubicBezTo>
                  <a:cubicBezTo>
                    <a:pt x="2133" y="4187"/>
                    <a:pt x="81" y="6469"/>
                    <a:pt x="363" y="6544"/>
                  </a:cubicBezTo>
                  <a:cubicBezTo>
                    <a:pt x="376" y="6547"/>
                    <a:pt x="393" y="6548"/>
                    <a:pt x="415" y="6548"/>
                  </a:cubicBezTo>
                  <a:cubicBezTo>
                    <a:pt x="906" y="6548"/>
                    <a:pt x="3710" y="5825"/>
                    <a:pt x="3710" y="5825"/>
                  </a:cubicBezTo>
                  <a:cubicBezTo>
                    <a:pt x="3710" y="5825"/>
                    <a:pt x="5086" y="8142"/>
                    <a:pt x="5418" y="8142"/>
                  </a:cubicBezTo>
                  <a:cubicBezTo>
                    <a:pt x="5427" y="8142"/>
                    <a:pt x="5435" y="8140"/>
                    <a:pt x="5442" y="8137"/>
                  </a:cubicBezTo>
                  <a:cubicBezTo>
                    <a:pt x="5724" y="8011"/>
                    <a:pt x="5816" y="5458"/>
                    <a:pt x="5816" y="5458"/>
                  </a:cubicBezTo>
                  <a:cubicBezTo>
                    <a:pt x="5816" y="5458"/>
                    <a:pt x="8173" y="4951"/>
                    <a:pt x="8286" y="4715"/>
                  </a:cubicBezTo>
                  <a:cubicBezTo>
                    <a:pt x="8399" y="4479"/>
                    <a:pt x="5830" y="3246"/>
                    <a:pt x="5830" y="3246"/>
                  </a:cubicBezTo>
                  <a:cubicBezTo>
                    <a:pt x="5830" y="3246"/>
                    <a:pt x="6210" y="1"/>
                    <a:pt x="58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0"/>
            <p:cNvSpPr/>
            <p:nvPr/>
          </p:nvSpPr>
          <p:spPr>
            <a:xfrm>
              <a:off x="2152298" y="2442867"/>
              <a:ext cx="12526" cy="18600"/>
            </a:xfrm>
            <a:custGeom>
              <a:avLst/>
              <a:gdLst/>
              <a:ahLst/>
              <a:cxnLst/>
              <a:rect l="l" t="t" r="r" b="b"/>
              <a:pathLst>
                <a:path w="396" h="588" extrusionOk="0">
                  <a:moveTo>
                    <a:pt x="343" y="0"/>
                  </a:moveTo>
                  <a:cubicBezTo>
                    <a:pt x="223" y="0"/>
                    <a:pt x="0" y="588"/>
                    <a:pt x="101" y="588"/>
                  </a:cubicBezTo>
                  <a:cubicBezTo>
                    <a:pt x="106" y="588"/>
                    <a:pt x="113" y="586"/>
                    <a:pt x="120" y="582"/>
                  </a:cubicBezTo>
                  <a:cubicBezTo>
                    <a:pt x="239" y="525"/>
                    <a:pt x="395" y="62"/>
                    <a:pt x="395" y="62"/>
                  </a:cubicBezTo>
                  <a:cubicBezTo>
                    <a:pt x="383" y="19"/>
                    <a:pt x="365" y="0"/>
                    <a:pt x="343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0"/>
            <p:cNvSpPr/>
            <p:nvPr/>
          </p:nvSpPr>
          <p:spPr>
            <a:xfrm>
              <a:off x="2147205" y="2471273"/>
              <a:ext cx="12590" cy="18600"/>
            </a:xfrm>
            <a:custGeom>
              <a:avLst/>
              <a:gdLst/>
              <a:ahLst/>
              <a:cxnLst/>
              <a:rect l="l" t="t" r="r" b="b"/>
              <a:pathLst>
                <a:path w="398" h="588" extrusionOk="0">
                  <a:moveTo>
                    <a:pt x="345" y="1"/>
                  </a:moveTo>
                  <a:cubicBezTo>
                    <a:pt x="225" y="1"/>
                    <a:pt x="1" y="587"/>
                    <a:pt x="101" y="587"/>
                  </a:cubicBezTo>
                  <a:cubicBezTo>
                    <a:pt x="107" y="587"/>
                    <a:pt x="113" y="586"/>
                    <a:pt x="121" y="582"/>
                  </a:cubicBezTo>
                  <a:cubicBezTo>
                    <a:pt x="241" y="525"/>
                    <a:pt x="397" y="64"/>
                    <a:pt x="397" y="64"/>
                  </a:cubicBezTo>
                  <a:cubicBezTo>
                    <a:pt x="385" y="19"/>
                    <a:pt x="366" y="1"/>
                    <a:pt x="345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0"/>
            <p:cNvSpPr/>
            <p:nvPr/>
          </p:nvSpPr>
          <p:spPr>
            <a:xfrm>
              <a:off x="2153216" y="2491708"/>
              <a:ext cx="12495" cy="18600"/>
            </a:xfrm>
            <a:custGeom>
              <a:avLst/>
              <a:gdLst/>
              <a:ahLst/>
              <a:cxnLst/>
              <a:rect l="l" t="t" r="r" b="b"/>
              <a:pathLst>
                <a:path w="395" h="588" extrusionOk="0">
                  <a:moveTo>
                    <a:pt x="343" y="1"/>
                  </a:moveTo>
                  <a:cubicBezTo>
                    <a:pt x="223" y="1"/>
                    <a:pt x="0" y="587"/>
                    <a:pt x="100" y="587"/>
                  </a:cubicBezTo>
                  <a:cubicBezTo>
                    <a:pt x="106" y="587"/>
                    <a:pt x="112" y="586"/>
                    <a:pt x="120" y="582"/>
                  </a:cubicBezTo>
                  <a:cubicBezTo>
                    <a:pt x="239" y="525"/>
                    <a:pt x="395" y="63"/>
                    <a:pt x="395" y="63"/>
                  </a:cubicBezTo>
                  <a:cubicBezTo>
                    <a:pt x="382" y="19"/>
                    <a:pt x="364" y="1"/>
                    <a:pt x="343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0"/>
            <p:cNvSpPr/>
            <p:nvPr/>
          </p:nvSpPr>
          <p:spPr>
            <a:xfrm>
              <a:off x="2128953" y="2527484"/>
              <a:ext cx="20656" cy="13096"/>
            </a:xfrm>
            <a:custGeom>
              <a:avLst/>
              <a:gdLst/>
              <a:ahLst/>
              <a:cxnLst/>
              <a:rect l="l" t="t" r="r" b="b"/>
              <a:pathLst>
                <a:path w="653" h="414" extrusionOk="0">
                  <a:moveTo>
                    <a:pt x="599" y="0"/>
                  </a:moveTo>
                  <a:cubicBezTo>
                    <a:pt x="452" y="0"/>
                    <a:pt x="0" y="406"/>
                    <a:pt x="151" y="413"/>
                  </a:cubicBezTo>
                  <a:cubicBezTo>
                    <a:pt x="152" y="413"/>
                    <a:pt x="152" y="413"/>
                    <a:pt x="153" y="413"/>
                  </a:cubicBezTo>
                  <a:cubicBezTo>
                    <a:pt x="287" y="413"/>
                    <a:pt x="639" y="85"/>
                    <a:pt x="639" y="85"/>
                  </a:cubicBezTo>
                  <a:cubicBezTo>
                    <a:pt x="653" y="25"/>
                    <a:pt x="635" y="0"/>
                    <a:pt x="599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0"/>
            <p:cNvSpPr/>
            <p:nvPr/>
          </p:nvSpPr>
          <p:spPr>
            <a:xfrm>
              <a:off x="2146415" y="2545546"/>
              <a:ext cx="25148" cy="5662"/>
            </a:xfrm>
            <a:custGeom>
              <a:avLst/>
              <a:gdLst/>
              <a:ahLst/>
              <a:cxnLst/>
              <a:rect l="l" t="t" r="r" b="b"/>
              <a:pathLst>
                <a:path w="795" h="179" extrusionOk="0">
                  <a:moveTo>
                    <a:pt x="230" y="1"/>
                  </a:moveTo>
                  <a:cubicBezTo>
                    <a:pt x="99" y="1"/>
                    <a:pt x="1" y="23"/>
                    <a:pt x="48" y="73"/>
                  </a:cubicBezTo>
                  <a:cubicBezTo>
                    <a:pt x="139" y="168"/>
                    <a:pt x="625" y="179"/>
                    <a:pt x="625" y="179"/>
                  </a:cubicBezTo>
                  <a:cubicBezTo>
                    <a:pt x="794" y="69"/>
                    <a:pt x="461" y="1"/>
                    <a:pt x="230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0"/>
            <p:cNvSpPr/>
            <p:nvPr/>
          </p:nvSpPr>
          <p:spPr>
            <a:xfrm>
              <a:off x="2168336" y="2534032"/>
              <a:ext cx="24389" cy="5251"/>
            </a:xfrm>
            <a:custGeom>
              <a:avLst/>
              <a:gdLst/>
              <a:ahLst/>
              <a:cxnLst/>
              <a:rect l="l" t="t" r="r" b="b"/>
              <a:pathLst>
                <a:path w="771" h="166" extrusionOk="0">
                  <a:moveTo>
                    <a:pt x="519" y="0"/>
                  </a:moveTo>
                  <a:cubicBezTo>
                    <a:pt x="304" y="0"/>
                    <a:pt x="0" y="71"/>
                    <a:pt x="93" y="134"/>
                  </a:cubicBezTo>
                  <a:cubicBezTo>
                    <a:pt x="125" y="157"/>
                    <a:pt x="192" y="165"/>
                    <a:pt x="269" y="165"/>
                  </a:cubicBezTo>
                  <a:cubicBezTo>
                    <a:pt x="447" y="165"/>
                    <a:pt x="680" y="123"/>
                    <a:pt x="680" y="123"/>
                  </a:cubicBezTo>
                  <a:cubicBezTo>
                    <a:pt x="770" y="33"/>
                    <a:pt x="665" y="0"/>
                    <a:pt x="519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0"/>
            <p:cNvSpPr/>
            <p:nvPr/>
          </p:nvSpPr>
          <p:spPr>
            <a:xfrm>
              <a:off x="2171214" y="2565032"/>
              <a:ext cx="24832" cy="4935"/>
            </a:xfrm>
            <a:custGeom>
              <a:avLst/>
              <a:gdLst/>
              <a:ahLst/>
              <a:cxnLst/>
              <a:rect l="l" t="t" r="r" b="b"/>
              <a:pathLst>
                <a:path w="785" h="156" extrusionOk="0">
                  <a:moveTo>
                    <a:pt x="354" y="1"/>
                  </a:moveTo>
                  <a:cubicBezTo>
                    <a:pt x="173" y="1"/>
                    <a:pt x="1" y="34"/>
                    <a:pt x="66" y="92"/>
                  </a:cubicBezTo>
                  <a:cubicBezTo>
                    <a:pt x="124" y="145"/>
                    <a:pt x="321" y="156"/>
                    <a:pt x="470" y="156"/>
                  </a:cubicBezTo>
                  <a:cubicBezTo>
                    <a:pt x="571" y="156"/>
                    <a:pt x="650" y="151"/>
                    <a:pt x="650" y="151"/>
                  </a:cubicBezTo>
                  <a:cubicBezTo>
                    <a:pt x="785" y="46"/>
                    <a:pt x="564" y="1"/>
                    <a:pt x="354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0"/>
            <p:cNvSpPr/>
            <p:nvPr/>
          </p:nvSpPr>
          <p:spPr>
            <a:xfrm>
              <a:off x="2192155" y="2550955"/>
              <a:ext cx="25274" cy="6232"/>
            </a:xfrm>
            <a:custGeom>
              <a:avLst/>
              <a:gdLst/>
              <a:ahLst/>
              <a:cxnLst/>
              <a:rect l="l" t="t" r="r" b="b"/>
              <a:pathLst>
                <a:path w="799" h="197" extrusionOk="0">
                  <a:moveTo>
                    <a:pt x="185" y="1"/>
                  </a:moveTo>
                  <a:cubicBezTo>
                    <a:pt x="75" y="1"/>
                    <a:pt x="1" y="20"/>
                    <a:pt x="41" y="66"/>
                  </a:cubicBezTo>
                  <a:cubicBezTo>
                    <a:pt x="127" y="166"/>
                    <a:pt x="614" y="197"/>
                    <a:pt x="614" y="197"/>
                  </a:cubicBezTo>
                  <a:cubicBezTo>
                    <a:pt x="798" y="86"/>
                    <a:pt x="414" y="1"/>
                    <a:pt x="185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0"/>
            <p:cNvSpPr/>
            <p:nvPr/>
          </p:nvSpPr>
          <p:spPr>
            <a:xfrm>
              <a:off x="2142967" y="2559211"/>
              <a:ext cx="23851" cy="12020"/>
            </a:xfrm>
            <a:custGeom>
              <a:avLst/>
              <a:gdLst/>
              <a:ahLst/>
              <a:cxnLst/>
              <a:rect l="l" t="t" r="r" b="b"/>
              <a:pathLst>
                <a:path w="754" h="380" extrusionOk="0">
                  <a:moveTo>
                    <a:pt x="42" y="1"/>
                  </a:moveTo>
                  <a:cubicBezTo>
                    <a:pt x="14" y="1"/>
                    <a:pt x="0" y="13"/>
                    <a:pt x="10" y="41"/>
                  </a:cubicBezTo>
                  <a:cubicBezTo>
                    <a:pt x="53" y="166"/>
                    <a:pt x="491" y="379"/>
                    <a:pt x="491" y="379"/>
                  </a:cubicBezTo>
                  <a:cubicBezTo>
                    <a:pt x="754" y="340"/>
                    <a:pt x="191" y="1"/>
                    <a:pt x="42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0"/>
            <p:cNvSpPr/>
            <p:nvPr/>
          </p:nvSpPr>
          <p:spPr>
            <a:xfrm>
              <a:off x="2129365" y="2567467"/>
              <a:ext cx="11388" cy="19739"/>
            </a:xfrm>
            <a:custGeom>
              <a:avLst/>
              <a:gdLst/>
              <a:ahLst/>
              <a:cxnLst/>
              <a:rect l="l" t="t" r="r" b="b"/>
              <a:pathLst>
                <a:path w="360" h="624" extrusionOk="0">
                  <a:moveTo>
                    <a:pt x="82" y="0"/>
                  </a:moveTo>
                  <a:cubicBezTo>
                    <a:pt x="72" y="0"/>
                    <a:pt x="64" y="7"/>
                    <a:pt x="58" y="21"/>
                  </a:cubicBezTo>
                  <a:cubicBezTo>
                    <a:pt x="0" y="141"/>
                    <a:pt x="166" y="600"/>
                    <a:pt x="166" y="600"/>
                  </a:cubicBezTo>
                  <a:cubicBezTo>
                    <a:pt x="190" y="616"/>
                    <a:pt x="209" y="624"/>
                    <a:pt x="224" y="624"/>
                  </a:cubicBezTo>
                  <a:cubicBezTo>
                    <a:pt x="360" y="624"/>
                    <a:pt x="172" y="0"/>
                    <a:pt x="82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0"/>
            <p:cNvSpPr/>
            <p:nvPr/>
          </p:nvSpPr>
          <p:spPr>
            <a:xfrm>
              <a:off x="2154418" y="2588535"/>
              <a:ext cx="14614" cy="18473"/>
            </a:xfrm>
            <a:custGeom>
              <a:avLst/>
              <a:gdLst/>
              <a:ahLst/>
              <a:cxnLst/>
              <a:rect l="l" t="t" r="r" b="b"/>
              <a:pathLst>
                <a:path w="462" h="584" extrusionOk="0">
                  <a:moveTo>
                    <a:pt x="57" y="1"/>
                  </a:moveTo>
                  <a:cubicBezTo>
                    <a:pt x="46" y="1"/>
                    <a:pt x="37" y="9"/>
                    <a:pt x="33" y="27"/>
                  </a:cubicBezTo>
                  <a:cubicBezTo>
                    <a:pt x="0" y="155"/>
                    <a:pt x="255" y="571"/>
                    <a:pt x="255" y="571"/>
                  </a:cubicBezTo>
                  <a:cubicBezTo>
                    <a:pt x="275" y="580"/>
                    <a:pt x="292" y="584"/>
                    <a:pt x="305" y="584"/>
                  </a:cubicBezTo>
                  <a:cubicBezTo>
                    <a:pt x="461" y="584"/>
                    <a:pt x="153" y="1"/>
                    <a:pt x="57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0"/>
            <p:cNvSpPr/>
            <p:nvPr/>
          </p:nvSpPr>
          <p:spPr>
            <a:xfrm>
              <a:off x="2123323" y="2591730"/>
              <a:ext cx="12716" cy="19296"/>
            </a:xfrm>
            <a:custGeom>
              <a:avLst/>
              <a:gdLst/>
              <a:ahLst/>
              <a:cxnLst/>
              <a:rect l="l" t="t" r="r" b="b"/>
              <a:pathLst>
                <a:path w="402" h="610" extrusionOk="0">
                  <a:moveTo>
                    <a:pt x="72" y="0"/>
                  </a:moveTo>
                  <a:cubicBezTo>
                    <a:pt x="62" y="0"/>
                    <a:pt x="54" y="7"/>
                    <a:pt x="48" y="23"/>
                  </a:cubicBezTo>
                  <a:cubicBezTo>
                    <a:pt x="1" y="148"/>
                    <a:pt x="203" y="590"/>
                    <a:pt x="203" y="590"/>
                  </a:cubicBezTo>
                  <a:cubicBezTo>
                    <a:pt x="225" y="604"/>
                    <a:pt x="244" y="610"/>
                    <a:pt x="258" y="610"/>
                  </a:cubicBezTo>
                  <a:cubicBezTo>
                    <a:pt x="402" y="610"/>
                    <a:pt x="165" y="0"/>
                    <a:pt x="72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0"/>
            <p:cNvSpPr/>
            <p:nvPr/>
          </p:nvSpPr>
          <p:spPr>
            <a:xfrm>
              <a:off x="2146889" y="2612828"/>
              <a:ext cx="10692" cy="19897"/>
            </a:xfrm>
            <a:custGeom>
              <a:avLst/>
              <a:gdLst/>
              <a:ahLst/>
              <a:cxnLst/>
              <a:rect l="l" t="t" r="r" b="b"/>
              <a:pathLst>
                <a:path w="338" h="629" extrusionOk="0">
                  <a:moveTo>
                    <a:pt x="88" y="0"/>
                  </a:moveTo>
                  <a:cubicBezTo>
                    <a:pt x="79" y="0"/>
                    <a:pt x="71" y="7"/>
                    <a:pt x="63" y="20"/>
                  </a:cubicBezTo>
                  <a:cubicBezTo>
                    <a:pt x="0" y="136"/>
                    <a:pt x="148" y="602"/>
                    <a:pt x="148" y="602"/>
                  </a:cubicBezTo>
                  <a:cubicBezTo>
                    <a:pt x="171" y="620"/>
                    <a:pt x="190" y="628"/>
                    <a:pt x="205" y="628"/>
                  </a:cubicBezTo>
                  <a:cubicBezTo>
                    <a:pt x="338" y="628"/>
                    <a:pt x="177" y="0"/>
                    <a:pt x="88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0"/>
            <p:cNvSpPr/>
            <p:nvPr/>
          </p:nvSpPr>
          <p:spPr>
            <a:xfrm>
              <a:off x="2102635" y="2562754"/>
              <a:ext cx="15721" cy="16923"/>
            </a:xfrm>
            <a:custGeom>
              <a:avLst/>
              <a:gdLst/>
              <a:ahLst/>
              <a:cxnLst/>
              <a:rect l="l" t="t" r="r" b="b"/>
              <a:pathLst>
                <a:path w="497" h="535" extrusionOk="0">
                  <a:moveTo>
                    <a:pt x="381" y="0"/>
                  </a:moveTo>
                  <a:cubicBezTo>
                    <a:pt x="377" y="0"/>
                    <a:pt x="372" y="1"/>
                    <a:pt x="367" y="3"/>
                  </a:cubicBezTo>
                  <a:cubicBezTo>
                    <a:pt x="238" y="38"/>
                    <a:pt x="0" y="462"/>
                    <a:pt x="0" y="462"/>
                  </a:cubicBezTo>
                  <a:cubicBezTo>
                    <a:pt x="5" y="513"/>
                    <a:pt x="22" y="534"/>
                    <a:pt x="47" y="534"/>
                  </a:cubicBezTo>
                  <a:cubicBezTo>
                    <a:pt x="172" y="534"/>
                    <a:pt x="496" y="0"/>
                    <a:pt x="381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0"/>
            <p:cNvSpPr/>
            <p:nvPr/>
          </p:nvSpPr>
          <p:spPr>
            <a:xfrm>
              <a:off x="2076443" y="2559939"/>
              <a:ext cx="22522" cy="10281"/>
            </a:xfrm>
            <a:custGeom>
              <a:avLst/>
              <a:gdLst/>
              <a:ahLst/>
              <a:cxnLst/>
              <a:rect l="l" t="t" r="r" b="b"/>
              <a:pathLst>
                <a:path w="712" h="325" extrusionOk="0">
                  <a:moveTo>
                    <a:pt x="548" y="0"/>
                  </a:moveTo>
                  <a:cubicBezTo>
                    <a:pt x="397" y="0"/>
                    <a:pt x="30" y="232"/>
                    <a:pt x="30" y="232"/>
                  </a:cubicBezTo>
                  <a:cubicBezTo>
                    <a:pt x="0" y="299"/>
                    <a:pt x="23" y="325"/>
                    <a:pt x="73" y="325"/>
                  </a:cubicBezTo>
                  <a:cubicBezTo>
                    <a:pt x="241" y="325"/>
                    <a:pt x="712" y="37"/>
                    <a:pt x="572" y="3"/>
                  </a:cubicBezTo>
                  <a:cubicBezTo>
                    <a:pt x="565" y="1"/>
                    <a:pt x="557" y="0"/>
                    <a:pt x="548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0"/>
            <p:cNvSpPr/>
            <p:nvPr/>
          </p:nvSpPr>
          <p:spPr>
            <a:xfrm>
              <a:off x="2063474" y="2581196"/>
              <a:ext cx="17872" cy="15500"/>
            </a:xfrm>
            <a:custGeom>
              <a:avLst/>
              <a:gdLst/>
              <a:ahLst/>
              <a:cxnLst/>
              <a:rect l="l" t="t" r="r" b="b"/>
              <a:pathLst>
                <a:path w="565" h="490" extrusionOk="0">
                  <a:moveTo>
                    <a:pt x="434" y="0"/>
                  </a:moveTo>
                  <a:cubicBezTo>
                    <a:pt x="431" y="0"/>
                    <a:pt x="428" y="0"/>
                    <a:pt x="425" y="1"/>
                  </a:cubicBezTo>
                  <a:cubicBezTo>
                    <a:pt x="295" y="21"/>
                    <a:pt x="3" y="412"/>
                    <a:pt x="3" y="412"/>
                  </a:cubicBezTo>
                  <a:cubicBezTo>
                    <a:pt x="1" y="467"/>
                    <a:pt x="18" y="489"/>
                    <a:pt x="46" y="489"/>
                  </a:cubicBezTo>
                  <a:cubicBezTo>
                    <a:pt x="179" y="489"/>
                    <a:pt x="565" y="0"/>
                    <a:pt x="434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0"/>
            <p:cNvSpPr/>
            <p:nvPr/>
          </p:nvSpPr>
          <p:spPr>
            <a:xfrm>
              <a:off x="2047531" y="2553992"/>
              <a:ext cx="19834" cy="13887"/>
            </a:xfrm>
            <a:custGeom>
              <a:avLst/>
              <a:gdLst/>
              <a:ahLst/>
              <a:cxnLst/>
              <a:rect l="l" t="t" r="r" b="b"/>
              <a:pathLst>
                <a:path w="627" h="439" extrusionOk="0">
                  <a:moveTo>
                    <a:pt x="478" y="0"/>
                  </a:moveTo>
                  <a:cubicBezTo>
                    <a:pt x="478" y="0"/>
                    <a:pt x="477" y="0"/>
                    <a:pt x="477" y="0"/>
                  </a:cubicBezTo>
                  <a:cubicBezTo>
                    <a:pt x="344" y="2"/>
                    <a:pt x="10" y="357"/>
                    <a:pt x="10" y="357"/>
                  </a:cubicBezTo>
                  <a:cubicBezTo>
                    <a:pt x="1" y="415"/>
                    <a:pt x="18" y="439"/>
                    <a:pt x="51" y="439"/>
                  </a:cubicBezTo>
                  <a:cubicBezTo>
                    <a:pt x="193" y="439"/>
                    <a:pt x="627" y="0"/>
                    <a:pt x="478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0"/>
            <p:cNvSpPr/>
            <p:nvPr/>
          </p:nvSpPr>
          <p:spPr>
            <a:xfrm>
              <a:off x="2035479" y="2584106"/>
              <a:ext cx="21384" cy="12147"/>
            </a:xfrm>
            <a:custGeom>
              <a:avLst/>
              <a:gdLst/>
              <a:ahLst/>
              <a:cxnLst/>
              <a:rect l="l" t="t" r="r" b="b"/>
              <a:pathLst>
                <a:path w="676" h="384" extrusionOk="0">
                  <a:moveTo>
                    <a:pt x="518" y="0"/>
                  </a:moveTo>
                  <a:cubicBezTo>
                    <a:pt x="377" y="0"/>
                    <a:pt x="19" y="295"/>
                    <a:pt x="19" y="295"/>
                  </a:cubicBezTo>
                  <a:cubicBezTo>
                    <a:pt x="0" y="359"/>
                    <a:pt x="19" y="384"/>
                    <a:pt x="60" y="384"/>
                  </a:cubicBezTo>
                  <a:cubicBezTo>
                    <a:pt x="214" y="384"/>
                    <a:pt x="676" y="16"/>
                    <a:pt x="527" y="0"/>
                  </a:cubicBezTo>
                  <a:cubicBezTo>
                    <a:pt x="524" y="0"/>
                    <a:pt x="521" y="0"/>
                    <a:pt x="518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0"/>
            <p:cNvSpPr/>
            <p:nvPr/>
          </p:nvSpPr>
          <p:spPr>
            <a:xfrm>
              <a:off x="2074356" y="2539378"/>
              <a:ext cx="24357" cy="5504"/>
            </a:xfrm>
            <a:custGeom>
              <a:avLst/>
              <a:gdLst/>
              <a:ahLst/>
              <a:cxnLst/>
              <a:rect l="l" t="t" r="r" b="b"/>
              <a:pathLst>
                <a:path w="770" h="174" extrusionOk="0">
                  <a:moveTo>
                    <a:pt x="520" y="0"/>
                  </a:moveTo>
                  <a:cubicBezTo>
                    <a:pt x="340" y="0"/>
                    <a:pt x="85" y="53"/>
                    <a:pt x="85" y="53"/>
                  </a:cubicBezTo>
                  <a:cubicBezTo>
                    <a:pt x="1" y="141"/>
                    <a:pt x="93" y="173"/>
                    <a:pt x="228" y="173"/>
                  </a:cubicBezTo>
                  <a:cubicBezTo>
                    <a:pt x="443" y="173"/>
                    <a:pt x="769" y="92"/>
                    <a:pt x="673" y="27"/>
                  </a:cubicBezTo>
                  <a:cubicBezTo>
                    <a:pt x="643" y="7"/>
                    <a:pt x="586" y="0"/>
                    <a:pt x="520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0"/>
            <p:cNvSpPr/>
            <p:nvPr/>
          </p:nvSpPr>
          <p:spPr>
            <a:xfrm>
              <a:off x="2065530" y="2509200"/>
              <a:ext cx="22681" cy="13602"/>
            </a:xfrm>
            <a:custGeom>
              <a:avLst/>
              <a:gdLst/>
              <a:ahLst/>
              <a:cxnLst/>
              <a:rect l="l" t="t" r="r" b="b"/>
              <a:pathLst>
                <a:path w="717" h="430" extrusionOk="0">
                  <a:moveTo>
                    <a:pt x="273" y="0"/>
                  </a:moveTo>
                  <a:lnTo>
                    <a:pt x="273" y="0"/>
                  </a:lnTo>
                  <a:cubicBezTo>
                    <a:pt x="1" y="10"/>
                    <a:pt x="550" y="430"/>
                    <a:pt x="684" y="430"/>
                  </a:cubicBezTo>
                  <a:cubicBezTo>
                    <a:pt x="706" y="430"/>
                    <a:pt x="717" y="418"/>
                    <a:pt x="711" y="393"/>
                  </a:cubicBezTo>
                  <a:cubicBezTo>
                    <a:pt x="684" y="262"/>
                    <a:pt x="273" y="0"/>
                    <a:pt x="273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0"/>
            <p:cNvSpPr/>
            <p:nvPr/>
          </p:nvSpPr>
          <p:spPr>
            <a:xfrm>
              <a:off x="2037978" y="2510624"/>
              <a:ext cx="24484" cy="10755"/>
            </a:xfrm>
            <a:custGeom>
              <a:avLst/>
              <a:gdLst/>
              <a:ahLst/>
              <a:cxnLst/>
              <a:rect l="l" t="t" r="r" b="b"/>
              <a:pathLst>
                <a:path w="774" h="340" extrusionOk="0">
                  <a:moveTo>
                    <a:pt x="252" y="1"/>
                  </a:moveTo>
                  <a:lnTo>
                    <a:pt x="252" y="1"/>
                  </a:lnTo>
                  <a:cubicBezTo>
                    <a:pt x="1" y="61"/>
                    <a:pt x="559" y="339"/>
                    <a:pt x="722" y="339"/>
                  </a:cubicBezTo>
                  <a:cubicBezTo>
                    <a:pt x="757" y="339"/>
                    <a:pt x="774" y="327"/>
                    <a:pt x="760" y="296"/>
                  </a:cubicBezTo>
                  <a:cubicBezTo>
                    <a:pt x="707" y="174"/>
                    <a:pt x="252" y="1"/>
                    <a:pt x="252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0"/>
            <p:cNvSpPr/>
            <p:nvPr/>
          </p:nvSpPr>
          <p:spPr>
            <a:xfrm>
              <a:off x="2065119" y="2486014"/>
              <a:ext cx="23598" cy="12432"/>
            </a:xfrm>
            <a:custGeom>
              <a:avLst/>
              <a:gdLst/>
              <a:ahLst/>
              <a:cxnLst/>
              <a:rect l="l" t="t" r="r" b="b"/>
              <a:pathLst>
                <a:path w="746" h="393" extrusionOk="0">
                  <a:moveTo>
                    <a:pt x="267" y="0"/>
                  </a:moveTo>
                  <a:lnTo>
                    <a:pt x="267" y="0"/>
                  </a:lnTo>
                  <a:cubicBezTo>
                    <a:pt x="0" y="30"/>
                    <a:pt x="563" y="393"/>
                    <a:pt x="707" y="393"/>
                  </a:cubicBezTo>
                  <a:cubicBezTo>
                    <a:pt x="733" y="393"/>
                    <a:pt x="745" y="381"/>
                    <a:pt x="737" y="354"/>
                  </a:cubicBezTo>
                  <a:cubicBezTo>
                    <a:pt x="700" y="228"/>
                    <a:pt x="267" y="0"/>
                    <a:pt x="267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0"/>
            <p:cNvSpPr/>
            <p:nvPr/>
          </p:nvSpPr>
          <p:spPr>
            <a:xfrm>
              <a:off x="2034594" y="2482249"/>
              <a:ext cx="22143" cy="14140"/>
            </a:xfrm>
            <a:custGeom>
              <a:avLst/>
              <a:gdLst/>
              <a:ahLst/>
              <a:cxnLst/>
              <a:rect l="l" t="t" r="r" b="b"/>
              <a:pathLst>
                <a:path w="700" h="447" extrusionOk="0">
                  <a:moveTo>
                    <a:pt x="272" y="0"/>
                  </a:moveTo>
                  <a:cubicBezTo>
                    <a:pt x="1" y="0"/>
                    <a:pt x="538" y="446"/>
                    <a:pt x="669" y="446"/>
                  </a:cubicBezTo>
                  <a:cubicBezTo>
                    <a:pt x="689" y="446"/>
                    <a:pt x="700" y="435"/>
                    <a:pt x="695" y="410"/>
                  </a:cubicBezTo>
                  <a:cubicBezTo>
                    <a:pt x="672" y="279"/>
                    <a:pt x="273" y="0"/>
                    <a:pt x="273" y="0"/>
                  </a:cubicBezTo>
                  <a:cubicBezTo>
                    <a:pt x="272" y="0"/>
                    <a:pt x="272" y="0"/>
                    <a:pt x="272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0"/>
            <p:cNvSpPr/>
            <p:nvPr/>
          </p:nvSpPr>
          <p:spPr>
            <a:xfrm>
              <a:off x="2128732" y="2471273"/>
              <a:ext cx="12526" cy="18600"/>
            </a:xfrm>
            <a:custGeom>
              <a:avLst/>
              <a:gdLst/>
              <a:ahLst/>
              <a:cxnLst/>
              <a:rect l="l" t="t" r="r" b="b"/>
              <a:pathLst>
                <a:path w="396" h="588" extrusionOk="0">
                  <a:moveTo>
                    <a:pt x="343" y="1"/>
                  </a:moveTo>
                  <a:cubicBezTo>
                    <a:pt x="223" y="1"/>
                    <a:pt x="1" y="587"/>
                    <a:pt x="101" y="587"/>
                  </a:cubicBezTo>
                  <a:cubicBezTo>
                    <a:pt x="107" y="587"/>
                    <a:pt x="113" y="586"/>
                    <a:pt x="121" y="582"/>
                  </a:cubicBezTo>
                  <a:cubicBezTo>
                    <a:pt x="239" y="525"/>
                    <a:pt x="395" y="64"/>
                    <a:pt x="395" y="64"/>
                  </a:cubicBezTo>
                  <a:cubicBezTo>
                    <a:pt x="383" y="19"/>
                    <a:pt x="365" y="1"/>
                    <a:pt x="343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0"/>
            <p:cNvSpPr/>
            <p:nvPr/>
          </p:nvSpPr>
          <p:spPr>
            <a:xfrm>
              <a:off x="2131010" y="2501008"/>
              <a:ext cx="12526" cy="18568"/>
            </a:xfrm>
            <a:custGeom>
              <a:avLst/>
              <a:gdLst/>
              <a:ahLst/>
              <a:cxnLst/>
              <a:rect l="l" t="t" r="r" b="b"/>
              <a:pathLst>
                <a:path w="396" h="587" extrusionOk="0">
                  <a:moveTo>
                    <a:pt x="343" y="0"/>
                  </a:moveTo>
                  <a:cubicBezTo>
                    <a:pt x="223" y="0"/>
                    <a:pt x="1" y="587"/>
                    <a:pt x="101" y="587"/>
                  </a:cubicBezTo>
                  <a:cubicBezTo>
                    <a:pt x="106" y="587"/>
                    <a:pt x="113" y="585"/>
                    <a:pt x="120" y="581"/>
                  </a:cubicBezTo>
                  <a:cubicBezTo>
                    <a:pt x="239" y="524"/>
                    <a:pt x="395" y="63"/>
                    <a:pt x="395" y="63"/>
                  </a:cubicBezTo>
                  <a:cubicBezTo>
                    <a:pt x="383" y="19"/>
                    <a:pt x="364" y="0"/>
                    <a:pt x="343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0"/>
            <p:cNvSpPr/>
            <p:nvPr/>
          </p:nvSpPr>
          <p:spPr>
            <a:xfrm>
              <a:off x="2109911" y="2492150"/>
              <a:ext cx="9648" cy="20087"/>
            </a:xfrm>
            <a:custGeom>
              <a:avLst/>
              <a:gdLst/>
              <a:ahLst/>
              <a:cxnLst/>
              <a:rect l="l" t="t" r="r" b="b"/>
              <a:pathLst>
                <a:path w="305" h="635" extrusionOk="0">
                  <a:moveTo>
                    <a:pt x="130" y="0"/>
                  </a:moveTo>
                  <a:cubicBezTo>
                    <a:pt x="0" y="0"/>
                    <a:pt x="120" y="635"/>
                    <a:pt x="211" y="635"/>
                  </a:cubicBezTo>
                  <a:cubicBezTo>
                    <a:pt x="220" y="635"/>
                    <a:pt x="228" y="629"/>
                    <a:pt x="236" y="616"/>
                  </a:cubicBezTo>
                  <a:cubicBezTo>
                    <a:pt x="305" y="503"/>
                    <a:pt x="189" y="31"/>
                    <a:pt x="189" y="31"/>
                  </a:cubicBezTo>
                  <a:cubicBezTo>
                    <a:pt x="165" y="10"/>
                    <a:pt x="146" y="0"/>
                    <a:pt x="130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0"/>
            <p:cNvSpPr/>
            <p:nvPr/>
          </p:nvSpPr>
          <p:spPr>
            <a:xfrm>
              <a:off x="2096372" y="2522866"/>
              <a:ext cx="22649" cy="13570"/>
            </a:xfrm>
            <a:custGeom>
              <a:avLst/>
              <a:gdLst/>
              <a:ahLst/>
              <a:cxnLst/>
              <a:rect l="l" t="t" r="r" b="b"/>
              <a:pathLst>
                <a:path w="716" h="429" extrusionOk="0">
                  <a:moveTo>
                    <a:pt x="272" y="1"/>
                  </a:moveTo>
                  <a:cubicBezTo>
                    <a:pt x="0" y="8"/>
                    <a:pt x="551" y="428"/>
                    <a:pt x="684" y="428"/>
                  </a:cubicBezTo>
                  <a:cubicBezTo>
                    <a:pt x="705" y="428"/>
                    <a:pt x="715" y="417"/>
                    <a:pt x="710" y="392"/>
                  </a:cubicBezTo>
                  <a:cubicBezTo>
                    <a:pt x="682" y="261"/>
                    <a:pt x="272" y="1"/>
                    <a:pt x="272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9" name="Google Shape;859;p40"/>
          <p:cNvGrpSpPr/>
          <p:nvPr/>
        </p:nvGrpSpPr>
        <p:grpSpPr>
          <a:xfrm>
            <a:off x="8587685" y="979972"/>
            <a:ext cx="235599" cy="224844"/>
            <a:chOff x="1690685" y="2722372"/>
            <a:chExt cx="235599" cy="224844"/>
          </a:xfrm>
        </p:grpSpPr>
        <p:sp>
          <p:nvSpPr>
            <p:cNvPr id="860" name="Google Shape;860;p40"/>
            <p:cNvSpPr/>
            <p:nvPr/>
          </p:nvSpPr>
          <p:spPr>
            <a:xfrm>
              <a:off x="1690685" y="2722372"/>
              <a:ext cx="235599" cy="224844"/>
            </a:xfrm>
            <a:custGeom>
              <a:avLst/>
              <a:gdLst/>
              <a:ahLst/>
              <a:cxnLst/>
              <a:rect l="l" t="t" r="r" b="b"/>
              <a:pathLst>
                <a:path w="7448" h="7108" extrusionOk="0">
                  <a:moveTo>
                    <a:pt x="2139" y="1"/>
                  </a:moveTo>
                  <a:cubicBezTo>
                    <a:pt x="2139" y="1"/>
                    <a:pt x="2139" y="1"/>
                    <a:pt x="2138" y="1"/>
                  </a:cubicBezTo>
                  <a:cubicBezTo>
                    <a:pt x="1806" y="4"/>
                    <a:pt x="2511" y="2709"/>
                    <a:pt x="2511" y="2709"/>
                  </a:cubicBezTo>
                  <a:cubicBezTo>
                    <a:pt x="2511" y="2709"/>
                    <a:pt x="1" y="3664"/>
                    <a:pt x="191" y="3834"/>
                  </a:cubicBezTo>
                  <a:cubicBezTo>
                    <a:pt x="383" y="4005"/>
                    <a:pt x="2833" y="4607"/>
                    <a:pt x="2833" y="4607"/>
                  </a:cubicBezTo>
                  <a:cubicBezTo>
                    <a:pt x="2833" y="4607"/>
                    <a:pt x="3232" y="7093"/>
                    <a:pt x="3503" y="7107"/>
                  </a:cubicBezTo>
                  <a:cubicBezTo>
                    <a:pt x="3504" y="7107"/>
                    <a:pt x="3505" y="7107"/>
                    <a:pt x="3506" y="7107"/>
                  </a:cubicBezTo>
                  <a:cubicBezTo>
                    <a:pt x="3782" y="7107"/>
                    <a:pt x="4866" y="5173"/>
                    <a:pt x="4866" y="5173"/>
                  </a:cubicBezTo>
                  <a:cubicBezTo>
                    <a:pt x="4866" y="5173"/>
                    <a:pt x="6473" y="5608"/>
                    <a:pt x="6960" y="5608"/>
                  </a:cubicBezTo>
                  <a:cubicBezTo>
                    <a:pt x="7022" y="5608"/>
                    <a:pt x="7065" y="5601"/>
                    <a:pt x="7085" y="5585"/>
                  </a:cubicBezTo>
                  <a:cubicBezTo>
                    <a:pt x="7269" y="5445"/>
                    <a:pt x="5764" y="3459"/>
                    <a:pt x="5764" y="3459"/>
                  </a:cubicBezTo>
                  <a:cubicBezTo>
                    <a:pt x="5764" y="3459"/>
                    <a:pt x="7448" y="953"/>
                    <a:pt x="7063" y="940"/>
                  </a:cubicBezTo>
                  <a:cubicBezTo>
                    <a:pt x="7056" y="940"/>
                    <a:pt x="7049" y="940"/>
                    <a:pt x="7043" y="940"/>
                  </a:cubicBezTo>
                  <a:cubicBezTo>
                    <a:pt x="6399" y="940"/>
                    <a:pt x="4461" y="1874"/>
                    <a:pt x="4461" y="1874"/>
                  </a:cubicBezTo>
                  <a:cubicBezTo>
                    <a:pt x="4461" y="1874"/>
                    <a:pt x="2475" y="1"/>
                    <a:pt x="21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0"/>
            <p:cNvSpPr/>
            <p:nvPr/>
          </p:nvSpPr>
          <p:spPr>
            <a:xfrm>
              <a:off x="1878361" y="2771181"/>
              <a:ext cx="17872" cy="11672"/>
            </a:xfrm>
            <a:custGeom>
              <a:avLst/>
              <a:gdLst/>
              <a:ahLst/>
              <a:cxnLst/>
              <a:rect l="l" t="t" r="r" b="b"/>
              <a:pathLst>
                <a:path w="565" h="369" extrusionOk="0">
                  <a:moveTo>
                    <a:pt x="518" y="1"/>
                  </a:moveTo>
                  <a:cubicBezTo>
                    <a:pt x="390" y="1"/>
                    <a:pt x="0" y="366"/>
                    <a:pt x="132" y="368"/>
                  </a:cubicBezTo>
                  <a:cubicBezTo>
                    <a:pt x="132" y="368"/>
                    <a:pt x="133" y="368"/>
                    <a:pt x="134" y="368"/>
                  </a:cubicBezTo>
                  <a:cubicBezTo>
                    <a:pt x="252" y="368"/>
                    <a:pt x="554" y="75"/>
                    <a:pt x="554" y="75"/>
                  </a:cubicBezTo>
                  <a:cubicBezTo>
                    <a:pt x="565" y="22"/>
                    <a:pt x="549" y="1"/>
                    <a:pt x="518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0"/>
            <p:cNvSpPr/>
            <p:nvPr/>
          </p:nvSpPr>
          <p:spPr>
            <a:xfrm>
              <a:off x="1862987" y="2791267"/>
              <a:ext cx="17936" cy="11641"/>
            </a:xfrm>
            <a:custGeom>
              <a:avLst/>
              <a:gdLst/>
              <a:ahLst/>
              <a:cxnLst/>
              <a:rect l="l" t="t" r="r" b="b"/>
              <a:pathLst>
                <a:path w="567" h="368" extrusionOk="0">
                  <a:moveTo>
                    <a:pt x="521" y="0"/>
                  </a:moveTo>
                  <a:cubicBezTo>
                    <a:pt x="393" y="0"/>
                    <a:pt x="1" y="365"/>
                    <a:pt x="134" y="367"/>
                  </a:cubicBezTo>
                  <a:cubicBezTo>
                    <a:pt x="134" y="367"/>
                    <a:pt x="135" y="367"/>
                    <a:pt x="136" y="367"/>
                  </a:cubicBezTo>
                  <a:cubicBezTo>
                    <a:pt x="254" y="367"/>
                    <a:pt x="556" y="74"/>
                    <a:pt x="556" y="74"/>
                  </a:cubicBezTo>
                  <a:cubicBezTo>
                    <a:pt x="567" y="21"/>
                    <a:pt x="551" y="0"/>
                    <a:pt x="521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0"/>
            <p:cNvSpPr/>
            <p:nvPr/>
          </p:nvSpPr>
          <p:spPr>
            <a:xfrm>
              <a:off x="1859508" y="2809551"/>
              <a:ext cx="17936" cy="11641"/>
            </a:xfrm>
            <a:custGeom>
              <a:avLst/>
              <a:gdLst/>
              <a:ahLst/>
              <a:cxnLst/>
              <a:rect l="l" t="t" r="r" b="b"/>
              <a:pathLst>
                <a:path w="567" h="368" extrusionOk="0">
                  <a:moveTo>
                    <a:pt x="520" y="1"/>
                  </a:moveTo>
                  <a:cubicBezTo>
                    <a:pt x="391" y="1"/>
                    <a:pt x="1" y="366"/>
                    <a:pt x="133" y="368"/>
                  </a:cubicBezTo>
                  <a:cubicBezTo>
                    <a:pt x="134" y="368"/>
                    <a:pt x="134" y="368"/>
                    <a:pt x="135" y="368"/>
                  </a:cubicBezTo>
                  <a:cubicBezTo>
                    <a:pt x="252" y="368"/>
                    <a:pt x="556" y="74"/>
                    <a:pt x="556" y="74"/>
                  </a:cubicBezTo>
                  <a:cubicBezTo>
                    <a:pt x="566" y="22"/>
                    <a:pt x="551" y="1"/>
                    <a:pt x="520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0"/>
            <p:cNvSpPr/>
            <p:nvPr/>
          </p:nvSpPr>
          <p:spPr>
            <a:xfrm>
              <a:off x="1830406" y="2830587"/>
              <a:ext cx="21067" cy="5472"/>
            </a:xfrm>
            <a:custGeom>
              <a:avLst/>
              <a:gdLst/>
              <a:ahLst/>
              <a:cxnLst/>
              <a:rect l="l" t="t" r="r" b="b"/>
              <a:pathLst>
                <a:path w="666" h="173" extrusionOk="0">
                  <a:moveTo>
                    <a:pt x="519" y="0"/>
                  </a:moveTo>
                  <a:cubicBezTo>
                    <a:pt x="335" y="0"/>
                    <a:pt x="1" y="103"/>
                    <a:pt x="97" y="157"/>
                  </a:cubicBezTo>
                  <a:cubicBezTo>
                    <a:pt x="117" y="168"/>
                    <a:pt x="149" y="173"/>
                    <a:pt x="187" y="173"/>
                  </a:cubicBezTo>
                  <a:cubicBezTo>
                    <a:pt x="343" y="173"/>
                    <a:pt x="607" y="98"/>
                    <a:pt x="607" y="98"/>
                  </a:cubicBezTo>
                  <a:cubicBezTo>
                    <a:pt x="666" y="26"/>
                    <a:pt x="611" y="0"/>
                    <a:pt x="519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0"/>
            <p:cNvSpPr/>
            <p:nvPr/>
          </p:nvSpPr>
          <p:spPr>
            <a:xfrm>
              <a:off x="1841287" y="2845833"/>
              <a:ext cx="20529" cy="11008"/>
            </a:xfrm>
            <a:custGeom>
              <a:avLst/>
              <a:gdLst/>
              <a:ahLst/>
              <a:cxnLst/>
              <a:rect l="l" t="t" r="r" b="b"/>
              <a:pathLst>
                <a:path w="649" h="348" extrusionOk="0">
                  <a:moveTo>
                    <a:pt x="35" y="1"/>
                  </a:moveTo>
                  <a:cubicBezTo>
                    <a:pt x="12" y="1"/>
                    <a:pt x="1" y="11"/>
                    <a:pt x="8" y="36"/>
                  </a:cubicBezTo>
                  <a:cubicBezTo>
                    <a:pt x="39" y="146"/>
                    <a:pt x="416" y="348"/>
                    <a:pt x="416" y="348"/>
                  </a:cubicBezTo>
                  <a:cubicBezTo>
                    <a:pt x="649" y="322"/>
                    <a:pt x="161" y="1"/>
                    <a:pt x="35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0"/>
            <p:cNvSpPr/>
            <p:nvPr/>
          </p:nvSpPr>
          <p:spPr>
            <a:xfrm>
              <a:off x="1862956" y="2847478"/>
              <a:ext cx="21858" cy="8478"/>
            </a:xfrm>
            <a:custGeom>
              <a:avLst/>
              <a:gdLst/>
              <a:ahLst/>
              <a:cxnLst/>
              <a:rect l="l" t="t" r="r" b="b"/>
              <a:pathLst>
                <a:path w="691" h="268" extrusionOk="0">
                  <a:moveTo>
                    <a:pt x="57" y="1"/>
                  </a:moveTo>
                  <a:cubicBezTo>
                    <a:pt x="20" y="1"/>
                    <a:pt x="1" y="12"/>
                    <a:pt x="16" y="41"/>
                  </a:cubicBezTo>
                  <a:cubicBezTo>
                    <a:pt x="70" y="144"/>
                    <a:pt x="478" y="267"/>
                    <a:pt x="478" y="267"/>
                  </a:cubicBezTo>
                  <a:cubicBezTo>
                    <a:pt x="690" y="201"/>
                    <a:pt x="213" y="1"/>
                    <a:pt x="57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0"/>
            <p:cNvSpPr/>
            <p:nvPr/>
          </p:nvSpPr>
          <p:spPr>
            <a:xfrm>
              <a:off x="1852897" y="2871519"/>
              <a:ext cx="21194" cy="10028"/>
            </a:xfrm>
            <a:custGeom>
              <a:avLst/>
              <a:gdLst/>
              <a:ahLst/>
              <a:cxnLst/>
              <a:rect l="l" t="t" r="r" b="b"/>
              <a:pathLst>
                <a:path w="670" h="317" extrusionOk="0">
                  <a:moveTo>
                    <a:pt x="40" y="1"/>
                  </a:moveTo>
                  <a:cubicBezTo>
                    <a:pt x="13" y="1"/>
                    <a:pt x="0" y="12"/>
                    <a:pt x="10" y="37"/>
                  </a:cubicBezTo>
                  <a:cubicBezTo>
                    <a:pt x="52" y="144"/>
                    <a:pt x="443" y="316"/>
                    <a:pt x="443" y="316"/>
                  </a:cubicBezTo>
                  <a:cubicBezTo>
                    <a:pt x="670" y="273"/>
                    <a:pt x="176" y="1"/>
                    <a:pt x="40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0"/>
            <p:cNvSpPr/>
            <p:nvPr/>
          </p:nvSpPr>
          <p:spPr>
            <a:xfrm>
              <a:off x="1874660" y="2868134"/>
              <a:ext cx="20118" cy="11546"/>
            </a:xfrm>
            <a:custGeom>
              <a:avLst/>
              <a:gdLst/>
              <a:ahLst/>
              <a:cxnLst/>
              <a:rect l="l" t="t" r="r" b="b"/>
              <a:pathLst>
                <a:path w="636" h="365" extrusionOk="0">
                  <a:moveTo>
                    <a:pt x="31" y="0"/>
                  </a:moveTo>
                  <a:cubicBezTo>
                    <a:pt x="11" y="0"/>
                    <a:pt x="1" y="10"/>
                    <a:pt x="7" y="34"/>
                  </a:cubicBezTo>
                  <a:cubicBezTo>
                    <a:pt x="34" y="147"/>
                    <a:pt x="400" y="364"/>
                    <a:pt x="400" y="364"/>
                  </a:cubicBezTo>
                  <a:cubicBezTo>
                    <a:pt x="635" y="350"/>
                    <a:pt x="151" y="0"/>
                    <a:pt x="31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0"/>
            <p:cNvSpPr/>
            <p:nvPr/>
          </p:nvSpPr>
          <p:spPr>
            <a:xfrm>
              <a:off x="1832272" y="2854090"/>
              <a:ext cx="14076" cy="15468"/>
            </a:xfrm>
            <a:custGeom>
              <a:avLst/>
              <a:gdLst/>
              <a:ahLst/>
              <a:cxnLst/>
              <a:rect l="l" t="t" r="r" b="b"/>
              <a:pathLst>
                <a:path w="445" h="489" extrusionOk="0">
                  <a:moveTo>
                    <a:pt x="38" y="1"/>
                  </a:moveTo>
                  <a:cubicBezTo>
                    <a:pt x="27" y="1"/>
                    <a:pt x="19" y="8"/>
                    <a:pt x="16" y="25"/>
                  </a:cubicBezTo>
                  <a:cubicBezTo>
                    <a:pt x="1" y="141"/>
                    <a:pt x="257" y="481"/>
                    <a:pt x="257" y="481"/>
                  </a:cubicBezTo>
                  <a:cubicBezTo>
                    <a:pt x="273" y="486"/>
                    <a:pt x="286" y="489"/>
                    <a:pt x="296" y="489"/>
                  </a:cubicBezTo>
                  <a:cubicBezTo>
                    <a:pt x="445" y="489"/>
                    <a:pt x="127" y="1"/>
                    <a:pt x="38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0"/>
            <p:cNvSpPr/>
            <p:nvPr/>
          </p:nvSpPr>
          <p:spPr>
            <a:xfrm>
              <a:off x="1815728" y="2855734"/>
              <a:ext cx="7876" cy="17335"/>
            </a:xfrm>
            <a:custGeom>
              <a:avLst/>
              <a:gdLst/>
              <a:ahLst/>
              <a:cxnLst/>
              <a:rect l="l" t="t" r="r" b="b"/>
              <a:pathLst>
                <a:path w="249" h="548" extrusionOk="0">
                  <a:moveTo>
                    <a:pt x="167" y="0"/>
                  </a:moveTo>
                  <a:cubicBezTo>
                    <a:pt x="161" y="0"/>
                    <a:pt x="155" y="3"/>
                    <a:pt x="147" y="9"/>
                  </a:cubicBezTo>
                  <a:cubicBezTo>
                    <a:pt x="54" y="81"/>
                    <a:pt x="1" y="503"/>
                    <a:pt x="1" y="503"/>
                  </a:cubicBezTo>
                  <a:cubicBezTo>
                    <a:pt x="17" y="534"/>
                    <a:pt x="33" y="548"/>
                    <a:pt x="50" y="548"/>
                  </a:cubicBezTo>
                  <a:cubicBezTo>
                    <a:pt x="153" y="548"/>
                    <a:pt x="248" y="0"/>
                    <a:pt x="167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0"/>
            <p:cNvSpPr/>
            <p:nvPr/>
          </p:nvSpPr>
          <p:spPr>
            <a:xfrm>
              <a:off x="1828381" y="2881800"/>
              <a:ext cx="5979" cy="17746"/>
            </a:xfrm>
            <a:custGeom>
              <a:avLst/>
              <a:gdLst/>
              <a:ahLst/>
              <a:cxnLst/>
              <a:rect l="l" t="t" r="r" b="b"/>
              <a:pathLst>
                <a:path w="189" h="561" extrusionOk="0">
                  <a:moveTo>
                    <a:pt x="96" y="0"/>
                  </a:moveTo>
                  <a:cubicBezTo>
                    <a:pt x="89" y="0"/>
                    <a:pt x="82" y="4"/>
                    <a:pt x="75" y="13"/>
                  </a:cubicBezTo>
                  <a:cubicBezTo>
                    <a:pt x="0" y="99"/>
                    <a:pt x="31" y="525"/>
                    <a:pt x="31" y="525"/>
                  </a:cubicBezTo>
                  <a:cubicBezTo>
                    <a:pt x="50" y="550"/>
                    <a:pt x="67" y="561"/>
                    <a:pt x="82" y="561"/>
                  </a:cubicBezTo>
                  <a:cubicBezTo>
                    <a:pt x="188" y="561"/>
                    <a:pt x="174" y="0"/>
                    <a:pt x="96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0"/>
            <p:cNvSpPr/>
            <p:nvPr/>
          </p:nvSpPr>
          <p:spPr>
            <a:xfrm>
              <a:off x="1802348" y="2872088"/>
              <a:ext cx="6548" cy="17556"/>
            </a:xfrm>
            <a:custGeom>
              <a:avLst/>
              <a:gdLst/>
              <a:ahLst/>
              <a:cxnLst/>
              <a:rect l="l" t="t" r="r" b="b"/>
              <a:pathLst>
                <a:path w="207" h="555" extrusionOk="0">
                  <a:moveTo>
                    <a:pt x="125" y="0"/>
                  </a:moveTo>
                  <a:cubicBezTo>
                    <a:pt x="119" y="0"/>
                    <a:pt x="112" y="4"/>
                    <a:pt x="105" y="10"/>
                  </a:cubicBezTo>
                  <a:cubicBezTo>
                    <a:pt x="19" y="88"/>
                    <a:pt x="0" y="513"/>
                    <a:pt x="0" y="513"/>
                  </a:cubicBezTo>
                  <a:cubicBezTo>
                    <a:pt x="18" y="542"/>
                    <a:pt x="35" y="554"/>
                    <a:pt x="51" y="554"/>
                  </a:cubicBezTo>
                  <a:cubicBezTo>
                    <a:pt x="156" y="554"/>
                    <a:pt x="207" y="0"/>
                    <a:pt x="125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0"/>
            <p:cNvSpPr/>
            <p:nvPr/>
          </p:nvSpPr>
          <p:spPr>
            <a:xfrm>
              <a:off x="1810730" y="2898027"/>
              <a:ext cx="8509" cy="17176"/>
            </a:xfrm>
            <a:custGeom>
              <a:avLst/>
              <a:gdLst/>
              <a:ahLst/>
              <a:cxnLst/>
              <a:rect l="l" t="t" r="r" b="b"/>
              <a:pathLst>
                <a:path w="269" h="543" extrusionOk="0">
                  <a:moveTo>
                    <a:pt x="185" y="1"/>
                  </a:moveTo>
                  <a:cubicBezTo>
                    <a:pt x="180" y="1"/>
                    <a:pt x="173" y="3"/>
                    <a:pt x="166" y="8"/>
                  </a:cubicBezTo>
                  <a:cubicBezTo>
                    <a:pt x="72" y="74"/>
                    <a:pt x="0" y="495"/>
                    <a:pt x="0" y="495"/>
                  </a:cubicBezTo>
                  <a:cubicBezTo>
                    <a:pt x="15" y="528"/>
                    <a:pt x="32" y="543"/>
                    <a:pt x="49" y="543"/>
                  </a:cubicBezTo>
                  <a:cubicBezTo>
                    <a:pt x="153" y="543"/>
                    <a:pt x="269" y="1"/>
                    <a:pt x="185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0"/>
            <p:cNvSpPr/>
            <p:nvPr/>
          </p:nvSpPr>
          <p:spPr>
            <a:xfrm>
              <a:off x="1793712" y="2844979"/>
              <a:ext cx="19581" cy="9363"/>
            </a:xfrm>
            <a:custGeom>
              <a:avLst/>
              <a:gdLst/>
              <a:ahLst/>
              <a:cxnLst/>
              <a:rect l="l" t="t" r="r" b="b"/>
              <a:pathLst>
                <a:path w="619" h="296" extrusionOk="0">
                  <a:moveTo>
                    <a:pt x="475" y="1"/>
                  </a:moveTo>
                  <a:cubicBezTo>
                    <a:pt x="348" y="1"/>
                    <a:pt x="24" y="214"/>
                    <a:pt x="24" y="214"/>
                  </a:cubicBezTo>
                  <a:cubicBezTo>
                    <a:pt x="0" y="272"/>
                    <a:pt x="20" y="295"/>
                    <a:pt x="62" y="295"/>
                  </a:cubicBezTo>
                  <a:cubicBezTo>
                    <a:pt x="206" y="295"/>
                    <a:pt x="619" y="29"/>
                    <a:pt x="492" y="3"/>
                  </a:cubicBezTo>
                  <a:cubicBezTo>
                    <a:pt x="487" y="1"/>
                    <a:pt x="481" y="1"/>
                    <a:pt x="475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0"/>
            <p:cNvSpPr/>
            <p:nvPr/>
          </p:nvSpPr>
          <p:spPr>
            <a:xfrm>
              <a:off x="1775397" y="2833465"/>
              <a:ext cx="21668" cy="4270"/>
            </a:xfrm>
            <a:custGeom>
              <a:avLst/>
              <a:gdLst/>
              <a:ahLst/>
              <a:cxnLst/>
              <a:rect l="l" t="t" r="r" b="b"/>
              <a:pathLst>
                <a:path w="685" h="135" extrusionOk="0">
                  <a:moveTo>
                    <a:pt x="323" y="0"/>
                  </a:moveTo>
                  <a:cubicBezTo>
                    <a:pt x="210" y="0"/>
                    <a:pt x="110" y="9"/>
                    <a:pt x="110" y="9"/>
                  </a:cubicBezTo>
                  <a:cubicBezTo>
                    <a:pt x="1" y="98"/>
                    <a:pt x="169" y="135"/>
                    <a:pt x="343" y="135"/>
                  </a:cubicBezTo>
                  <a:cubicBezTo>
                    <a:pt x="511" y="135"/>
                    <a:pt x="685" y="101"/>
                    <a:pt x="624" y="49"/>
                  </a:cubicBezTo>
                  <a:cubicBezTo>
                    <a:pt x="578" y="10"/>
                    <a:pt x="443" y="0"/>
                    <a:pt x="323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0"/>
            <p:cNvSpPr/>
            <p:nvPr/>
          </p:nvSpPr>
          <p:spPr>
            <a:xfrm>
              <a:off x="1756228" y="2844252"/>
              <a:ext cx="20403" cy="7655"/>
            </a:xfrm>
            <a:custGeom>
              <a:avLst/>
              <a:gdLst/>
              <a:ahLst/>
              <a:cxnLst/>
              <a:rect l="l" t="t" r="r" b="b"/>
              <a:pathLst>
                <a:path w="645" h="242" extrusionOk="0">
                  <a:moveTo>
                    <a:pt x="492" y="0"/>
                  </a:moveTo>
                  <a:cubicBezTo>
                    <a:pt x="352" y="0"/>
                    <a:pt x="36" y="154"/>
                    <a:pt x="36" y="154"/>
                  </a:cubicBezTo>
                  <a:cubicBezTo>
                    <a:pt x="1" y="217"/>
                    <a:pt x="28" y="241"/>
                    <a:pt x="84" y="241"/>
                  </a:cubicBezTo>
                  <a:cubicBezTo>
                    <a:pt x="244" y="241"/>
                    <a:pt x="644" y="47"/>
                    <a:pt x="529" y="5"/>
                  </a:cubicBezTo>
                  <a:cubicBezTo>
                    <a:pt x="519" y="2"/>
                    <a:pt x="506" y="0"/>
                    <a:pt x="492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0"/>
            <p:cNvSpPr/>
            <p:nvPr/>
          </p:nvSpPr>
          <p:spPr>
            <a:xfrm>
              <a:off x="1755089" y="2817174"/>
              <a:ext cx="20941" cy="6137"/>
            </a:xfrm>
            <a:custGeom>
              <a:avLst/>
              <a:gdLst/>
              <a:ahLst/>
              <a:cxnLst/>
              <a:rect l="l" t="t" r="r" b="b"/>
              <a:pathLst>
                <a:path w="662" h="194" extrusionOk="0">
                  <a:moveTo>
                    <a:pt x="490" y="1"/>
                  </a:moveTo>
                  <a:cubicBezTo>
                    <a:pt x="338" y="1"/>
                    <a:pt x="51" y="101"/>
                    <a:pt x="51" y="101"/>
                  </a:cubicBezTo>
                  <a:cubicBezTo>
                    <a:pt x="1" y="168"/>
                    <a:pt x="42" y="193"/>
                    <a:pt x="118" y="193"/>
                  </a:cubicBezTo>
                  <a:cubicBezTo>
                    <a:pt x="295" y="193"/>
                    <a:pt x="661" y="62"/>
                    <a:pt x="558" y="12"/>
                  </a:cubicBezTo>
                  <a:cubicBezTo>
                    <a:pt x="541" y="4"/>
                    <a:pt x="518" y="1"/>
                    <a:pt x="490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0"/>
            <p:cNvSpPr/>
            <p:nvPr/>
          </p:nvSpPr>
          <p:spPr>
            <a:xfrm>
              <a:off x="1733958" y="2836027"/>
              <a:ext cx="21257" cy="4903"/>
            </a:xfrm>
            <a:custGeom>
              <a:avLst/>
              <a:gdLst/>
              <a:ahLst/>
              <a:cxnLst/>
              <a:rect l="l" t="t" r="r" b="b"/>
              <a:pathLst>
                <a:path w="672" h="155" extrusionOk="0">
                  <a:moveTo>
                    <a:pt x="458" y="1"/>
                  </a:moveTo>
                  <a:cubicBezTo>
                    <a:pt x="300" y="1"/>
                    <a:pt x="73" y="49"/>
                    <a:pt x="73" y="49"/>
                  </a:cubicBezTo>
                  <a:cubicBezTo>
                    <a:pt x="0" y="126"/>
                    <a:pt x="76" y="154"/>
                    <a:pt x="191" y="154"/>
                  </a:cubicBezTo>
                  <a:cubicBezTo>
                    <a:pt x="380" y="154"/>
                    <a:pt x="672" y="79"/>
                    <a:pt x="586" y="23"/>
                  </a:cubicBezTo>
                  <a:cubicBezTo>
                    <a:pt x="561" y="7"/>
                    <a:pt x="513" y="1"/>
                    <a:pt x="458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0"/>
            <p:cNvSpPr/>
            <p:nvPr/>
          </p:nvSpPr>
          <p:spPr>
            <a:xfrm>
              <a:off x="1782514" y="2813252"/>
              <a:ext cx="21953" cy="8130"/>
            </a:xfrm>
            <a:custGeom>
              <a:avLst/>
              <a:gdLst/>
              <a:ahLst/>
              <a:cxnLst/>
              <a:rect l="l" t="t" r="r" b="b"/>
              <a:pathLst>
                <a:path w="694" h="257" extrusionOk="0">
                  <a:moveTo>
                    <a:pt x="209" y="0"/>
                  </a:moveTo>
                  <a:lnTo>
                    <a:pt x="209" y="0"/>
                  </a:lnTo>
                  <a:cubicBezTo>
                    <a:pt x="0" y="71"/>
                    <a:pt x="470" y="257"/>
                    <a:pt x="631" y="257"/>
                  </a:cubicBezTo>
                  <a:cubicBezTo>
                    <a:pt x="672" y="257"/>
                    <a:pt x="693" y="245"/>
                    <a:pt x="677" y="215"/>
                  </a:cubicBezTo>
                  <a:cubicBezTo>
                    <a:pt x="621" y="115"/>
                    <a:pt x="209" y="0"/>
                    <a:pt x="209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0"/>
            <p:cNvSpPr/>
            <p:nvPr/>
          </p:nvSpPr>
          <p:spPr>
            <a:xfrm>
              <a:off x="1793934" y="2786902"/>
              <a:ext cx="12526" cy="16291"/>
            </a:xfrm>
            <a:custGeom>
              <a:avLst/>
              <a:gdLst/>
              <a:ahLst/>
              <a:cxnLst/>
              <a:rect l="l" t="t" r="r" b="b"/>
              <a:pathLst>
                <a:path w="396" h="515" extrusionOk="0">
                  <a:moveTo>
                    <a:pt x="135" y="0"/>
                  </a:moveTo>
                  <a:cubicBezTo>
                    <a:pt x="0" y="0"/>
                    <a:pt x="259" y="515"/>
                    <a:pt x="342" y="515"/>
                  </a:cubicBezTo>
                  <a:cubicBezTo>
                    <a:pt x="352" y="515"/>
                    <a:pt x="359" y="508"/>
                    <a:pt x="364" y="493"/>
                  </a:cubicBezTo>
                  <a:cubicBezTo>
                    <a:pt x="395" y="382"/>
                    <a:pt x="180" y="13"/>
                    <a:pt x="180" y="13"/>
                  </a:cubicBezTo>
                  <a:cubicBezTo>
                    <a:pt x="162" y="4"/>
                    <a:pt x="147" y="0"/>
                    <a:pt x="135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0"/>
            <p:cNvSpPr/>
            <p:nvPr/>
          </p:nvSpPr>
          <p:spPr>
            <a:xfrm>
              <a:off x="1770905" y="2776970"/>
              <a:ext cx="15247" cy="14709"/>
            </a:xfrm>
            <a:custGeom>
              <a:avLst/>
              <a:gdLst/>
              <a:ahLst/>
              <a:cxnLst/>
              <a:rect l="l" t="t" r="r" b="b"/>
              <a:pathLst>
                <a:path w="482" h="465" extrusionOk="0">
                  <a:moveTo>
                    <a:pt x="164" y="0"/>
                  </a:moveTo>
                  <a:cubicBezTo>
                    <a:pt x="0" y="0"/>
                    <a:pt x="361" y="465"/>
                    <a:pt x="453" y="465"/>
                  </a:cubicBezTo>
                  <a:cubicBezTo>
                    <a:pt x="466" y="465"/>
                    <a:pt x="473" y="457"/>
                    <a:pt x="474" y="439"/>
                  </a:cubicBezTo>
                  <a:cubicBezTo>
                    <a:pt x="482" y="324"/>
                    <a:pt x="197" y="5"/>
                    <a:pt x="197" y="5"/>
                  </a:cubicBezTo>
                  <a:cubicBezTo>
                    <a:pt x="184" y="2"/>
                    <a:pt x="173" y="0"/>
                    <a:pt x="164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0"/>
            <p:cNvSpPr/>
            <p:nvPr/>
          </p:nvSpPr>
          <p:spPr>
            <a:xfrm>
              <a:off x="1802601" y="2768713"/>
              <a:ext cx="13634" cy="15753"/>
            </a:xfrm>
            <a:custGeom>
              <a:avLst/>
              <a:gdLst/>
              <a:ahLst/>
              <a:cxnLst/>
              <a:rect l="l" t="t" r="r" b="b"/>
              <a:pathLst>
                <a:path w="431" h="498" extrusionOk="0">
                  <a:moveTo>
                    <a:pt x="145" y="0"/>
                  </a:moveTo>
                  <a:cubicBezTo>
                    <a:pt x="1" y="0"/>
                    <a:pt x="301" y="497"/>
                    <a:pt x="388" y="497"/>
                  </a:cubicBezTo>
                  <a:cubicBezTo>
                    <a:pt x="398" y="497"/>
                    <a:pt x="406" y="490"/>
                    <a:pt x="409" y="473"/>
                  </a:cubicBezTo>
                  <a:cubicBezTo>
                    <a:pt x="430" y="359"/>
                    <a:pt x="185" y="9"/>
                    <a:pt x="185" y="9"/>
                  </a:cubicBezTo>
                  <a:cubicBezTo>
                    <a:pt x="169" y="3"/>
                    <a:pt x="156" y="0"/>
                    <a:pt x="145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0"/>
            <p:cNvSpPr/>
            <p:nvPr/>
          </p:nvSpPr>
          <p:spPr>
            <a:xfrm>
              <a:off x="1780774" y="2753498"/>
              <a:ext cx="11862" cy="16575"/>
            </a:xfrm>
            <a:custGeom>
              <a:avLst/>
              <a:gdLst/>
              <a:ahLst/>
              <a:cxnLst/>
              <a:rect l="l" t="t" r="r" b="b"/>
              <a:pathLst>
                <a:path w="375" h="524" extrusionOk="0">
                  <a:moveTo>
                    <a:pt x="129" y="0"/>
                  </a:moveTo>
                  <a:cubicBezTo>
                    <a:pt x="0" y="0"/>
                    <a:pt x="237" y="523"/>
                    <a:pt x="319" y="523"/>
                  </a:cubicBezTo>
                  <a:cubicBezTo>
                    <a:pt x="328" y="523"/>
                    <a:pt x="335" y="517"/>
                    <a:pt x="340" y="502"/>
                  </a:cubicBezTo>
                  <a:cubicBezTo>
                    <a:pt x="374" y="393"/>
                    <a:pt x="175" y="15"/>
                    <a:pt x="175" y="15"/>
                  </a:cubicBezTo>
                  <a:cubicBezTo>
                    <a:pt x="156" y="5"/>
                    <a:pt x="141" y="0"/>
                    <a:pt x="129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0"/>
            <p:cNvSpPr/>
            <p:nvPr/>
          </p:nvSpPr>
          <p:spPr>
            <a:xfrm>
              <a:off x="1848626" y="2783865"/>
              <a:ext cx="17936" cy="11609"/>
            </a:xfrm>
            <a:custGeom>
              <a:avLst/>
              <a:gdLst/>
              <a:ahLst/>
              <a:cxnLst/>
              <a:rect l="l" t="t" r="r" b="b"/>
              <a:pathLst>
                <a:path w="567" h="367" extrusionOk="0">
                  <a:moveTo>
                    <a:pt x="520" y="0"/>
                  </a:moveTo>
                  <a:cubicBezTo>
                    <a:pt x="393" y="0"/>
                    <a:pt x="1" y="365"/>
                    <a:pt x="134" y="367"/>
                  </a:cubicBezTo>
                  <a:cubicBezTo>
                    <a:pt x="135" y="367"/>
                    <a:pt x="135" y="367"/>
                    <a:pt x="136" y="367"/>
                  </a:cubicBezTo>
                  <a:cubicBezTo>
                    <a:pt x="254" y="367"/>
                    <a:pt x="556" y="73"/>
                    <a:pt x="556" y="73"/>
                  </a:cubicBezTo>
                  <a:cubicBezTo>
                    <a:pt x="567" y="21"/>
                    <a:pt x="551" y="0"/>
                    <a:pt x="520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0"/>
            <p:cNvSpPr/>
            <p:nvPr/>
          </p:nvSpPr>
          <p:spPr>
            <a:xfrm>
              <a:off x="1838504" y="2807906"/>
              <a:ext cx="17936" cy="11609"/>
            </a:xfrm>
            <a:custGeom>
              <a:avLst/>
              <a:gdLst/>
              <a:ahLst/>
              <a:cxnLst/>
              <a:rect l="l" t="t" r="r" b="b"/>
              <a:pathLst>
                <a:path w="567" h="367" extrusionOk="0">
                  <a:moveTo>
                    <a:pt x="520" y="1"/>
                  </a:moveTo>
                  <a:cubicBezTo>
                    <a:pt x="392" y="1"/>
                    <a:pt x="0" y="365"/>
                    <a:pt x="133" y="367"/>
                  </a:cubicBezTo>
                  <a:cubicBezTo>
                    <a:pt x="134" y="367"/>
                    <a:pt x="135" y="367"/>
                    <a:pt x="135" y="367"/>
                  </a:cubicBezTo>
                  <a:cubicBezTo>
                    <a:pt x="253" y="367"/>
                    <a:pt x="555" y="75"/>
                    <a:pt x="555" y="75"/>
                  </a:cubicBezTo>
                  <a:cubicBezTo>
                    <a:pt x="566" y="22"/>
                    <a:pt x="551" y="1"/>
                    <a:pt x="520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0"/>
            <p:cNvSpPr/>
            <p:nvPr/>
          </p:nvSpPr>
          <p:spPr>
            <a:xfrm>
              <a:off x="1828951" y="2789907"/>
              <a:ext cx="9553" cy="16828"/>
            </a:xfrm>
            <a:custGeom>
              <a:avLst/>
              <a:gdLst/>
              <a:ahLst/>
              <a:cxnLst/>
              <a:rect l="l" t="t" r="r" b="b"/>
              <a:pathLst>
                <a:path w="302" h="532" extrusionOk="0">
                  <a:moveTo>
                    <a:pt x="255" y="0"/>
                  </a:moveTo>
                  <a:cubicBezTo>
                    <a:pt x="151" y="0"/>
                    <a:pt x="1" y="531"/>
                    <a:pt x="86" y="531"/>
                  </a:cubicBezTo>
                  <a:cubicBezTo>
                    <a:pt x="91" y="531"/>
                    <a:pt x="97" y="529"/>
                    <a:pt x="104" y="525"/>
                  </a:cubicBezTo>
                  <a:cubicBezTo>
                    <a:pt x="204" y="466"/>
                    <a:pt x="302" y="51"/>
                    <a:pt x="302" y="51"/>
                  </a:cubicBezTo>
                  <a:cubicBezTo>
                    <a:pt x="288" y="15"/>
                    <a:pt x="272" y="0"/>
                    <a:pt x="255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0"/>
            <p:cNvSpPr/>
            <p:nvPr/>
          </p:nvSpPr>
          <p:spPr>
            <a:xfrm>
              <a:off x="1812502" y="2809867"/>
              <a:ext cx="12432" cy="16291"/>
            </a:xfrm>
            <a:custGeom>
              <a:avLst/>
              <a:gdLst/>
              <a:ahLst/>
              <a:cxnLst/>
              <a:rect l="l" t="t" r="r" b="b"/>
              <a:pathLst>
                <a:path w="393" h="515" extrusionOk="0">
                  <a:moveTo>
                    <a:pt x="133" y="0"/>
                  </a:moveTo>
                  <a:cubicBezTo>
                    <a:pt x="0" y="0"/>
                    <a:pt x="258" y="515"/>
                    <a:pt x="341" y="515"/>
                  </a:cubicBezTo>
                  <a:cubicBezTo>
                    <a:pt x="351" y="515"/>
                    <a:pt x="358" y="508"/>
                    <a:pt x="362" y="493"/>
                  </a:cubicBezTo>
                  <a:cubicBezTo>
                    <a:pt x="392" y="381"/>
                    <a:pt x="177" y="13"/>
                    <a:pt x="177" y="13"/>
                  </a:cubicBezTo>
                  <a:cubicBezTo>
                    <a:pt x="159" y="4"/>
                    <a:pt x="145" y="0"/>
                    <a:pt x="133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8" name="Google Shape;888;p40"/>
          <p:cNvSpPr/>
          <p:nvPr/>
        </p:nvSpPr>
        <p:spPr>
          <a:xfrm>
            <a:off x="-405625" y="-38750"/>
            <a:ext cx="1125625" cy="2761125"/>
          </a:xfrm>
          <a:custGeom>
            <a:avLst/>
            <a:gdLst/>
            <a:ahLst/>
            <a:cxnLst/>
            <a:rect l="l" t="t" r="r" b="b"/>
            <a:pathLst>
              <a:path w="45025" h="110445" extrusionOk="0">
                <a:moveTo>
                  <a:pt x="37208" y="0"/>
                </a:moveTo>
                <a:cubicBezTo>
                  <a:pt x="41412" y="2102"/>
                  <a:pt x="46234" y="7458"/>
                  <a:pt x="44747" y="11917"/>
                </a:cubicBezTo>
                <a:cubicBezTo>
                  <a:pt x="42619" y="18298"/>
                  <a:pt x="31672" y="15126"/>
                  <a:pt x="25048" y="16294"/>
                </a:cubicBezTo>
                <a:cubicBezTo>
                  <a:pt x="18105" y="17518"/>
                  <a:pt x="10410" y="24092"/>
                  <a:pt x="9971" y="31129"/>
                </a:cubicBezTo>
                <a:cubicBezTo>
                  <a:pt x="9143" y="44391"/>
                  <a:pt x="25558" y="52747"/>
                  <a:pt x="31858" y="64446"/>
                </a:cubicBezTo>
                <a:cubicBezTo>
                  <a:pt x="36389" y="72860"/>
                  <a:pt x="38188" y="83178"/>
                  <a:pt x="36965" y="92656"/>
                </a:cubicBezTo>
                <a:cubicBezTo>
                  <a:pt x="35237" y="106043"/>
                  <a:pt x="12806" y="113462"/>
                  <a:pt x="0" y="109193"/>
                </a:cubicBezTo>
              </a:path>
            </a:pathLst>
          </a:custGeom>
          <a:noFill/>
          <a:ln w="9525" cap="rnd" cmpd="sng">
            <a:solidFill>
              <a:schemeClr val="accent6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889" name="Google Shape;889;p40"/>
          <p:cNvSpPr/>
          <p:nvPr/>
        </p:nvSpPr>
        <p:spPr>
          <a:xfrm>
            <a:off x="5587325" y="-43375"/>
            <a:ext cx="1410500" cy="514975"/>
          </a:xfrm>
          <a:custGeom>
            <a:avLst/>
            <a:gdLst/>
            <a:ahLst/>
            <a:cxnLst/>
            <a:rect l="l" t="t" r="r" b="b"/>
            <a:pathLst>
              <a:path w="56420" h="20599" extrusionOk="0">
                <a:moveTo>
                  <a:pt x="0" y="0"/>
                </a:moveTo>
                <a:cubicBezTo>
                  <a:pt x="0" y="14973"/>
                  <a:pt x="25844" y="23331"/>
                  <a:pt x="40370" y="19699"/>
                </a:cubicBezTo>
                <a:cubicBezTo>
                  <a:pt x="48405" y="17690"/>
                  <a:pt x="53346" y="8421"/>
                  <a:pt x="56420" y="730"/>
                </a:cubicBezTo>
              </a:path>
            </a:pathLst>
          </a:custGeom>
          <a:noFill/>
          <a:ln w="9525" cap="rnd" cmpd="sng">
            <a:solidFill>
              <a:schemeClr val="accent6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890" name="Google Shape;890;p40"/>
          <p:cNvSpPr/>
          <p:nvPr/>
        </p:nvSpPr>
        <p:spPr>
          <a:xfrm>
            <a:off x="8600826" y="1460910"/>
            <a:ext cx="768525" cy="2568250"/>
          </a:xfrm>
          <a:custGeom>
            <a:avLst/>
            <a:gdLst/>
            <a:ahLst/>
            <a:cxnLst/>
            <a:rect l="l" t="t" r="r" b="b"/>
            <a:pathLst>
              <a:path w="30741" h="102730" extrusionOk="0">
                <a:moveTo>
                  <a:pt x="29769" y="384"/>
                </a:moveTo>
                <a:cubicBezTo>
                  <a:pt x="27259" y="245"/>
                  <a:pt x="24479" y="-497"/>
                  <a:pt x="22230" y="627"/>
                </a:cubicBezTo>
                <a:cubicBezTo>
                  <a:pt x="15161" y="4162"/>
                  <a:pt x="12262" y="14989"/>
                  <a:pt x="13718" y="22758"/>
                </a:cubicBezTo>
                <a:cubicBezTo>
                  <a:pt x="15428" y="31884"/>
                  <a:pt x="21995" y="41037"/>
                  <a:pt x="19554" y="49995"/>
                </a:cubicBezTo>
                <a:cubicBezTo>
                  <a:pt x="17725" y="56705"/>
                  <a:pt x="8982" y="59035"/>
                  <a:pt x="3747" y="63614"/>
                </a:cubicBezTo>
                <a:cubicBezTo>
                  <a:pt x="327" y="66605"/>
                  <a:pt x="-203" y="72213"/>
                  <a:pt x="99" y="76746"/>
                </a:cubicBezTo>
                <a:cubicBezTo>
                  <a:pt x="979" y="89961"/>
                  <a:pt x="18177" y="106226"/>
                  <a:pt x="30741" y="102038"/>
                </a:cubicBezTo>
              </a:path>
            </a:pathLst>
          </a:custGeom>
          <a:noFill/>
          <a:ln w="9525" cap="rnd" cmpd="sng">
            <a:solidFill>
              <a:schemeClr val="accent6"/>
            </a:solidFill>
            <a:prstDash val="lgDash"/>
            <a:round/>
            <a:headEnd type="none" w="med" len="med"/>
            <a:tailEnd type="none" w="med" len="med"/>
          </a:ln>
        </p:spPr>
      </p:sp>
      <p:grpSp>
        <p:nvGrpSpPr>
          <p:cNvPr id="891" name="Google Shape;891;p40"/>
          <p:cNvGrpSpPr/>
          <p:nvPr/>
        </p:nvGrpSpPr>
        <p:grpSpPr>
          <a:xfrm>
            <a:off x="268553" y="4601006"/>
            <a:ext cx="83763" cy="83541"/>
            <a:chOff x="3317703" y="1099656"/>
            <a:chExt cx="83763" cy="83541"/>
          </a:xfrm>
        </p:grpSpPr>
        <p:sp>
          <p:nvSpPr>
            <p:cNvPr id="892" name="Google Shape;892;p40"/>
            <p:cNvSpPr/>
            <p:nvPr/>
          </p:nvSpPr>
          <p:spPr>
            <a:xfrm>
              <a:off x="3317703" y="1099656"/>
              <a:ext cx="83763" cy="83541"/>
            </a:xfrm>
            <a:custGeom>
              <a:avLst/>
              <a:gdLst/>
              <a:ahLst/>
              <a:cxnLst/>
              <a:rect l="l" t="t" r="r" b="b"/>
              <a:pathLst>
                <a:path w="2648" h="2641" extrusionOk="0">
                  <a:moveTo>
                    <a:pt x="1325" y="0"/>
                  </a:moveTo>
                  <a:cubicBezTo>
                    <a:pt x="599" y="0"/>
                    <a:pt x="7" y="588"/>
                    <a:pt x="3" y="1315"/>
                  </a:cubicBezTo>
                  <a:cubicBezTo>
                    <a:pt x="0" y="2044"/>
                    <a:pt x="589" y="2638"/>
                    <a:pt x="1317" y="2641"/>
                  </a:cubicBezTo>
                  <a:cubicBezTo>
                    <a:pt x="1320" y="2641"/>
                    <a:pt x="1323" y="2641"/>
                    <a:pt x="1325" y="2641"/>
                  </a:cubicBezTo>
                  <a:cubicBezTo>
                    <a:pt x="2051" y="2641"/>
                    <a:pt x="2640" y="2052"/>
                    <a:pt x="2643" y="1328"/>
                  </a:cubicBezTo>
                  <a:cubicBezTo>
                    <a:pt x="2648" y="599"/>
                    <a:pt x="2058" y="6"/>
                    <a:pt x="1330" y="0"/>
                  </a:cubicBezTo>
                  <a:cubicBezTo>
                    <a:pt x="1329" y="0"/>
                    <a:pt x="1327" y="0"/>
                    <a:pt x="13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0"/>
            <p:cNvSpPr/>
            <p:nvPr/>
          </p:nvSpPr>
          <p:spPr>
            <a:xfrm>
              <a:off x="3325042" y="1108829"/>
              <a:ext cx="46753" cy="36219"/>
            </a:xfrm>
            <a:custGeom>
              <a:avLst/>
              <a:gdLst/>
              <a:ahLst/>
              <a:cxnLst/>
              <a:rect l="l" t="t" r="r" b="b"/>
              <a:pathLst>
                <a:path w="1478" h="1145" extrusionOk="0">
                  <a:moveTo>
                    <a:pt x="1058" y="1"/>
                  </a:moveTo>
                  <a:cubicBezTo>
                    <a:pt x="883" y="1"/>
                    <a:pt x="665" y="84"/>
                    <a:pt x="470" y="240"/>
                  </a:cubicBezTo>
                  <a:cubicBezTo>
                    <a:pt x="143" y="501"/>
                    <a:pt x="0" y="862"/>
                    <a:pt x="149" y="1049"/>
                  </a:cubicBezTo>
                  <a:cubicBezTo>
                    <a:pt x="199" y="1112"/>
                    <a:pt x="281" y="1145"/>
                    <a:pt x="375" y="1145"/>
                  </a:cubicBezTo>
                  <a:cubicBezTo>
                    <a:pt x="559" y="1145"/>
                    <a:pt x="785" y="1018"/>
                    <a:pt x="879" y="758"/>
                  </a:cubicBezTo>
                  <a:cubicBezTo>
                    <a:pt x="1020" y="366"/>
                    <a:pt x="1478" y="300"/>
                    <a:pt x="1329" y="111"/>
                  </a:cubicBezTo>
                  <a:cubicBezTo>
                    <a:pt x="1270" y="37"/>
                    <a:pt x="1173" y="1"/>
                    <a:pt x="1058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40"/>
          <p:cNvGrpSpPr/>
          <p:nvPr/>
        </p:nvGrpSpPr>
        <p:grpSpPr>
          <a:xfrm>
            <a:off x="352315" y="2967931"/>
            <a:ext cx="147945" cy="134470"/>
            <a:chOff x="3477352" y="993181"/>
            <a:chExt cx="147945" cy="134470"/>
          </a:xfrm>
        </p:grpSpPr>
        <p:sp>
          <p:nvSpPr>
            <p:cNvPr id="895" name="Google Shape;895;p40"/>
            <p:cNvSpPr/>
            <p:nvPr/>
          </p:nvSpPr>
          <p:spPr>
            <a:xfrm>
              <a:off x="3477352" y="993181"/>
              <a:ext cx="147945" cy="134470"/>
            </a:xfrm>
            <a:custGeom>
              <a:avLst/>
              <a:gdLst/>
              <a:ahLst/>
              <a:cxnLst/>
              <a:rect l="l" t="t" r="r" b="b"/>
              <a:pathLst>
                <a:path w="4677" h="4251" extrusionOk="0">
                  <a:moveTo>
                    <a:pt x="2336" y="0"/>
                  </a:moveTo>
                  <a:cubicBezTo>
                    <a:pt x="1375" y="0"/>
                    <a:pt x="504" y="658"/>
                    <a:pt x="273" y="1634"/>
                  </a:cubicBezTo>
                  <a:cubicBezTo>
                    <a:pt x="0" y="2776"/>
                    <a:pt x="705" y="3922"/>
                    <a:pt x="1848" y="4192"/>
                  </a:cubicBezTo>
                  <a:cubicBezTo>
                    <a:pt x="2013" y="4232"/>
                    <a:pt x="2178" y="4250"/>
                    <a:pt x="2340" y="4250"/>
                  </a:cubicBezTo>
                  <a:cubicBezTo>
                    <a:pt x="3302" y="4250"/>
                    <a:pt x="4173" y="3594"/>
                    <a:pt x="4405" y="2617"/>
                  </a:cubicBezTo>
                  <a:cubicBezTo>
                    <a:pt x="4677" y="1475"/>
                    <a:pt x="3970" y="329"/>
                    <a:pt x="2830" y="59"/>
                  </a:cubicBezTo>
                  <a:cubicBezTo>
                    <a:pt x="2664" y="19"/>
                    <a:pt x="2499" y="0"/>
                    <a:pt x="23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0"/>
            <p:cNvSpPr/>
            <p:nvPr/>
          </p:nvSpPr>
          <p:spPr>
            <a:xfrm>
              <a:off x="3499147" y="1008080"/>
              <a:ext cx="79746" cy="50232"/>
            </a:xfrm>
            <a:custGeom>
              <a:avLst/>
              <a:gdLst/>
              <a:ahLst/>
              <a:cxnLst/>
              <a:rect l="l" t="t" r="r" b="b"/>
              <a:pathLst>
                <a:path w="2521" h="1588" extrusionOk="0">
                  <a:moveTo>
                    <a:pt x="1725" y="1"/>
                  </a:moveTo>
                  <a:cubicBezTo>
                    <a:pt x="1494" y="1"/>
                    <a:pt x="1226" y="62"/>
                    <a:pt x="961" y="188"/>
                  </a:cubicBezTo>
                  <a:cubicBezTo>
                    <a:pt x="357" y="474"/>
                    <a:pt x="0" y="989"/>
                    <a:pt x="165" y="1339"/>
                  </a:cubicBezTo>
                  <a:cubicBezTo>
                    <a:pt x="239" y="1497"/>
                    <a:pt x="428" y="1588"/>
                    <a:pt x="647" y="1588"/>
                  </a:cubicBezTo>
                  <a:cubicBezTo>
                    <a:pt x="911" y="1588"/>
                    <a:pt x="1217" y="1455"/>
                    <a:pt x="1416" y="1147"/>
                  </a:cubicBezTo>
                  <a:cubicBezTo>
                    <a:pt x="1780" y="586"/>
                    <a:pt x="2520" y="647"/>
                    <a:pt x="2356" y="299"/>
                  </a:cubicBezTo>
                  <a:cubicBezTo>
                    <a:pt x="2263" y="103"/>
                    <a:pt x="2024" y="1"/>
                    <a:pt x="1725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7" name="Google Shape;897;p40"/>
          <p:cNvSpPr/>
          <p:nvPr/>
        </p:nvSpPr>
        <p:spPr>
          <a:xfrm>
            <a:off x="1211625" y="4711053"/>
            <a:ext cx="2568000" cy="516300"/>
          </a:xfrm>
          <a:custGeom>
            <a:avLst/>
            <a:gdLst/>
            <a:ahLst/>
            <a:cxnLst/>
            <a:rect l="l" t="t" r="r" b="b"/>
            <a:pathLst>
              <a:path w="102720" h="20652" extrusionOk="0">
                <a:moveTo>
                  <a:pt x="0" y="19679"/>
                </a:moveTo>
                <a:cubicBezTo>
                  <a:pt x="4167" y="13996"/>
                  <a:pt x="12471" y="10480"/>
                  <a:pt x="19456" y="11411"/>
                </a:cubicBezTo>
                <a:cubicBezTo>
                  <a:pt x="26775" y="12386"/>
                  <a:pt x="34286" y="16987"/>
                  <a:pt x="41343" y="14816"/>
                </a:cubicBezTo>
                <a:cubicBezTo>
                  <a:pt x="55824" y="10361"/>
                  <a:pt x="70193" y="-3639"/>
                  <a:pt x="84631" y="954"/>
                </a:cubicBezTo>
                <a:cubicBezTo>
                  <a:pt x="92901" y="3585"/>
                  <a:pt x="106475" y="13436"/>
                  <a:pt x="101654" y="20652"/>
                </a:cubicBezTo>
              </a:path>
            </a:pathLst>
          </a:custGeom>
          <a:noFill/>
          <a:ln w="9525" cap="rnd" cmpd="sng">
            <a:solidFill>
              <a:schemeClr val="accent6"/>
            </a:solidFill>
            <a:prstDash val="lgDash"/>
            <a:round/>
            <a:headEnd type="none" w="med" len="med"/>
            <a:tailEnd type="none" w="med" len="med"/>
          </a:ln>
        </p:spPr>
      </p:sp>
      <p:grpSp>
        <p:nvGrpSpPr>
          <p:cNvPr id="898" name="Google Shape;898;p40"/>
          <p:cNvGrpSpPr/>
          <p:nvPr/>
        </p:nvGrpSpPr>
        <p:grpSpPr>
          <a:xfrm>
            <a:off x="5934904" y="4770352"/>
            <a:ext cx="569195" cy="282478"/>
            <a:chOff x="4404691" y="4089402"/>
            <a:chExt cx="569195" cy="282478"/>
          </a:xfrm>
        </p:grpSpPr>
        <p:sp>
          <p:nvSpPr>
            <p:cNvPr id="899" name="Google Shape;899;p40"/>
            <p:cNvSpPr/>
            <p:nvPr/>
          </p:nvSpPr>
          <p:spPr>
            <a:xfrm>
              <a:off x="4689447" y="4089402"/>
              <a:ext cx="108025" cy="67251"/>
            </a:xfrm>
            <a:custGeom>
              <a:avLst/>
              <a:gdLst/>
              <a:ahLst/>
              <a:cxnLst/>
              <a:rect l="l" t="t" r="r" b="b"/>
              <a:pathLst>
                <a:path w="3415" h="2126" extrusionOk="0">
                  <a:moveTo>
                    <a:pt x="1" y="0"/>
                  </a:moveTo>
                  <a:cubicBezTo>
                    <a:pt x="1" y="0"/>
                    <a:pt x="44" y="817"/>
                    <a:pt x="1323" y="1670"/>
                  </a:cubicBezTo>
                  <a:cubicBezTo>
                    <a:pt x="1848" y="2022"/>
                    <a:pt x="2294" y="2125"/>
                    <a:pt x="2638" y="2125"/>
                  </a:cubicBezTo>
                  <a:cubicBezTo>
                    <a:pt x="3132" y="2125"/>
                    <a:pt x="3415" y="1912"/>
                    <a:pt x="3415" y="1912"/>
                  </a:cubicBezTo>
                  <a:cubicBezTo>
                    <a:pt x="3415" y="1912"/>
                    <a:pt x="1247" y="28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0"/>
            <p:cNvSpPr/>
            <p:nvPr/>
          </p:nvSpPr>
          <p:spPr>
            <a:xfrm>
              <a:off x="4687549" y="4303175"/>
              <a:ext cx="106855" cy="68706"/>
            </a:xfrm>
            <a:custGeom>
              <a:avLst/>
              <a:gdLst/>
              <a:ahLst/>
              <a:cxnLst/>
              <a:rect l="l" t="t" r="r" b="b"/>
              <a:pathLst>
                <a:path w="3378" h="2172" extrusionOk="0">
                  <a:moveTo>
                    <a:pt x="2627" y="0"/>
                  </a:moveTo>
                  <a:cubicBezTo>
                    <a:pt x="2279" y="0"/>
                    <a:pt x="1824" y="107"/>
                    <a:pt x="1291" y="478"/>
                  </a:cubicBezTo>
                  <a:cubicBezTo>
                    <a:pt x="29" y="1355"/>
                    <a:pt x="1" y="2171"/>
                    <a:pt x="1" y="2171"/>
                  </a:cubicBezTo>
                  <a:cubicBezTo>
                    <a:pt x="1239" y="1871"/>
                    <a:pt x="3377" y="200"/>
                    <a:pt x="3377" y="200"/>
                  </a:cubicBezTo>
                  <a:cubicBezTo>
                    <a:pt x="3377" y="200"/>
                    <a:pt x="3102" y="0"/>
                    <a:pt x="2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0"/>
            <p:cNvSpPr/>
            <p:nvPr/>
          </p:nvSpPr>
          <p:spPr>
            <a:xfrm>
              <a:off x="4511894" y="4144759"/>
              <a:ext cx="461993" cy="165723"/>
            </a:xfrm>
            <a:custGeom>
              <a:avLst/>
              <a:gdLst/>
              <a:ahLst/>
              <a:cxnLst/>
              <a:rect l="l" t="t" r="r" b="b"/>
              <a:pathLst>
                <a:path w="14605" h="5239" extrusionOk="0">
                  <a:moveTo>
                    <a:pt x="7909" y="1"/>
                  </a:moveTo>
                  <a:cubicBezTo>
                    <a:pt x="4018" y="1"/>
                    <a:pt x="1" y="1966"/>
                    <a:pt x="1" y="1966"/>
                  </a:cubicBezTo>
                  <a:cubicBezTo>
                    <a:pt x="1" y="1966"/>
                    <a:pt x="3597" y="5238"/>
                    <a:pt x="8070" y="5238"/>
                  </a:cubicBezTo>
                  <a:cubicBezTo>
                    <a:pt x="8420" y="5238"/>
                    <a:pt x="8775" y="5218"/>
                    <a:pt x="9135" y="5175"/>
                  </a:cubicBezTo>
                  <a:cubicBezTo>
                    <a:pt x="12788" y="4735"/>
                    <a:pt x="14605" y="2566"/>
                    <a:pt x="14605" y="2566"/>
                  </a:cubicBezTo>
                  <a:cubicBezTo>
                    <a:pt x="14605" y="2566"/>
                    <a:pt x="12749" y="590"/>
                    <a:pt x="9343" y="99"/>
                  </a:cubicBezTo>
                  <a:cubicBezTo>
                    <a:pt x="8872" y="31"/>
                    <a:pt x="8391" y="1"/>
                    <a:pt x="79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0"/>
            <p:cNvSpPr/>
            <p:nvPr/>
          </p:nvSpPr>
          <p:spPr>
            <a:xfrm>
              <a:off x="4404691" y="4144696"/>
              <a:ext cx="402713" cy="167684"/>
            </a:xfrm>
            <a:custGeom>
              <a:avLst/>
              <a:gdLst/>
              <a:ahLst/>
              <a:cxnLst/>
              <a:rect l="l" t="t" r="r" b="b"/>
              <a:pathLst>
                <a:path w="12731" h="5301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171" y="1520"/>
                    <a:pt x="2958" y="2088"/>
                    <a:pt x="2958" y="2088"/>
                  </a:cubicBezTo>
                  <a:cubicBezTo>
                    <a:pt x="920" y="2160"/>
                    <a:pt x="1" y="3622"/>
                    <a:pt x="1" y="3622"/>
                  </a:cubicBezTo>
                  <a:cubicBezTo>
                    <a:pt x="170" y="3632"/>
                    <a:pt x="333" y="3637"/>
                    <a:pt x="489" y="3637"/>
                  </a:cubicBezTo>
                  <a:cubicBezTo>
                    <a:pt x="2740" y="3637"/>
                    <a:pt x="3563" y="2650"/>
                    <a:pt x="3563" y="2650"/>
                  </a:cubicBezTo>
                  <a:cubicBezTo>
                    <a:pt x="3563" y="2650"/>
                    <a:pt x="4283" y="3672"/>
                    <a:pt x="6847" y="4674"/>
                  </a:cubicBezTo>
                  <a:cubicBezTo>
                    <a:pt x="8128" y="5175"/>
                    <a:pt x="9547" y="5301"/>
                    <a:pt x="10646" y="5301"/>
                  </a:cubicBezTo>
                  <a:cubicBezTo>
                    <a:pt x="11745" y="5301"/>
                    <a:pt x="12524" y="5175"/>
                    <a:pt x="12524" y="5175"/>
                  </a:cubicBezTo>
                  <a:lnTo>
                    <a:pt x="12730" y="99"/>
                  </a:lnTo>
                  <a:cubicBezTo>
                    <a:pt x="12181" y="38"/>
                    <a:pt x="11641" y="10"/>
                    <a:pt x="11113" y="10"/>
                  </a:cubicBezTo>
                  <a:cubicBezTo>
                    <a:pt x="7075" y="10"/>
                    <a:pt x="3820" y="1610"/>
                    <a:pt x="3820" y="1610"/>
                  </a:cubicBezTo>
                  <a:cubicBezTo>
                    <a:pt x="2582" y="165"/>
                    <a:pt x="741" y="1"/>
                    <a:pt x="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0"/>
            <p:cNvSpPr/>
            <p:nvPr/>
          </p:nvSpPr>
          <p:spPr>
            <a:xfrm>
              <a:off x="4498766" y="4212991"/>
              <a:ext cx="308069" cy="10597"/>
            </a:xfrm>
            <a:custGeom>
              <a:avLst/>
              <a:gdLst/>
              <a:ahLst/>
              <a:cxnLst/>
              <a:rect l="l" t="t" r="r" b="b"/>
              <a:pathLst>
                <a:path w="9739" h="335" extrusionOk="0">
                  <a:moveTo>
                    <a:pt x="997" y="1"/>
                  </a:moveTo>
                  <a:cubicBezTo>
                    <a:pt x="1" y="200"/>
                    <a:pt x="3968" y="334"/>
                    <a:pt x="6801" y="334"/>
                  </a:cubicBezTo>
                  <a:cubicBezTo>
                    <a:pt x="8466" y="334"/>
                    <a:pt x="9739" y="288"/>
                    <a:pt x="9381" y="181"/>
                  </a:cubicBezTo>
                  <a:cubicBezTo>
                    <a:pt x="8893" y="34"/>
                    <a:pt x="998" y="1"/>
                    <a:pt x="9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0"/>
            <p:cNvSpPr/>
            <p:nvPr/>
          </p:nvSpPr>
          <p:spPr>
            <a:xfrm>
              <a:off x="4854727" y="4214730"/>
              <a:ext cx="17556" cy="17588"/>
            </a:xfrm>
            <a:custGeom>
              <a:avLst/>
              <a:gdLst/>
              <a:ahLst/>
              <a:cxnLst/>
              <a:rect l="l" t="t" r="r" b="b"/>
              <a:pathLst>
                <a:path w="555" h="556" extrusionOk="0">
                  <a:moveTo>
                    <a:pt x="279" y="0"/>
                  </a:moveTo>
                  <a:cubicBezTo>
                    <a:pt x="124" y="0"/>
                    <a:pt x="1" y="125"/>
                    <a:pt x="1" y="278"/>
                  </a:cubicBezTo>
                  <a:cubicBezTo>
                    <a:pt x="1" y="431"/>
                    <a:pt x="124" y="556"/>
                    <a:pt x="279" y="556"/>
                  </a:cubicBezTo>
                  <a:cubicBezTo>
                    <a:pt x="432" y="556"/>
                    <a:pt x="555" y="431"/>
                    <a:pt x="555" y="278"/>
                  </a:cubicBezTo>
                  <a:cubicBezTo>
                    <a:pt x="555" y="125"/>
                    <a:pt x="432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0"/>
            <p:cNvSpPr/>
            <p:nvPr/>
          </p:nvSpPr>
          <p:spPr>
            <a:xfrm>
              <a:off x="4711526" y="4156558"/>
              <a:ext cx="28185" cy="4871"/>
            </a:xfrm>
            <a:custGeom>
              <a:avLst/>
              <a:gdLst/>
              <a:ahLst/>
              <a:cxnLst/>
              <a:rect l="l" t="t" r="r" b="b"/>
              <a:pathLst>
                <a:path w="891" h="154" extrusionOk="0">
                  <a:moveTo>
                    <a:pt x="542" y="1"/>
                  </a:moveTo>
                  <a:cubicBezTo>
                    <a:pt x="411" y="1"/>
                    <a:pt x="292" y="14"/>
                    <a:pt x="292" y="14"/>
                  </a:cubicBezTo>
                  <a:cubicBezTo>
                    <a:pt x="1" y="84"/>
                    <a:pt x="421" y="153"/>
                    <a:pt x="692" y="153"/>
                  </a:cubicBezTo>
                  <a:cubicBezTo>
                    <a:pt x="804" y="153"/>
                    <a:pt x="891" y="141"/>
                    <a:pt x="891" y="112"/>
                  </a:cubicBezTo>
                  <a:cubicBezTo>
                    <a:pt x="891" y="21"/>
                    <a:pt x="706" y="1"/>
                    <a:pt x="542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0"/>
            <p:cNvSpPr/>
            <p:nvPr/>
          </p:nvSpPr>
          <p:spPr>
            <a:xfrm>
              <a:off x="4725192" y="4180694"/>
              <a:ext cx="28153" cy="4840"/>
            </a:xfrm>
            <a:custGeom>
              <a:avLst/>
              <a:gdLst/>
              <a:ahLst/>
              <a:cxnLst/>
              <a:rect l="l" t="t" r="r" b="b"/>
              <a:pathLst>
                <a:path w="890" h="153" extrusionOk="0">
                  <a:moveTo>
                    <a:pt x="542" y="1"/>
                  </a:moveTo>
                  <a:cubicBezTo>
                    <a:pt x="411" y="1"/>
                    <a:pt x="293" y="14"/>
                    <a:pt x="293" y="14"/>
                  </a:cubicBezTo>
                  <a:cubicBezTo>
                    <a:pt x="0" y="84"/>
                    <a:pt x="420" y="153"/>
                    <a:pt x="691" y="153"/>
                  </a:cubicBezTo>
                  <a:cubicBezTo>
                    <a:pt x="803" y="153"/>
                    <a:pt x="890" y="141"/>
                    <a:pt x="890" y="113"/>
                  </a:cubicBezTo>
                  <a:cubicBezTo>
                    <a:pt x="890" y="21"/>
                    <a:pt x="706" y="1"/>
                    <a:pt x="542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0"/>
            <p:cNvSpPr/>
            <p:nvPr/>
          </p:nvSpPr>
          <p:spPr>
            <a:xfrm>
              <a:off x="4695457" y="4168642"/>
              <a:ext cx="28185" cy="4840"/>
            </a:xfrm>
            <a:custGeom>
              <a:avLst/>
              <a:gdLst/>
              <a:ahLst/>
              <a:cxnLst/>
              <a:rect l="l" t="t" r="r" b="b"/>
              <a:pathLst>
                <a:path w="891" h="153" extrusionOk="0">
                  <a:moveTo>
                    <a:pt x="546" y="0"/>
                  </a:moveTo>
                  <a:cubicBezTo>
                    <a:pt x="413" y="0"/>
                    <a:pt x="292" y="14"/>
                    <a:pt x="292" y="14"/>
                  </a:cubicBezTo>
                  <a:cubicBezTo>
                    <a:pt x="1" y="83"/>
                    <a:pt x="420" y="152"/>
                    <a:pt x="691" y="152"/>
                  </a:cubicBezTo>
                  <a:cubicBezTo>
                    <a:pt x="804" y="152"/>
                    <a:pt x="891" y="140"/>
                    <a:pt x="891" y="111"/>
                  </a:cubicBezTo>
                  <a:cubicBezTo>
                    <a:pt x="891" y="21"/>
                    <a:pt x="709" y="0"/>
                    <a:pt x="546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0"/>
            <p:cNvSpPr/>
            <p:nvPr/>
          </p:nvSpPr>
          <p:spPr>
            <a:xfrm>
              <a:off x="4672334" y="4182275"/>
              <a:ext cx="28185" cy="4871"/>
            </a:xfrm>
            <a:custGeom>
              <a:avLst/>
              <a:gdLst/>
              <a:ahLst/>
              <a:cxnLst/>
              <a:rect l="l" t="t" r="r" b="b"/>
              <a:pathLst>
                <a:path w="891" h="154" extrusionOk="0">
                  <a:moveTo>
                    <a:pt x="541" y="1"/>
                  </a:moveTo>
                  <a:cubicBezTo>
                    <a:pt x="410" y="1"/>
                    <a:pt x="291" y="14"/>
                    <a:pt x="291" y="14"/>
                  </a:cubicBezTo>
                  <a:cubicBezTo>
                    <a:pt x="1" y="84"/>
                    <a:pt x="422" y="153"/>
                    <a:pt x="692" y="153"/>
                  </a:cubicBezTo>
                  <a:cubicBezTo>
                    <a:pt x="804" y="153"/>
                    <a:pt x="890" y="141"/>
                    <a:pt x="890" y="113"/>
                  </a:cubicBezTo>
                  <a:cubicBezTo>
                    <a:pt x="890" y="21"/>
                    <a:pt x="705" y="1"/>
                    <a:pt x="541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0"/>
            <p:cNvSpPr/>
            <p:nvPr/>
          </p:nvSpPr>
          <p:spPr>
            <a:xfrm>
              <a:off x="4657466" y="4161398"/>
              <a:ext cx="28185" cy="4840"/>
            </a:xfrm>
            <a:custGeom>
              <a:avLst/>
              <a:gdLst/>
              <a:ahLst/>
              <a:cxnLst/>
              <a:rect l="l" t="t" r="r" b="b"/>
              <a:pathLst>
                <a:path w="891" h="153" extrusionOk="0">
                  <a:moveTo>
                    <a:pt x="547" y="0"/>
                  </a:moveTo>
                  <a:cubicBezTo>
                    <a:pt x="414" y="0"/>
                    <a:pt x="293" y="14"/>
                    <a:pt x="293" y="14"/>
                  </a:cubicBezTo>
                  <a:cubicBezTo>
                    <a:pt x="1" y="83"/>
                    <a:pt x="420" y="152"/>
                    <a:pt x="691" y="152"/>
                  </a:cubicBezTo>
                  <a:cubicBezTo>
                    <a:pt x="803" y="152"/>
                    <a:pt x="890" y="140"/>
                    <a:pt x="890" y="111"/>
                  </a:cubicBezTo>
                  <a:cubicBezTo>
                    <a:pt x="890" y="21"/>
                    <a:pt x="709" y="0"/>
                    <a:pt x="547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0"/>
            <p:cNvSpPr/>
            <p:nvPr/>
          </p:nvSpPr>
          <p:spPr>
            <a:xfrm>
              <a:off x="4635419" y="4173450"/>
              <a:ext cx="28153" cy="4840"/>
            </a:xfrm>
            <a:custGeom>
              <a:avLst/>
              <a:gdLst/>
              <a:ahLst/>
              <a:cxnLst/>
              <a:rect l="l" t="t" r="r" b="b"/>
              <a:pathLst>
                <a:path w="890" h="153" extrusionOk="0">
                  <a:moveTo>
                    <a:pt x="541" y="1"/>
                  </a:moveTo>
                  <a:cubicBezTo>
                    <a:pt x="410" y="1"/>
                    <a:pt x="291" y="14"/>
                    <a:pt x="291" y="14"/>
                  </a:cubicBezTo>
                  <a:cubicBezTo>
                    <a:pt x="1" y="84"/>
                    <a:pt x="421" y="153"/>
                    <a:pt x="692" y="153"/>
                  </a:cubicBezTo>
                  <a:cubicBezTo>
                    <a:pt x="804" y="153"/>
                    <a:pt x="890" y="141"/>
                    <a:pt x="890" y="113"/>
                  </a:cubicBezTo>
                  <a:cubicBezTo>
                    <a:pt x="890" y="21"/>
                    <a:pt x="705" y="1"/>
                    <a:pt x="541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0"/>
            <p:cNvSpPr/>
            <p:nvPr/>
          </p:nvSpPr>
          <p:spPr>
            <a:xfrm>
              <a:off x="4599927" y="4182275"/>
              <a:ext cx="28185" cy="4871"/>
            </a:xfrm>
            <a:custGeom>
              <a:avLst/>
              <a:gdLst/>
              <a:ahLst/>
              <a:cxnLst/>
              <a:rect l="l" t="t" r="r" b="b"/>
              <a:pathLst>
                <a:path w="891" h="154" extrusionOk="0">
                  <a:moveTo>
                    <a:pt x="543" y="1"/>
                  </a:moveTo>
                  <a:cubicBezTo>
                    <a:pt x="412" y="1"/>
                    <a:pt x="294" y="14"/>
                    <a:pt x="294" y="14"/>
                  </a:cubicBezTo>
                  <a:cubicBezTo>
                    <a:pt x="1" y="84"/>
                    <a:pt x="421" y="153"/>
                    <a:pt x="692" y="153"/>
                  </a:cubicBezTo>
                  <a:cubicBezTo>
                    <a:pt x="804" y="153"/>
                    <a:pt x="891" y="141"/>
                    <a:pt x="891" y="113"/>
                  </a:cubicBezTo>
                  <a:cubicBezTo>
                    <a:pt x="891" y="21"/>
                    <a:pt x="706" y="1"/>
                    <a:pt x="543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0"/>
            <p:cNvSpPr/>
            <p:nvPr/>
          </p:nvSpPr>
          <p:spPr>
            <a:xfrm>
              <a:off x="4747208" y="4168642"/>
              <a:ext cx="28153" cy="4840"/>
            </a:xfrm>
            <a:custGeom>
              <a:avLst/>
              <a:gdLst/>
              <a:ahLst/>
              <a:cxnLst/>
              <a:rect l="l" t="t" r="r" b="b"/>
              <a:pathLst>
                <a:path w="890" h="153" extrusionOk="0">
                  <a:moveTo>
                    <a:pt x="546" y="0"/>
                  </a:moveTo>
                  <a:cubicBezTo>
                    <a:pt x="413" y="0"/>
                    <a:pt x="293" y="14"/>
                    <a:pt x="293" y="14"/>
                  </a:cubicBezTo>
                  <a:cubicBezTo>
                    <a:pt x="0" y="83"/>
                    <a:pt x="419" y="152"/>
                    <a:pt x="690" y="152"/>
                  </a:cubicBezTo>
                  <a:cubicBezTo>
                    <a:pt x="803" y="152"/>
                    <a:pt x="890" y="140"/>
                    <a:pt x="890" y="111"/>
                  </a:cubicBezTo>
                  <a:cubicBezTo>
                    <a:pt x="890" y="21"/>
                    <a:pt x="709" y="0"/>
                    <a:pt x="546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0"/>
            <p:cNvSpPr/>
            <p:nvPr/>
          </p:nvSpPr>
          <p:spPr>
            <a:xfrm>
              <a:off x="4769287" y="4184711"/>
              <a:ext cx="28185" cy="4808"/>
            </a:xfrm>
            <a:custGeom>
              <a:avLst/>
              <a:gdLst/>
              <a:ahLst/>
              <a:cxnLst/>
              <a:rect l="l" t="t" r="r" b="b"/>
              <a:pathLst>
                <a:path w="891" h="152" extrusionOk="0">
                  <a:moveTo>
                    <a:pt x="546" y="1"/>
                  </a:moveTo>
                  <a:cubicBezTo>
                    <a:pt x="413" y="1"/>
                    <a:pt x="292" y="14"/>
                    <a:pt x="292" y="14"/>
                  </a:cubicBezTo>
                  <a:cubicBezTo>
                    <a:pt x="0" y="83"/>
                    <a:pt x="420" y="152"/>
                    <a:pt x="692" y="152"/>
                  </a:cubicBezTo>
                  <a:cubicBezTo>
                    <a:pt x="804" y="152"/>
                    <a:pt x="891" y="140"/>
                    <a:pt x="891" y="112"/>
                  </a:cubicBezTo>
                  <a:cubicBezTo>
                    <a:pt x="891" y="21"/>
                    <a:pt x="709" y="1"/>
                    <a:pt x="546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0"/>
            <p:cNvSpPr/>
            <p:nvPr/>
          </p:nvSpPr>
          <p:spPr>
            <a:xfrm>
              <a:off x="4759829" y="4156558"/>
              <a:ext cx="28185" cy="4871"/>
            </a:xfrm>
            <a:custGeom>
              <a:avLst/>
              <a:gdLst/>
              <a:ahLst/>
              <a:cxnLst/>
              <a:rect l="l" t="t" r="r" b="b"/>
              <a:pathLst>
                <a:path w="891" h="154" extrusionOk="0">
                  <a:moveTo>
                    <a:pt x="542" y="1"/>
                  </a:moveTo>
                  <a:cubicBezTo>
                    <a:pt x="411" y="1"/>
                    <a:pt x="293" y="14"/>
                    <a:pt x="293" y="14"/>
                  </a:cubicBezTo>
                  <a:cubicBezTo>
                    <a:pt x="1" y="84"/>
                    <a:pt x="420" y="153"/>
                    <a:pt x="691" y="153"/>
                  </a:cubicBezTo>
                  <a:cubicBezTo>
                    <a:pt x="804" y="153"/>
                    <a:pt x="890" y="141"/>
                    <a:pt x="890" y="112"/>
                  </a:cubicBezTo>
                  <a:cubicBezTo>
                    <a:pt x="890" y="21"/>
                    <a:pt x="706" y="1"/>
                    <a:pt x="542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0"/>
            <p:cNvSpPr/>
            <p:nvPr/>
          </p:nvSpPr>
          <p:spPr>
            <a:xfrm>
              <a:off x="4655442" y="4283721"/>
              <a:ext cx="30241" cy="6548"/>
            </a:xfrm>
            <a:custGeom>
              <a:avLst/>
              <a:gdLst/>
              <a:ahLst/>
              <a:cxnLst/>
              <a:rect l="l" t="t" r="r" b="b"/>
              <a:pathLst>
                <a:path w="956" h="207" extrusionOk="0">
                  <a:moveTo>
                    <a:pt x="99" y="1"/>
                  </a:moveTo>
                  <a:cubicBezTo>
                    <a:pt x="54" y="1"/>
                    <a:pt x="26" y="7"/>
                    <a:pt x="24" y="23"/>
                  </a:cubicBezTo>
                  <a:cubicBezTo>
                    <a:pt x="1" y="186"/>
                    <a:pt x="602" y="206"/>
                    <a:pt x="602" y="206"/>
                  </a:cubicBezTo>
                  <a:cubicBezTo>
                    <a:pt x="955" y="174"/>
                    <a:pt x="324" y="1"/>
                    <a:pt x="99" y="1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40"/>
            <p:cNvSpPr/>
            <p:nvPr/>
          </p:nvSpPr>
          <p:spPr>
            <a:xfrm>
              <a:off x="4645446" y="4257909"/>
              <a:ext cx="30209" cy="6548"/>
            </a:xfrm>
            <a:custGeom>
              <a:avLst/>
              <a:gdLst/>
              <a:ahLst/>
              <a:cxnLst/>
              <a:rect l="l" t="t" r="r" b="b"/>
              <a:pathLst>
                <a:path w="955" h="207" extrusionOk="0">
                  <a:moveTo>
                    <a:pt x="98" y="0"/>
                  </a:moveTo>
                  <a:cubicBezTo>
                    <a:pt x="54" y="0"/>
                    <a:pt x="25" y="7"/>
                    <a:pt x="23" y="23"/>
                  </a:cubicBezTo>
                  <a:cubicBezTo>
                    <a:pt x="0" y="186"/>
                    <a:pt x="602" y="206"/>
                    <a:pt x="602" y="206"/>
                  </a:cubicBezTo>
                  <a:cubicBezTo>
                    <a:pt x="955" y="174"/>
                    <a:pt x="323" y="0"/>
                    <a:pt x="98" y="0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0"/>
            <p:cNvSpPr/>
            <p:nvPr/>
          </p:nvSpPr>
          <p:spPr>
            <a:xfrm>
              <a:off x="4673124" y="4274105"/>
              <a:ext cx="30177" cy="6516"/>
            </a:xfrm>
            <a:custGeom>
              <a:avLst/>
              <a:gdLst/>
              <a:ahLst/>
              <a:cxnLst/>
              <a:rect l="l" t="t" r="r" b="b"/>
              <a:pathLst>
                <a:path w="954" h="206" extrusionOk="0">
                  <a:moveTo>
                    <a:pt x="99" y="0"/>
                  </a:moveTo>
                  <a:cubicBezTo>
                    <a:pt x="54" y="0"/>
                    <a:pt x="25" y="7"/>
                    <a:pt x="23" y="23"/>
                  </a:cubicBezTo>
                  <a:cubicBezTo>
                    <a:pt x="0" y="185"/>
                    <a:pt x="601" y="205"/>
                    <a:pt x="601" y="205"/>
                  </a:cubicBezTo>
                  <a:cubicBezTo>
                    <a:pt x="954" y="174"/>
                    <a:pt x="324" y="0"/>
                    <a:pt x="99" y="0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0"/>
            <p:cNvSpPr/>
            <p:nvPr/>
          </p:nvSpPr>
          <p:spPr>
            <a:xfrm>
              <a:off x="4697893" y="4263887"/>
              <a:ext cx="30177" cy="6548"/>
            </a:xfrm>
            <a:custGeom>
              <a:avLst/>
              <a:gdLst/>
              <a:ahLst/>
              <a:cxnLst/>
              <a:rect l="l" t="t" r="r" b="b"/>
              <a:pathLst>
                <a:path w="954" h="207" extrusionOk="0">
                  <a:moveTo>
                    <a:pt x="102" y="1"/>
                  </a:moveTo>
                  <a:cubicBezTo>
                    <a:pt x="57" y="1"/>
                    <a:pt x="27" y="8"/>
                    <a:pt x="25" y="24"/>
                  </a:cubicBezTo>
                  <a:cubicBezTo>
                    <a:pt x="0" y="186"/>
                    <a:pt x="602" y="206"/>
                    <a:pt x="602" y="206"/>
                  </a:cubicBezTo>
                  <a:cubicBezTo>
                    <a:pt x="953" y="174"/>
                    <a:pt x="329" y="1"/>
                    <a:pt x="102" y="1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0"/>
            <p:cNvSpPr/>
            <p:nvPr/>
          </p:nvSpPr>
          <p:spPr>
            <a:xfrm>
              <a:off x="4712064" y="4289952"/>
              <a:ext cx="30241" cy="6516"/>
            </a:xfrm>
            <a:custGeom>
              <a:avLst/>
              <a:gdLst/>
              <a:ahLst/>
              <a:cxnLst/>
              <a:rect l="l" t="t" r="r" b="b"/>
              <a:pathLst>
                <a:path w="956" h="206" extrusionOk="0">
                  <a:moveTo>
                    <a:pt x="100" y="1"/>
                  </a:moveTo>
                  <a:cubicBezTo>
                    <a:pt x="55" y="1"/>
                    <a:pt x="26" y="7"/>
                    <a:pt x="23" y="24"/>
                  </a:cubicBezTo>
                  <a:cubicBezTo>
                    <a:pt x="0" y="185"/>
                    <a:pt x="602" y="205"/>
                    <a:pt x="602" y="205"/>
                  </a:cubicBezTo>
                  <a:cubicBezTo>
                    <a:pt x="956" y="174"/>
                    <a:pt x="326" y="1"/>
                    <a:pt x="100" y="1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0"/>
            <p:cNvSpPr/>
            <p:nvPr/>
          </p:nvSpPr>
          <p:spPr>
            <a:xfrm>
              <a:off x="4754800" y="4291408"/>
              <a:ext cx="28880" cy="5124"/>
            </a:xfrm>
            <a:custGeom>
              <a:avLst/>
              <a:gdLst/>
              <a:ahLst/>
              <a:cxnLst/>
              <a:rect l="l" t="t" r="r" b="b"/>
              <a:pathLst>
                <a:path w="913" h="162" extrusionOk="0">
                  <a:moveTo>
                    <a:pt x="153" y="1"/>
                  </a:moveTo>
                  <a:cubicBezTo>
                    <a:pt x="67" y="1"/>
                    <a:pt x="5" y="11"/>
                    <a:pt x="4" y="35"/>
                  </a:cubicBezTo>
                  <a:cubicBezTo>
                    <a:pt x="0" y="143"/>
                    <a:pt x="258" y="162"/>
                    <a:pt x="435" y="162"/>
                  </a:cubicBezTo>
                  <a:cubicBezTo>
                    <a:pt x="528" y="162"/>
                    <a:pt x="598" y="157"/>
                    <a:pt x="598" y="157"/>
                  </a:cubicBezTo>
                  <a:cubicBezTo>
                    <a:pt x="913" y="95"/>
                    <a:pt x="417" y="1"/>
                    <a:pt x="153" y="1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0"/>
            <p:cNvSpPr/>
            <p:nvPr/>
          </p:nvSpPr>
          <p:spPr>
            <a:xfrm>
              <a:off x="4733226" y="4277869"/>
              <a:ext cx="30209" cy="6548"/>
            </a:xfrm>
            <a:custGeom>
              <a:avLst/>
              <a:gdLst/>
              <a:ahLst/>
              <a:cxnLst/>
              <a:rect l="l" t="t" r="r" b="b"/>
              <a:pathLst>
                <a:path w="955" h="207" extrusionOk="0">
                  <a:moveTo>
                    <a:pt x="98" y="1"/>
                  </a:moveTo>
                  <a:cubicBezTo>
                    <a:pt x="54" y="1"/>
                    <a:pt x="26" y="8"/>
                    <a:pt x="24" y="23"/>
                  </a:cubicBezTo>
                  <a:cubicBezTo>
                    <a:pt x="0" y="187"/>
                    <a:pt x="602" y="207"/>
                    <a:pt x="602" y="207"/>
                  </a:cubicBezTo>
                  <a:cubicBezTo>
                    <a:pt x="955" y="175"/>
                    <a:pt x="321" y="1"/>
                    <a:pt x="98" y="1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0"/>
            <p:cNvSpPr/>
            <p:nvPr/>
          </p:nvSpPr>
          <p:spPr>
            <a:xfrm>
              <a:off x="4769572" y="4274199"/>
              <a:ext cx="30241" cy="6548"/>
            </a:xfrm>
            <a:custGeom>
              <a:avLst/>
              <a:gdLst/>
              <a:ahLst/>
              <a:cxnLst/>
              <a:rect l="l" t="t" r="r" b="b"/>
              <a:pathLst>
                <a:path w="956" h="207" extrusionOk="0">
                  <a:moveTo>
                    <a:pt x="100" y="1"/>
                  </a:moveTo>
                  <a:cubicBezTo>
                    <a:pt x="55" y="1"/>
                    <a:pt x="26" y="7"/>
                    <a:pt x="24" y="23"/>
                  </a:cubicBezTo>
                  <a:cubicBezTo>
                    <a:pt x="1" y="187"/>
                    <a:pt x="602" y="207"/>
                    <a:pt x="602" y="207"/>
                  </a:cubicBezTo>
                  <a:cubicBezTo>
                    <a:pt x="955" y="173"/>
                    <a:pt x="325" y="1"/>
                    <a:pt x="100" y="1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0"/>
            <p:cNvSpPr/>
            <p:nvPr/>
          </p:nvSpPr>
          <p:spPr>
            <a:xfrm>
              <a:off x="4621880" y="4266734"/>
              <a:ext cx="30209" cy="6548"/>
            </a:xfrm>
            <a:custGeom>
              <a:avLst/>
              <a:gdLst/>
              <a:ahLst/>
              <a:cxnLst/>
              <a:rect l="l" t="t" r="r" b="b"/>
              <a:pathLst>
                <a:path w="955" h="207" extrusionOk="0">
                  <a:moveTo>
                    <a:pt x="99" y="1"/>
                  </a:moveTo>
                  <a:cubicBezTo>
                    <a:pt x="55" y="1"/>
                    <a:pt x="26" y="7"/>
                    <a:pt x="23" y="23"/>
                  </a:cubicBezTo>
                  <a:cubicBezTo>
                    <a:pt x="1" y="186"/>
                    <a:pt x="602" y="206"/>
                    <a:pt x="602" y="206"/>
                  </a:cubicBezTo>
                  <a:cubicBezTo>
                    <a:pt x="955" y="173"/>
                    <a:pt x="325" y="1"/>
                    <a:pt x="99" y="1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0"/>
            <p:cNvSpPr/>
            <p:nvPr/>
          </p:nvSpPr>
          <p:spPr>
            <a:xfrm>
              <a:off x="4602331" y="4247660"/>
              <a:ext cx="30177" cy="6516"/>
            </a:xfrm>
            <a:custGeom>
              <a:avLst/>
              <a:gdLst/>
              <a:ahLst/>
              <a:cxnLst/>
              <a:rect l="l" t="t" r="r" b="b"/>
              <a:pathLst>
                <a:path w="954" h="206" extrusionOk="0">
                  <a:moveTo>
                    <a:pt x="100" y="0"/>
                  </a:moveTo>
                  <a:cubicBezTo>
                    <a:pt x="56" y="0"/>
                    <a:pt x="27" y="7"/>
                    <a:pt x="24" y="23"/>
                  </a:cubicBezTo>
                  <a:cubicBezTo>
                    <a:pt x="0" y="186"/>
                    <a:pt x="601" y="205"/>
                    <a:pt x="601" y="205"/>
                  </a:cubicBezTo>
                  <a:cubicBezTo>
                    <a:pt x="954" y="174"/>
                    <a:pt x="326" y="0"/>
                    <a:pt x="100" y="0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0"/>
            <p:cNvSpPr/>
            <p:nvPr/>
          </p:nvSpPr>
          <p:spPr>
            <a:xfrm>
              <a:off x="4586009" y="4260629"/>
              <a:ext cx="30241" cy="6516"/>
            </a:xfrm>
            <a:custGeom>
              <a:avLst/>
              <a:gdLst/>
              <a:ahLst/>
              <a:cxnLst/>
              <a:rect l="l" t="t" r="r" b="b"/>
              <a:pathLst>
                <a:path w="956" h="206" extrusionOk="0">
                  <a:moveTo>
                    <a:pt x="100" y="0"/>
                  </a:moveTo>
                  <a:cubicBezTo>
                    <a:pt x="56" y="0"/>
                    <a:pt x="27" y="7"/>
                    <a:pt x="25" y="23"/>
                  </a:cubicBezTo>
                  <a:cubicBezTo>
                    <a:pt x="1" y="186"/>
                    <a:pt x="602" y="206"/>
                    <a:pt x="602" y="206"/>
                  </a:cubicBezTo>
                  <a:cubicBezTo>
                    <a:pt x="955" y="174"/>
                    <a:pt x="325" y="0"/>
                    <a:pt x="100" y="0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0"/>
            <p:cNvSpPr/>
            <p:nvPr/>
          </p:nvSpPr>
          <p:spPr>
            <a:xfrm>
              <a:off x="4447268" y="4153838"/>
              <a:ext cx="70256" cy="47733"/>
            </a:xfrm>
            <a:custGeom>
              <a:avLst/>
              <a:gdLst/>
              <a:ahLst/>
              <a:cxnLst/>
              <a:rect l="l" t="t" r="r" b="b"/>
              <a:pathLst>
                <a:path w="2221" h="1509" extrusionOk="0">
                  <a:moveTo>
                    <a:pt x="40" y="0"/>
                  </a:moveTo>
                  <a:cubicBezTo>
                    <a:pt x="1" y="0"/>
                    <a:pt x="16" y="28"/>
                    <a:pt x="104" y="88"/>
                  </a:cubicBezTo>
                  <a:cubicBezTo>
                    <a:pt x="616" y="435"/>
                    <a:pt x="2220" y="1509"/>
                    <a:pt x="2220" y="1509"/>
                  </a:cubicBezTo>
                  <a:cubicBezTo>
                    <a:pt x="1665" y="648"/>
                    <a:pt x="228" y="0"/>
                    <a:pt x="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0"/>
            <p:cNvSpPr/>
            <p:nvPr/>
          </p:nvSpPr>
          <p:spPr>
            <a:xfrm>
              <a:off x="4441511" y="4160164"/>
              <a:ext cx="72660" cy="46120"/>
            </a:xfrm>
            <a:custGeom>
              <a:avLst/>
              <a:gdLst/>
              <a:ahLst/>
              <a:cxnLst/>
              <a:rect l="l" t="t" r="r" b="b"/>
              <a:pathLst>
                <a:path w="2297" h="1458" extrusionOk="0">
                  <a:moveTo>
                    <a:pt x="17" y="0"/>
                  </a:moveTo>
                  <a:cubicBezTo>
                    <a:pt x="0" y="0"/>
                    <a:pt x="2" y="14"/>
                    <a:pt x="28" y="46"/>
                  </a:cubicBezTo>
                  <a:cubicBezTo>
                    <a:pt x="721" y="891"/>
                    <a:pt x="2296" y="1458"/>
                    <a:pt x="2296" y="1458"/>
                  </a:cubicBezTo>
                  <a:cubicBezTo>
                    <a:pt x="1917" y="1173"/>
                    <a:pt x="172" y="0"/>
                    <a:pt x="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0"/>
            <p:cNvSpPr/>
            <p:nvPr/>
          </p:nvSpPr>
          <p:spPr>
            <a:xfrm>
              <a:off x="4424430" y="4218431"/>
              <a:ext cx="86958" cy="23977"/>
            </a:xfrm>
            <a:custGeom>
              <a:avLst/>
              <a:gdLst/>
              <a:ahLst/>
              <a:cxnLst/>
              <a:rect l="l" t="t" r="r" b="b"/>
              <a:pathLst>
                <a:path w="2749" h="758" extrusionOk="0">
                  <a:moveTo>
                    <a:pt x="2495" y="0"/>
                  </a:moveTo>
                  <a:cubicBezTo>
                    <a:pt x="1389" y="0"/>
                    <a:pt x="0" y="757"/>
                    <a:pt x="209" y="757"/>
                  </a:cubicBezTo>
                  <a:cubicBezTo>
                    <a:pt x="228" y="757"/>
                    <a:pt x="259" y="751"/>
                    <a:pt x="305" y="738"/>
                  </a:cubicBezTo>
                  <a:cubicBezTo>
                    <a:pt x="897" y="563"/>
                    <a:pt x="2749" y="15"/>
                    <a:pt x="2749" y="15"/>
                  </a:cubicBezTo>
                  <a:cubicBezTo>
                    <a:pt x="2667" y="5"/>
                    <a:pt x="2582" y="0"/>
                    <a:pt x="24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0"/>
            <p:cNvSpPr/>
            <p:nvPr/>
          </p:nvSpPr>
          <p:spPr>
            <a:xfrm>
              <a:off x="4419875" y="4224473"/>
              <a:ext cx="93031" cy="26761"/>
            </a:xfrm>
            <a:custGeom>
              <a:avLst/>
              <a:gdLst/>
              <a:ahLst/>
              <a:cxnLst/>
              <a:rect l="l" t="t" r="r" b="b"/>
              <a:pathLst>
                <a:path w="2941" h="846" extrusionOk="0">
                  <a:moveTo>
                    <a:pt x="2940" y="0"/>
                  </a:moveTo>
                  <a:lnTo>
                    <a:pt x="2940" y="0"/>
                  </a:lnTo>
                  <a:cubicBezTo>
                    <a:pt x="2429" y="120"/>
                    <a:pt x="0" y="844"/>
                    <a:pt x="406" y="845"/>
                  </a:cubicBezTo>
                  <a:cubicBezTo>
                    <a:pt x="410" y="845"/>
                    <a:pt x="415" y="845"/>
                    <a:pt x="419" y="845"/>
                  </a:cubicBezTo>
                  <a:cubicBezTo>
                    <a:pt x="1512" y="845"/>
                    <a:pt x="2940" y="0"/>
                    <a:pt x="29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0"/>
            <p:cNvSpPr/>
            <p:nvPr/>
          </p:nvSpPr>
          <p:spPr>
            <a:xfrm>
              <a:off x="4880729" y="4231084"/>
              <a:ext cx="48366" cy="22522"/>
            </a:xfrm>
            <a:custGeom>
              <a:avLst/>
              <a:gdLst/>
              <a:ahLst/>
              <a:cxnLst/>
              <a:rect l="l" t="t" r="r" b="b"/>
              <a:pathLst>
                <a:path w="1529" h="712" extrusionOk="0">
                  <a:moveTo>
                    <a:pt x="127" y="1"/>
                  </a:moveTo>
                  <a:cubicBezTo>
                    <a:pt x="0" y="1"/>
                    <a:pt x="145" y="708"/>
                    <a:pt x="790" y="712"/>
                  </a:cubicBezTo>
                  <a:cubicBezTo>
                    <a:pt x="791" y="712"/>
                    <a:pt x="792" y="712"/>
                    <a:pt x="793" y="712"/>
                  </a:cubicBezTo>
                  <a:cubicBezTo>
                    <a:pt x="1258" y="712"/>
                    <a:pt x="1529" y="355"/>
                    <a:pt x="1511" y="156"/>
                  </a:cubicBezTo>
                  <a:lnTo>
                    <a:pt x="1511" y="156"/>
                  </a:lnTo>
                  <a:lnTo>
                    <a:pt x="1026" y="370"/>
                  </a:lnTo>
                  <a:cubicBezTo>
                    <a:pt x="925" y="409"/>
                    <a:pt x="835" y="426"/>
                    <a:pt x="753" y="426"/>
                  </a:cubicBezTo>
                  <a:cubicBezTo>
                    <a:pt x="355" y="426"/>
                    <a:pt x="181" y="32"/>
                    <a:pt x="181" y="32"/>
                  </a:cubicBezTo>
                  <a:cubicBezTo>
                    <a:pt x="160" y="10"/>
                    <a:pt x="141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5"/>
          <p:cNvPicPr preferRelativeResize="0"/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-944801" y="-3623150"/>
            <a:ext cx="4983398" cy="498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5"/>
          <p:cNvPicPr preferRelativeResize="0"/>
          <p:nvPr/>
        </p:nvPicPr>
        <p:blipFill>
          <a:blip r:embed="rId3">
            <a:alphaModFix amt="63000"/>
          </a:blip>
          <a:stretch>
            <a:fillRect/>
          </a:stretch>
        </p:blipFill>
        <p:spPr>
          <a:xfrm>
            <a:off x="6930257" y="2350125"/>
            <a:ext cx="3925000" cy="46545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" name="Google Shape;36;p5"/>
          <p:cNvCxnSpPr/>
          <p:nvPr/>
        </p:nvCxnSpPr>
        <p:spPr>
          <a:xfrm>
            <a:off x="5211775" y="-254000"/>
            <a:ext cx="4320900" cy="13479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7" name="Google Shape;37;p5"/>
          <p:cNvCxnSpPr/>
          <p:nvPr/>
        </p:nvCxnSpPr>
        <p:spPr>
          <a:xfrm>
            <a:off x="-931850" y="3775075"/>
            <a:ext cx="2543100" cy="17811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1"/>
          </p:nvPr>
        </p:nvSpPr>
        <p:spPr>
          <a:xfrm>
            <a:off x="720000" y="1286626"/>
            <a:ext cx="7704000" cy="13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 1 1">
  <p:cSld name="BLANK_1_3_3"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" name="Google Shape;932;p41"/>
          <p:cNvPicPr preferRelativeResize="0"/>
          <p:nvPr/>
        </p:nvPicPr>
        <p:blipFill>
          <a:blip r:embed="rId2">
            <a:alphaModFix amt="78000"/>
          </a:blip>
          <a:srcRect l="24850" t="35825" r="5122"/>
          <a:stretch/>
        </p:blipFill>
        <p:spPr>
          <a:xfrm rot="5400000">
            <a:off x="5001446" y="1000949"/>
            <a:ext cx="5143500" cy="3141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41"/>
          <p:cNvPicPr preferRelativeResize="0"/>
          <p:nvPr/>
        </p:nvPicPr>
        <p:blipFill>
          <a:blip r:embed="rId2">
            <a:alphaModFix amt="78000"/>
          </a:blip>
          <a:srcRect l="3632" t="29391" r="26341"/>
          <a:stretch/>
        </p:blipFill>
        <p:spPr>
          <a:xfrm rot="-5400000">
            <a:off x="-843452" y="843450"/>
            <a:ext cx="5143502" cy="34565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4" name="Google Shape;934;p41"/>
          <p:cNvCxnSpPr>
            <a:cxnSpLocks/>
          </p:cNvCxnSpPr>
          <p:nvPr/>
        </p:nvCxnSpPr>
        <p:spPr>
          <a:xfrm flipV="1">
            <a:off x="0" y="0"/>
            <a:ext cx="2981325" cy="55245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936" name="Google Shape;936;p41"/>
          <p:cNvSpPr/>
          <p:nvPr/>
        </p:nvSpPr>
        <p:spPr>
          <a:xfrm>
            <a:off x="5587325" y="-43375"/>
            <a:ext cx="1410500" cy="514975"/>
          </a:xfrm>
          <a:custGeom>
            <a:avLst/>
            <a:gdLst/>
            <a:ahLst/>
            <a:cxnLst/>
            <a:rect l="l" t="t" r="r" b="b"/>
            <a:pathLst>
              <a:path w="56420" h="20599" extrusionOk="0">
                <a:moveTo>
                  <a:pt x="0" y="0"/>
                </a:moveTo>
                <a:cubicBezTo>
                  <a:pt x="0" y="14973"/>
                  <a:pt x="25844" y="23331"/>
                  <a:pt x="40370" y="19699"/>
                </a:cubicBezTo>
                <a:cubicBezTo>
                  <a:pt x="48405" y="17690"/>
                  <a:pt x="53346" y="8421"/>
                  <a:pt x="56420" y="730"/>
                </a:cubicBezTo>
              </a:path>
            </a:pathLst>
          </a:custGeom>
          <a:noFill/>
          <a:ln w="9525" cap="rnd" cmpd="sng">
            <a:solidFill>
              <a:schemeClr val="accent6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937" name="Google Shape;937;p41"/>
          <p:cNvSpPr txBox="1"/>
          <p:nvPr/>
        </p:nvSpPr>
        <p:spPr>
          <a:xfrm>
            <a:off x="1380850" y="3316975"/>
            <a:ext cx="6446100" cy="1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chemeClr val="dk1"/>
                </a:solidFill>
              </a:rPr>
              <a:t>Oklahoma State University, as an equal opportunity employer, complies with all applicable federal and state laws regarding non-discrimination and affirmative action. Oklahoma State University is committed to a policy of equal opportunity for all individuals and does not discriminate based on race, religion, age, sex, color, national origin, marital status, sexual orientation, gender identity/expression, disability, or veteran status with regard to employment, educational programs and activities, and/or admissions. For more information, visit </a:t>
            </a:r>
            <a:r>
              <a:rPr lang="en" sz="1100" i="1" u="sng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https://eeo.okstate.edu</a:t>
            </a:r>
            <a:r>
              <a:rPr lang="en" sz="1100" i="1">
                <a:solidFill>
                  <a:srgbClr val="C45811"/>
                </a:solidFill>
              </a:rPr>
              <a:t>.</a:t>
            </a:r>
            <a:endParaRPr sz="2000">
              <a:solidFill>
                <a:schemeClr val="dk1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</p:txBody>
      </p:sp>
      <p:pic>
        <p:nvPicPr>
          <p:cNvPr id="938" name="Google Shape;93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6312" y="1372575"/>
            <a:ext cx="3379999" cy="1600876"/>
          </a:xfrm>
          <a:prstGeom prst="rect">
            <a:avLst/>
          </a:prstGeom>
          <a:noFill/>
          <a:ln>
            <a:noFill/>
          </a:ln>
        </p:spPr>
      </p:pic>
      <p:sp>
        <p:nvSpPr>
          <p:cNvPr id="939" name="Google Shape;939;p41"/>
          <p:cNvSpPr txBox="1"/>
          <p:nvPr/>
        </p:nvSpPr>
        <p:spPr>
          <a:xfrm>
            <a:off x="1067688" y="1777450"/>
            <a:ext cx="3163500" cy="10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Kelly Wardlaw</a:t>
            </a:r>
            <a:endParaRPr sz="2000">
              <a:solidFill>
                <a:schemeClr val="dk1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4-H STEM Specialist</a:t>
            </a:r>
            <a:endParaRPr sz="2000">
              <a:solidFill>
                <a:schemeClr val="dk1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k.wardlaw@okstate.edu</a:t>
            </a:r>
            <a:endParaRPr sz="2000">
              <a:solidFill>
                <a:schemeClr val="dk1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</p:txBody>
      </p:sp>
      <p:pic>
        <p:nvPicPr>
          <p:cNvPr id="940" name="Google Shape;94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7625" y="402100"/>
            <a:ext cx="990012" cy="1191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" name="Google Shape;61;p9">
            <a:extLst>
              <a:ext uri="{FF2B5EF4-FFF2-40B4-BE49-F238E27FC236}">
                <a16:creationId xmlns:a16="http://schemas.microsoft.com/office/drawing/2014/main" id="{32145C5E-3A19-3DDF-9F95-3139226C0C6B}"/>
              </a:ext>
            </a:extLst>
          </p:cNvPr>
          <p:cNvCxnSpPr>
            <a:cxnSpLocks/>
          </p:cNvCxnSpPr>
          <p:nvPr userDrawn="1"/>
        </p:nvCxnSpPr>
        <p:spPr>
          <a:xfrm flipV="1">
            <a:off x="6343650" y="4507975"/>
            <a:ext cx="2800350" cy="635525"/>
          </a:xfrm>
          <a:prstGeom prst="curvedConnector3">
            <a:avLst>
              <a:gd name="adj1" fmla="val -5102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3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4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43" name="Google Shape;943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>
          <a:blip r:embed="rId2">
            <a:alphaModFix amt="81000"/>
          </a:blip>
          <a:stretch>
            <a:fillRect/>
          </a:stretch>
        </p:blipFill>
        <p:spPr>
          <a:xfrm>
            <a:off x="5647172" y="1193800"/>
            <a:ext cx="4296152" cy="444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06362" y="-1314450"/>
            <a:ext cx="5048621" cy="4514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" name="Google Shape;43;p6"/>
          <p:cNvCxnSpPr/>
          <p:nvPr/>
        </p:nvCxnSpPr>
        <p:spPr>
          <a:xfrm>
            <a:off x="8060901" y="-45550"/>
            <a:ext cx="1170300" cy="990600"/>
          </a:xfrm>
          <a:prstGeom prst="curvedConnector3">
            <a:avLst>
              <a:gd name="adj1" fmla="val 49997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1583075" y="521225"/>
            <a:ext cx="5977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ubTitle" idx="1"/>
          </p:nvPr>
        </p:nvSpPr>
        <p:spPr>
          <a:xfrm>
            <a:off x="5055246" y="36849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ubTitle" idx="2"/>
          </p:nvPr>
        </p:nvSpPr>
        <p:spPr>
          <a:xfrm>
            <a:off x="1583154" y="36849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ubTitle" idx="3"/>
          </p:nvPr>
        </p:nvSpPr>
        <p:spPr>
          <a:xfrm>
            <a:off x="5055246" y="33769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ubTitle" idx="4"/>
          </p:nvPr>
        </p:nvSpPr>
        <p:spPr>
          <a:xfrm>
            <a:off x="1583154" y="33769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7"/>
          <p:cNvPicPr preferRelativeResize="0"/>
          <p:nvPr/>
        </p:nvPicPr>
        <p:blipFill>
          <a:blip r:embed="rId2">
            <a:alphaModFix amt="87000"/>
          </a:blip>
          <a:stretch>
            <a:fillRect/>
          </a:stretch>
        </p:blipFill>
        <p:spPr>
          <a:xfrm rot="4852967">
            <a:off x="-2446548" y="2747900"/>
            <a:ext cx="6466099" cy="6469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7"/>
          <p:cNvPicPr preferRelativeResize="0"/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7521430" y="456463"/>
            <a:ext cx="3781115" cy="4483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7"/>
          <p:cNvPicPr preferRelativeResize="0"/>
          <p:nvPr/>
        </p:nvPicPr>
        <p:blipFill>
          <a:blip r:embed="rId2">
            <a:alphaModFix amt="87000"/>
          </a:blip>
          <a:stretch>
            <a:fillRect/>
          </a:stretch>
        </p:blipFill>
        <p:spPr>
          <a:xfrm rot="4852967">
            <a:off x="-1761698" y="-4594600"/>
            <a:ext cx="6466099" cy="6469447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4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8"/>
          <p:cNvPicPr preferRelativeResize="0"/>
          <p:nvPr/>
        </p:nvPicPr>
        <p:blipFill>
          <a:blip r:embed="rId2">
            <a:alphaModFix amt="44000"/>
          </a:blip>
          <a:stretch>
            <a:fillRect/>
          </a:stretch>
        </p:blipFill>
        <p:spPr>
          <a:xfrm>
            <a:off x="7826230" y="-1524737"/>
            <a:ext cx="3781115" cy="4483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8"/>
          <p:cNvPicPr preferRelativeResize="0"/>
          <p:nvPr/>
        </p:nvPicPr>
        <p:blipFill>
          <a:blip r:embed="rId3">
            <a:alphaModFix amt="87000"/>
          </a:blip>
          <a:stretch>
            <a:fillRect/>
          </a:stretch>
        </p:blipFill>
        <p:spPr>
          <a:xfrm rot="4852967">
            <a:off x="-1761698" y="-4594600"/>
            <a:ext cx="6466099" cy="646944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775528" flipH="1">
            <a:off x="-3110838" y="1670656"/>
            <a:ext cx="8084453" cy="5388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9"/>
          <p:cNvPicPr preferRelativeResize="0"/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 rot="-3725856" flipH="1">
            <a:off x="5299170" y="-3081625"/>
            <a:ext cx="5651005" cy="72422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" name="Google Shape;61;p9"/>
          <p:cNvCxnSpPr/>
          <p:nvPr/>
        </p:nvCxnSpPr>
        <p:spPr>
          <a:xfrm rot="10800000" flipH="1">
            <a:off x="6053150" y="4529625"/>
            <a:ext cx="3988500" cy="645900"/>
          </a:xfrm>
          <a:prstGeom prst="curvedConnector3">
            <a:avLst>
              <a:gd name="adj1" fmla="val -3582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4048125" y="1837225"/>
            <a:ext cx="3900300" cy="19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ubik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0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 rot="551697" flipH="1">
            <a:off x="-3727961" y="1733551"/>
            <a:ext cx="6959951" cy="622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0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-9665839" flipH="1">
            <a:off x="3837624" y="-873915"/>
            <a:ext cx="6471803" cy="670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83182" flipH="1">
            <a:off x="4824762" y="530313"/>
            <a:ext cx="7383473" cy="4921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0"/>
          <p:cNvPicPr preferRelativeResize="0"/>
          <p:nvPr/>
        </p:nvPicPr>
        <p:blipFill>
          <a:blip r:embed="rId2">
            <a:alphaModFix amt="72000"/>
          </a:blip>
          <a:stretch>
            <a:fillRect/>
          </a:stretch>
        </p:blipFill>
        <p:spPr>
          <a:xfrm>
            <a:off x="-2466623" y="-2419350"/>
            <a:ext cx="6959952" cy="622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0"/>
          <p:cNvPicPr preferRelativeResize="0"/>
          <p:nvPr/>
        </p:nvPicPr>
        <p:blipFill>
          <a:blip r:embed="rId5">
            <a:alphaModFix amt="76000"/>
          </a:blip>
          <a:stretch>
            <a:fillRect/>
          </a:stretch>
        </p:blipFill>
        <p:spPr>
          <a:xfrm rot="1314349" flipH="1">
            <a:off x="-1196462" y="1925010"/>
            <a:ext cx="5447800" cy="6853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0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rot="-3403635">
            <a:off x="3484862" y="-4222750"/>
            <a:ext cx="4867423" cy="577215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0"/>
          <p:cNvSpPr txBox="1">
            <a:spLocks noGrp="1"/>
          </p:cNvSpPr>
          <p:nvPr>
            <p:ph type="title"/>
          </p:nvPr>
        </p:nvSpPr>
        <p:spPr>
          <a:xfrm>
            <a:off x="1573225" y="1609050"/>
            <a:ext cx="5997300" cy="19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5727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5" name="Google Shape;955;p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56464" y="2896657"/>
            <a:ext cx="2886130" cy="2231548"/>
            <a:chOff x="6332664" y="2972857"/>
            <a:chExt cx="2886130" cy="2231548"/>
          </a:xfrm>
        </p:grpSpPr>
        <p:sp>
          <p:nvSpPr>
            <p:cNvPr id="956" name="Google Shape;956;p44"/>
            <p:cNvSpPr/>
            <p:nvPr/>
          </p:nvSpPr>
          <p:spPr>
            <a:xfrm rot="-786397">
              <a:off x="6491158" y="3242100"/>
              <a:ext cx="2569143" cy="1693061"/>
            </a:xfrm>
            <a:custGeom>
              <a:avLst/>
              <a:gdLst/>
              <a:ahLst/>
              <a:cxnLst/>
              <a:rect l="l" t="t" r="r" b="b"/>
              <a:pathLst>
                <a:path w="30526" h="20116" extrusionOk="0">
                  <a:moveTo>
                    <a:pt x="11072" y="1"/>
                  </a:moveTo>
                  <a:cubicBezTo>
                    <a:pt x="11021" y="310"/>
                    <a:pt x="10978" y="628"/>
                    <a:pt x="10943" y="938"/>
                  </a:cubicBezTo>
                  <a:cubicBezTo>
                    <a:pt x="10617" y="989"/>
                    <a:pt x="10290" y="1058"/>
                    <a:pt x="9989" y="1135"/>
                  </a:cubicBezTo>
                  <a:cubicBezTo>
                    <a:pt x="9989" y="1135"/>
                    <a:pt x="9688" y="1969"/>
                    <a:pt x="9499" y="2622"/>
                  </a:cubicBezTo>
                  <a:lnTo>
                    <a:pt x="215" y="13093"/>
                  </a:lnTo>
                  <a:cubicBezTo>
                    <a:pt x="147" y="13084"/>
                    <a:pt x="78" y="13058"/>
                    <a:pt x="0" y="13050"/>
                  </a:cubicBezTo>
                  <a:lnTo>
                    <a:pt x="0" y="13050"/>
                  </a:lnTo>
                  <a:cubicBezTo>
                    <a:pt x="379" y="13307"/>
                    <a:pt x="765" y="13497"/>
                    <a:pt x="1178" y="13686"/>
                  </a:cubicBezTo>
                  <a:cubicBezTo>
                    <a:pt x="1582" y="13858"/>
                    <a:pt x="1995" y="14030"/>
                    <a:pt x="2390" y="14201"/>
                  </a:cubicBezTo>
                  <a:cubicBezTo>
                    <a:pt x="3207" y="14545"/>
                    <a:pt x="4023" y="14872"/>
                    <a:pt x="4831" y="15216"/>
                  </a:cubicBezTo>
                  <a:cubicBezTo>
                    <a:pt x="5562" y="15517"/>
                    <a:pt x="6276" y="15809"/>
                    <a:pt x="7006" y="16110"/>
                  </a:cubicBezTo>
                  <a:lnTo>
                    <a:pt x="7041" y="16402"/>
                  </a:lnTo>
                  <a:lnTo>
                    <a:pt x="7066" y="16540"/>
                  </a:lnTo>
                  <a:cubicBezTo>
                    <a:pt x="5932" y="16445"/>
                    <a:pt x="5115" y="16368"/>
                    <a:pt x="4771" y="16368"/>
                  </a:cubicBezTo>
                  <a:cubicBezTo>
                    <a:pt x="4711" y="16368"/>
                    <a:pt x="4642" y="16402"/>
                    <a:pt x="4599" y="16445"/>
                  </a:cubicBezTo>
                  <a:cubicBezTo>
                    <a:pt x="4556" y="16488"/>
                    <a:pt x="4539" y="16548"/>
                    <a:pt x="4548" y="16617"/>
                  </a:cubicBezTo>
                  <a:cubicBezTo>
                    <a:pt x="4548" y="16651"/>
                    <a:pt x="4634" y="17365"/>
                    <a:pt x="5218" y="18035"/>
                  </a:cubicBezTo>
                  <a:cubicBezTo>
                    <a:pt x="5364" y="18207"/>
                    <a:pt x="5450" y="18465"/>
                    <a:pt x="5545" y="18757"/>
                  </a:cubicBezTo>
                  <a:cubicBezTo>
                    <a:pt x="5751" y="19368"/>
                    <a:pt x="6009" y="20116"/>
                    <a:pt x="7075" y="20116"/>
                  </a:cubicBezTo>
                  <a:lnTo>
                    <a:pt x="25325" y="20116"/>
                  </a:lnTo>
                  <a:cubicBezTo>
                    <a:pt x="25411" y="20116"/>
                    <a:pt x="25480" y="20073"/>
                    <a:pt x="25522" y="19995"/>
                  </a:cubicBezTo>
                  <a:cubicBezTo>
                    <a:pt x="25626" y="19815"/>
                    <a:pt x="25780" y="19480"/>
                    <a:pt x="25780" y="19299"/>
                  </a:cubicBezTo>
                  <a:cubicBezTo>
                    <a:pt x="25780" y="19282"/>
                    <a:pt x="25772" y="19110"/>
                    <a:pt x="25600" y="19041"/>
                  </a:cubicBezTo>
                  <a:cubicBezTo>
                    <a:pt x="25772" y="18990"/>
                    <a:pt x="25995" y="18938"/>
                    <a:pt x="26210" y="18904"/>
                  </a:cubicBezTo>
                  <a:cubicBezTo>
                    <a:pt x="26288" y="18895"/>
                    <a:pt x="26356" y="18835"/>
                    <a:pt x="26382" y="18766"/>
                  </a:cubicBezTo>
                  <a:cubicBezTo>
                    <a:pt x="26855" y="17580"/>
                    <a:pt x="26760" y="16187"/>
                    <a:pt x="26760" y="16127"/>
                  </a:cubicBezTo>
                  <a:cubicBezTo>
                    <a:pt x="26760" y="16067"/>
                    <a:pt x="26726" y="16015"/>
                    <a:pt x="26674" y="15972"/>
                  </a:cubicBezTo>
                  <a:cubicBezTo>
                    <a:pt x="26631" y="15938"/>
                    <a:pt x="26588" y="15929"/>
                    <a:pt x="26537" y="15929"/>
                  </a:cubicBezTo>
                  <a:lnTo>
                    <a:pt x="26494" y="15929"/>
                  </a:lnTo>
                  <a:cubicBezTo>
                    <a:pt x="25712" y="16067"/>
                    <a:pt x="24835" y="16187"/>
                    <a:pt x="23932" y="16282"/>
                  </a:cubicBezTo>
                  <a:cubicBezTo>
                    <a:pt x="23932" y="16136"/>
                    <a:pt x="23949" y="15981"/>
                    <a:pt x="23949" y="15843"/>
                  </a:cubicBezTo>
                  <a:cubicBezTo>
                    <a:pt x="24207" y="15792"/>
                    <a:pt x="24448" y="15723"/>
                    <a:pt x="24697" y="15663"/>
                  </a:cubicBezTo>
                  <a:cubicBezTo>
                    <a:pt x="24981" y="15585"/>
                    <a:pt x="25256" y="15517"/>
                    <a:pt x="25540" y="15448"/>
                  </a:cubicBezTo>
                  <a:cubicBezTo>
                    <a:pt x="26098" y="15302"/>
                    <a:pt x="26657" y="15156"/>
                    <a:pt x="27216" y="15001"/>
                  </a:cubicBezTo>
                  <a:cubicBezTo>
                    <a:pt x="27775" y="14855"/>
                    <a:pt x="28333" y="14700"/>
                    <a:pt x="28875" y="14537"/>
                  </a:cubicBezTo>
                  <a:cubicBezTo>
                    <a:pt x="29159" y="14468"/>
                    <a:pt x="29434" y="14391"/>
                    <a:pt x="29717" y="14305"/>
                  </a:cubicBezTo>
                  <a:cubicBezTo>
                    <a:pt x="29993" y="14219"/>
                    <a:pt x="30259" y="14124"/>
                    <a:pt x="30525" y="13969"/>
                  </a:cubicBezTo>
                  <a:cubicBezTo>
                    <a:pt x="30414" y="13969"/>
                    <a:pt x="30319" y="13978"/>
                    <a:pt x="30207" y="13995"/>
                  </a:cubicBezTo>
                  <a:lnTo>
                    <a:pt x="25935" y="7952"/>
                  </a:lnTo>
                  <a:cubicBezTo>
                    <a:pt x="25806" y="6800"/>
                    <a:pt x="25437" y="5923"/>
                    <a:pt x="25419" y="5880"/>
                  </a:cubicBezTo>
                  <a:lnTo>
                    <a:pt x="25376" y="5786"/>
                  </a:lnTo>
                  <a:lnTo>
                    <a:pt x="25265" y="5769"/>
                  </a:lnTo>
                  <a:cubicBezTo>
                    <a:pt x="24964" y="5726"/>
                    <a:pt x="24628" y="5708"/>
                    <a:pt x="24319" y="5700"/>
                  </a:cubicBezTo>
                  <a:lnTo>
                    <a:pt x="24147" y="5451"/>
                  </a:lnTo>
                  <a:cubicBezTo>
                    <a:pt x="24139" y="4926"/>
                    <a:pt x="24121" y="4393"/>
                    <a:pt x="24044" y="3860"/>
                  </a:cubicBezTo>
                  <a:cubicBezTo>
                    <a:pt x="23932" y="4393"/>
                    <a:pt x="23889" y="4943"/>
                    <a:pt x="23863" y="5485"/>
                  </a:cubicBezTo>
                  <a:lnTo>
                    <a:pt x="23863" y="5511"/>
                  </a:lnTo>
                  <a:lnTo>
                    <a:pt x="20863" y="4041"/>
                  </a:lnTo>
                  <a:lnTo>
                    <a:pt x="20855" y="4032"/>
                  </a:lnTo>
                  <a:cubicBezTo>
                    <a:pt x="20820" y="3809"/>
                    <a:pt x="20795" y="3568"/>
                    <a:pt x="20777" y="3310"/>
                  </a:cubicBezTo>
                  <a:lnTo>
                    <a:pt x="20752" y="3130"/>
                  </a:lnTo>
                  <a:lnTo>
                    <a:pt x="20571" y="3138"/>
                  </a:lnTo>
                  <a:cubicBezTo>
                    <a:pt x="20562" y="3138"/>
                    <a:pt x="20434" y="3155"/>
                    <a:pt x="20201" y="3164"/>
                  </a:cubicBezTo>
                  <a:lnTo>
                    <a:pt x="20090" y="3001"/>
                  </a:lnTo>
                  <a:cubicBezTo>
                    <a:pt x="20236" y="3001"/>
                    <a:pt x="20391" y="3009"/>
                    <a:pt x="20545" y="3018"/>
                  </a:cubicBezTo>
                  <a:cubicBezTo>
                    <a:pt x="20545" y="3018"/>
                    <a:pt x="20193" y="2399"/>
                    <a:pt x="20227" y="1445"/>
                  </a:cubicBezTo>
                  <a:lnTo>
                    <a:pt x="20227" y="1445"/>
                  </a:lnTo>
                  <a:cubicBezTo>
                    <a:pt x="20227" y="1445"/>
                    <a:pt x="19729" y="1470"/>
                    <a:pt x="19075" y="1548"/>
                  </a:cubicBezTo>
                  <a:cubicBezTo>
                    <a:pt x="19058" y="1066"/>
                    <a:pt x="19015" y="585"/>
                    <a:pt x="18938" y="86"/>
                  </a:cubicBezTo>
                  <a:cubicBezTo>
                    <a:pt x="18826" y="568"/>
                    <a:pt x="18757" y="1066"/>
                    <a:pt x="18714" y="1548"/>
                  </a:cubicBezTo>
                  <a:lnTo>
                    <a:pt x="14958" y="2012"/>
                  </a:lnTo>
                  <a:lnTo>
                    <a:pt x="12938" y="1419"/>
                  </a:lnTo>
                  <a:cubicBezTo>
                    <a:pt x="12920" y="1204"/>
                    <a:pt x="12920" y="972"/>
                    <a:pt x="12955" y="705"/>
                  </a:cubicBezTo>
                  <a:lnTo>
                    <a:pt x="12955" y="705"/>
                  </a:lnTo>
                  <a:cubicBezTo>
                    <a:pt x="12955" y="705"/>
                    <a:pt x="12104" y="757"/>
                    <a:pt x="11175" y="895"/>
                  </a:cubicBezTo>
                  <a:cubicBezTo>
                    <a:pt x="11158" y="594"/>
                    <a:pt x="11124" y="301"/>
                    <a:pt x="11072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48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7" name="Google Shape;957;p44"/>
            <p:cNvGrpSpPr/>
            <p:nvPr/>
          </p:nvGrpSpPr>
          <p:grpSpPr>
            <a:xfrm rot="-786397">
              <a:off x="6492630" y="3242100"/>
              <a:ext cx="2566197" cy="1693061"/>
              <a:chOff x="2064000" y="1028750"/>
              <a:chExt cx="762275" cy="502900"/>
            </a:xfrm>
          </p:grpSpPr>
          <p:sp>
            <p:nvSpPr>
              <p:cNvPr id="958" name="Google Shape;958;p44"/>
              <p:cNvSpPr/>
              <p:nvPr/>
            </p:nvSpPr>
            <p:spPr>
              <a:xfrm>
                <a:off x="2064000" y="1028750"/>
                <a:ext cx="762275" cy="502900"/>
              </a:xfrm>
              <a:custGeom>
                <a:avLst/>
                <a:gdLst/>
                <a:ahLst/>
                <a:cxnLst/>
                <a:rect l="l" t="t" r="r" b="b"/>
                <a:pathLst>
                  <a:path w="30491" h="20116" extrusionOk="0">
                    <a:moveTo>
                      <a:pt x="12963" y="1505"/>
                    </a:moveTo>
                    <a:lnTo>
                      <a:pt x="14794" y="2038"/>
                    </a:lnTo>
                    <a:lnTo>
                      <a:pt x="13127" y="2244"/>
                    </a:lnTo>
                    <a:cubicBezTo>
                      <a:pt x="13084" y="2124"/>
                      <a:pt x="12998" y="1866"/>
                      <a:pt x="12963" y="1505"/>
                    </a:cubicBezTo>
                    <a:close/>
                    <a:moveTo>
                      <a:pt x="12662" y="2296"/>
                    </a:moveTo>
                    <a:lnTo>
                      <a:pt x="12671" y="2313"/>
                    </a:lnTo>
                    <a:lnTo>
                      <a:pt x="11253" y="2485"/>
                    </a:lnTo>
                    <a:lnTo>
                      <a:pt x="11253" y="2382"/>
                    </a:lnTo>
                    <a:cubicBezTo>
                      <a:pt x="11597" y="2330"/>
                      <a:pt x="12001" y="2296"/>
                      <a:pt x="12448" y="2296"/>
                    </a:cubicBezTo>
                    <a:close/>
                    <a:moveTo>
                      <a:pt x="17571" y="1771"/>
                    </a:moveTo>
                    <a:cubicBezTo>
                      <a:pt x="17433" y="1806"/>
                      <a:pt x="17296" y="1823"/>
                      <a:pt x="17167" y="1857"/>
                    </a:cubicBezTo>
                    <a:cubicBezTo>
                      <a:pt x="17167" y="1857"/>
                      <a:pt x="17055" y="2193"/>
                      <a:pt x="16952" y="2588"/>
                    </a:cubicBezTo>
                    <a:lnTo>
                      <a:pt x="15164" y="2064"/>
                    </a:lnTo>
                    <a:lnTo>
                      <a:pt x="17571" y="1771"/>
                    </a:lnTo>
                    <a:close/>
                    <a:moveTo>
                      <a:pt x="12757" y="912"/>
                    </a:moveTo>
                    <a:lnTo>
                      <a:pt x="12757" y="912"/>
                    </a:lnTo>
                    <a:cubicBezTo>
                      <a:pt x="12748" y="1161"/>
                      <a:pt x="12757" y="1384"/>
                      <a:pt x="12783" y="1582"/>
                    </a:cubicBezTo>
                    <a:cubicBezTo>
                      <a:pt x="12748" y="1436"/>
                      <a:pt x="12731" y="1290"/>
                      <a:pt x="12714" y="1135"/>
                    </a:cubicBezTo>
                    <a:cubicBezTo>
                      <a:pt x="12671" y="1367"/>
                      <a:pt x="12671" y="1591"/>
                      <a:pt x="12705" y="1823"/>
                    </a:cubicBezTo>
                    <a:lnTo>
                      <a:pt x="12645" y="1634"/>
                    </a:lnTo>
                    <a:lnTo>
                      <a:pt x="12645" y="1634"/>
                    </a:lnTo>
                    <a:cubicBezTo>
                      <a:pt x="12619" y="1780"/>
                      <a:pt x="12628" y="1943"/>
                      <a:pt x="12654" y="2107"/>
                    </a:cubicBezTo>
                    <a:lnTo>
                      <a:pt x="12439" y="2107"/>
                    </a:lnTo>
                    <a:cubicBezTo>
                      <a:pt x="11115" y="2107"/>
                      <a:pt x="10195" y="2407"/>
                      <a:pt x="9705" y="2605"/>
                    </a:cubicBezTo>
                    <a:cubicBezTo>
                      <a:pt x="9852" y="2107"/>
                      <a:pt x="10049" y="1513"/>
                      <a:pt x="10135" y="1290"/>
                    </a:cubicBezTo>
                    <a:cubicBezTo>
                      <a:pt x="11081" y="1075"/>
                      <a:pt x="12276" y="955"/>
                      <a:pt x="12757" y="912"/>
                    </a:cubicBezTo>
                    <a:close/>
                    <a:moveTo>
                      <a:pt x="12740" y="2373"/>
                    </a:moveTo>
                    <a:lnTo>
                      <a:pt x="12843" y="2468"/>
                    </a:lnTo>
                    <a:cubicBezTo>
                      <a:pt x="12516" y="2502"/>
                      <a:pt x="11915" y="2554"/>
                      <a:pt x="11235" y="2640"/>
                    </a:cubicBezTo>
                    <a:cubicBezTo>
                      <a:pt x="11244" y="2622"/>
                      <a:pt x="11244" y="2588"/>
                      <a:pt x="11244" y="2554"/>
                    </a:cubicBezTo>
                    <a:lnTo>
                      <a:pt x="12740" y="2373"/>
                    </a:lnTo>
                    <a:close/>
                    <a:moveTo>
                      <a:pt x="10883" y="2450"/>
                    </a:moveTo>
                    <a:lnTo>
                      <a:pt x="10883" y="2700"/>
                    </a:lnTo>
                    <a:cubicBezTo>
                      <a:pt x="10350" y="2768"/>
                      <a:pt x="9809" y="2880"/>
                      <a:pt x="9301" y="3001"/>
                    </a:cubicBezTo>
                    <a:lnTo>
                      <a:pt x="9490" y="2786"/>
                    </a:lnTo>
                    <a:lnTo>
                      <a:pt x="9490" y="2786"/>
                    </a:lnTo>
                    <a:cubicBezTo>
                      <a:pt x="9482" y="2846"/>
                      <a:pt x="9465" y="2897"/>
                      <a:pt x="9447" y="2958"/>
                    </a:cubicBezTo>
                    <a:cubicBezTo>
                      <a:pt x="9447" y="2958"/>
                      <a:pt x="9447" y="2958"/>
                      <a:pt x="9447" y="2958"/>
                    </a:cubicBezTo>
                    <a:cubicBezTo>
                      <a:pt x="9453" y="2958"/>
                      <a:pt x="9959" y="2654"/>
                      <a:pt x="10883" y="2450"/>
                    </a:cubicBezTo>
                    <a:close/>
                    <a:moveTo>
                      <a:pt x="18637" y="3069"/>
                    </a:moveTo>
                    <a:lnTo>
                      <a:pt x="18637" y="3095"/>
                    </a:lnTo>
                    <a:lnTo>
                      <a:pt x="18594" y="3087"/>
                    </a:lnTo>
                    <a:cubicBezTo>
                      <a:pt x="18602" y="3087"/>
                      <a:pt x="18628" y="3087"/>
                      <a:pt x="18637" y="3069"/>
                    </a:cubicBezTo>
                    <a:close/>
                    <a:moveTo>
                      <a:pt x="20004" y="3001"/>
                    </a:moveTo>
                    <a:lnTo>
                      <a:pt x="20133" y="3172"/>
                    </a:lnTo>
                    <a:cubicBezTo>
                      <a:pt x="19900" y="3190"/>
                      <a:pt x="19617" y="3215"/>
                      <a:pt x="19282" y="3258"/>
                    </a:cubicBezTo>
                    <a:lnTo>
                      <a:pt x="19101" y="3172"/>
                    </a:lnTo>
                    <a:lnTo>
                      <a:pt x="19101" y="3026"/>
                    </a:lnTo>
                    <a:cubicBezTo>
                      <a:pt x="19325" y="3009"/>
                      <a:pt x="19557" y="3001"/>
                      <a:pt x="19806" y="3001"/>
                    </a:cubicBezTo>
                    <a:close/>
                    <a:moveTo>
                      <a:pt x="19101" y="3233"/>
                    </a:moveTo>
                    <a:lnTo>
                      <a:pt x="19144" y="3250"/>
                    </a:lnTo>
                    <a:cubicBezTo>
                      <a:pt x="19135" y="3267"/>
                      <a:pt x="19110" y="3267"/>
                      <a:pt x="19101" y="3267"/>
                    </a:cubicBezTo>
                    <a:lnTo>
                      <a:pt x="19101" y="3233"/>
                    </a:lnTo>
                    <a:close/>
                    <a:moveTo>
                      <a:pt x="20047" y="1668"/>
                    </a:moveTo>
                    <a:cubicBezTo>
                      <a:pt x="20047" y="1900"/>
                      <a:pt x="20072" y="2115"/>
                      <a:pt x="20107" y="2296"/>
                    </a:cubicBezTo>
                    <a:cubicBezTo>
                      <a:pt x="20064" y="2167"/>
                      <a:pt x="20021" y="2038"/>
                      <a:pt x="19995" y="1909"/>
                    </a:cubicBezTo>
                    <a:lnTo>
                      <a:pt x="19995" y="1909"/>
                    </a:lnTo>
                    <a:cubicBezTo>
                      <a:pt x="20004" y="2107"/>
                      <a:pt x="20021" y="2330"/>
                      <a:pt x="20072" y="2554"/>
                    </a:cubicBezTo>
                    <a:cubicBezTo>
                      <a:pt x="20038" y="2485"/>
                      <a:pt x="19995" y="2407"/>
                      <a:pt x="19961" y="2321"/>
                    </a:cubicBezTo>
                    <a:lnTo>
                      <a:pt x="19961" y="2321"/>
                    </a:lnTo>
                    <a:cubicBezTo>
                      <a:pt x="19961" y="2485"/>
                      <a:pt x="19986" y="2657"/>
                      <a:pt x="20038" y="2811"/>
                    </a:cubicBezTo>
                    <a:lnTo>
                      <a:pt x="19806" y="2811"/>
                    </a:lnTo>
                    <a:cubicBezTo>
                      <a:pt x="18388" y="2811"/>
                      <a:pt x="17433" y="3112"/>
                      <a:pt x="16961" y="3319"/>
                    </a:cubicBezTo>
                    <a:cubicBezTo>
                      <a:pt x="17064" y="2837"/>
                      <a:pt x="17244" y="2253"/>
                      <a:pt x="17304" y="2029"/>
                    </a:cubicBezTo>
                    <a:cubicBezTo>
                      <a:pt x="18293" y="1814"/>
                      <a:pt x="19565" y="1694"/>
                      <a:pt x="20047" y="1668"/>
                    </a:cubicBezTo>
                    <a:close/>
                    <a:moveTo>
                      <a:pt x="14975" y="2089"/>
                    </a:moveTo>
                    <a:lnTo>
                      <a:pt x="16926" y="2665"/>
                    </a:lnTo>
                    <a:cubicBezTo>
                      <a:pt x="16840" y="3001"/>
                      <a:pt x="16754" y="3362"/>
                      <a:pt x="16711" y="3645"/>
                    </a:cubicBezTo>
                    <a:cubicBezTo>
                      <a:pt x="16711" y="3645"/>
                      <a:pt x="17296" y="3284"/>
                      <a:pt x="18422" y="3104"/>
                    </a:cubicBezTo>
                    <a:lnTo>
                      <a:pt x="18637" y="3172"/>
                    </a:lnTo>
                    <a:lnTo>
                      <a:pt x="18637" y="3258"/>
                    </a:lnTo>
                    <a:lnTo>
                      <a:pt x="18379" y="3362"/>
                    </a:lnTo>
                    <a:cubicBezTo>
                      <a:pt x="17786" y="3448"/>
                      <a:pt x="17141" y="3542"/>
                      <a:pt x="16565" y="3688"/>
                    </a:cubicBezTo>
                    <a:lnTo>
                      <a:pt x="16471" y="3705"/>
                    </a:lnTo>
                    <a:lnTo>
                      <a:pt x="16436" y="3791"/>
                    </a:lnTo>
                    <a:cubicBezTo>
                      <a:pt x="16428" y="3817"/>
                      <a:pt x="16359" y="3972"/>
                      <a:pt x="16273" y="4230"/>
                    </a:cubicBezTo>
                    <a:lnTo>
                      <a:pt x="15482" y="4565"/>
                    </a:lnTo>
                    <a:lnTo>
                      <a:pt x="13376" y="2786"/>
                    </a:lnTo>
                    <a:lnTo>
                      <a:pt x="13376" y="2622"/>
                    </a:lnTo>
                    <a:lnTo>
                      <a:pt x="13376" y="2425"/>
                    </a:lnTo>
                    <a:lnTo>
                      <a:pt x="13178" y="2442"/>
                    </a:lnTo>
                    <a:cubicBezTo>
                      <a:pt x="13178" y="2442"/>
                      <a:pt x="13101" y="2442"/>
                      <a:pt x="12989" y="2450"/>
                    </a:cubicBezTo>
                    <a:lnTo>
                      <a:pt x="12869" y="2356"/>
                    </a:lnTo>
                    <a:lnTo>
                      <a:pt x="13161" y="2321"/>
                    </a:lnTo>
                    <a:lnTo>
                      <a:pt x="14975" y="2089"/>
                    </a:lnTo>
                    <a:close/>
                    <a:moveTo>
                      <a:pt x="16238" y="4342"/>
                    </a:moveTo>
                    <a:lnTo>
                      <a:pt x="16238" y="4342"/>
                    </a:lnTo>
                    <a:cubicBezTo>
                      <a:pt x="16170" y="4531"/>
                      <a:pt x="16101" y="4771"/>
                      <a:pt x="16024" y="5038"/>
                    </a:cubicBezTo>
                    <a:lnTo>
                      <a:pt x="15542" y="4634"/>
                    </a:lnTo>
                    <a:lnTo>
                      <a:pt x="16238" y="4342"/>
                    </a:lnTo>
                    <a:close/>
                    <a:moveTo>
                      <a:pt x="13359" y="2897"/>
                    </a:moveTo>
                    <a:lnTo>
                      <a:pt x="15387" y="4617"/>
                    </a:lnTo>
                    <a:lnTo>
                      <a:pt x="13548" y="5382"/>
                    </a:lnTo>
                    <a:cubicBezTo>
                      <a:pt x="13471" y="4832"/>
                      <a:pt x="13393" y="4024"/>
                      <a:pt x="13359" y="2897"/>
                    </a:cubicBezTo>
                    <a:close/>
                    <a:moveTo>
                      <a:pt x="24156" y="5562"/>
                    </a:moveTo>
                    <a:lnTo>
                      <a:pt x="24242" y="5683"/>
                    </a:lnTo>
                    <a:cubicBezTo>
                      <a:pt x="24216" y="5674"/>
                      <a:pt x="24181" y="5674"/>
                      <a:pt x="24156" y="5674"/>
                    </a:cubicBezTo>
                    <a:lnTo>
                      <a:pt x="24156" y="5562"/>
                    </a:lnTo>
                    <a:close/>
                    <a:moveTo>
                      <a:pt x="20975" y="4170"/>
                    </a:moveTo>
                    <a:lnTo>
                      <a:pt x="23863" y="5588"/>
                    </a:lnTo>
                    <a:lnTo>
                      <a:pt x="23863" y="5665"/>
                    </a:lnTo>
                    <a:lnTo>
                      <a:pt x="23451" y="5665"/>
                    </a:lnTo>
                    <a:cubicBezTo>
                      <a:pt x="22944" y="5665"/>
                      <a:pt x="22600" y="5683"/>
                      <a:pt x="22582" y="5683"/>
                    </a:cubicBezTo>
                    <a:lnTo>
                      <a:pt x="22419" y="5691"/>
                    </a:lnTo>
                    <a:lnTo>
                      <a:pt x="22411" y="5855"/>
                    </a:lnTo>
                    <a:cubicBezTo>
                      <a:pt x="22402" y="5923"/>
                      <a:pt x="22402" y="5992"/>
                      <a:pt x="22385" y="6061"/>
                    </a:cubicBezTo>
                    <a:lnTo>
                      <a:pt x="20975" y="4170"/>
                    </a:lnTo>
                    <a:close/>
                    <a:moveTo>
                      <a:pt x="11502" y="6241"/>
                    </a:moveTo>
                    <a:lnTo>
                      <a:pt x="11244" y="6353"/>
                    </a:lnTo>
                    <a:lnTo>
                      <a:pt x="11244" y="6241"/>
                    </a:lnTo>
                    <a:close/>
                    <a:moveTo>
                      <a:pt x="20880" y="4178"/>
                    </a:moveTo>
                    <a:lnTo>
                      <a:pt x="22376" y="6164"/>
                    </a:lnTo>
                    <a:lnTo>
                      <a:pt x="21302" y="6413"/>
                    </a:lnTo>
                    <a:cubicBezTo>
                      <a:pt x="21181" y="5975"/>
                      <a:pt x="21027" y="5261"/>
                      <a:pt x="20880" y="4178"/>
                    </a:cubicBezTo>
                    <a:close/>
                    <a:moveTo>
                      <a:pt x="11665" y="6241"/>
                    </a:moveTo>
                    <a:cubicBezTo>
                      <a:pt x="12069" y="6267"/>
                      <a:pt x="12499" y="6336"/>
                      <a:pt x="12920" y="6456"/>
                    </a:cubicBezTo>
                    <a:cubicBezTo>
                      <a:pt x="12542" y="6491"/>
                      <a:pt x="11983" y="6534"/>
                      <a:pt x="11399" y="6585"/>
                    </a:cubicBezTo>
                    <a:lnTo>
                      <a:pt x="11244" y="6465"/>
                    </a:lnTo>
                    <a:lnTo>
                      <a:pt x="11244" y="6422"/>
                    </a:lnTo>
                    <a:lnTo>
                      <a:pt x="11665" y="6241"/>
                    </a:lnTo>
                    <a:close/>
                    <a:moveTo>
                      <a:pt x="11244" y="6568"/>
                    </a:moveTo>
                    <a:lnTo>
                      <a:pt x="11287" y="6594"/>
                    </a:lnTo>
                    <a:lnTo>
                      <a:pt x="11244" y="6594"/>
                    </a:lnTo>
                    <a:lnTo>
                      <a:pt x="11244" y="6568"/>
                    </a:lnTo>
                    <a:close/>
                    <a:moveTo>
                      <a:pt x="10806" y="6267"/>
                    </a:moveTo>
                    <a:cubicBezTo>
                      <a:pt x="10814" y="6362"/>
                      <a:pt x="10806" y="6456"/>
                      <a:pt x="10806" y="6551"/>
                    </a:cubicBezTo>
                    <a:lnTo>
                      <a:pt x="10720" y="6654"/>
                    </a:lnTo>
                    <a:cubicBezTo>
                      <a:pt x="10118" y="6706"/>
                      <a:pt x="9490" y="6757"/>
                      <a:pt x="8966" y="6809"/>
                    </a:cubicBezTo>
                    <a:cubicBezTo>
                      <a:pt x="9387" y="6585"/>
                      <a:pt x="10006" y="6336"/>
                      <a:pt x="10806" y="6267"/>
                    </a:cubicBezTo>
                    <a:close/>
                    <a:moveTo>
                      <a:pt x="19024" y="6843"/>
                    </a:moveTo>
                    <a:cubicBezTo>
                      <a:pt x="19118" y="6843"/>
                      <a:pt x="19230" y="6852"/>
                      <a:pt x="19325" y="6852"/>
                    </a:cubicBezTo>
                    <a:lnTo>
                      <a:pt x="19024" y="6929"/>
                    </a:lnTo>
                    <a:lnTo>
                      <a:pt x="19024" y="6843"/>
                    </a:lnTo>
                    <a:close/>
                    <a:moveTo>
                      <a:pt x="13170" y="2631"/>
                    </a:moveTo>
                    <a:cubicBezTo>
                      <a:pt x="13187" y="3817"/>
                      <a:pt x="13264" y="4677"/>
                      <a:pt x="13342" y="5261"/>
                    </a:cubicBezTo>
                    <a:cubicBezTo>
                      <a:pt x="13221" y="4737"/>
                      <a:pt x="13144" y="4204"/>
                      <a:pt x="13118" y="3654"/>
                    </a:cubicBezTo>
                    <a:lnTo>
                      <a:pt x="13118" y="3654"/>
                    </a:lnTo>
                    <a:cubicBezTo>
                      <a:pt x="13101" y="4342"/>
                      <a:pt x="13161" y="5029"/>
                      <a:pt x="13290" y="5708"/>
                    </a:cubicBezTo>
                    <a:cubicBezTo>
                      <a:pt x="13187" y="5382"/>
                      <a:pt x="13118" y="5064"/>
                      <a:pt x="13058" y="4728"/>
                    </a:cubicBezTo>
                    <a:lnTo>
                      <a:pt x="13058" y="4728"/>
                    </a:lnTo>
                    <a:cubicBezTo>
                      <a:pt x="13084" y="5287"/>
                      <a:pt x="13170" y="5837"/>
                      <a:pt x="13316" y="6379"/>
                    </a:cubicBezTo>
                    <a:cubicBezTo>
                      <a:pt x="12577" y="6138"/>
                      <a:pt x="11906" y="6052"/>
                      <a:pt x="11313" y="6052"/>
                    </a:cubicBezTo>
                    <a:cubicBezTo>
                      <a:pt x="9353" y="6052"/>
                      <a:pt x="8244" y="7058"/>
                      <a:pt x="8244" y="7058"/>
                    </a:cubicBezTo>
                    <a:cubicBezTo>
                      <a:pt x="8502" y="5012"/>
                      <a:pt x="9310" y="3190"/>
                      <a:pt x="9310" y="3190"/>
                    </a:cubicBezTo>
                    <a:cubicBezTo>
                      <a:pt x="11029" y="2768"/>
                      <a:pt x="13170" y="2631"/>
                      <a:pt x="13170" y="2631"/>
                    </a:cubicBezTo>
                    <a:close/>
                    <a:moveTo>
                      <a:pt x="18508" y="6852"/>
                    </a:moveTo>
                    <a:lnTo>
                      <a:pt x="18508" y="6852"/>
                    </a:lnTo>
                    <a:cubicBezTo>
                      <a:pt x="18499" y="6955"/>
                      <a:pt x="18499" y="7041"/>
                      <a:pt x="18499" y="7135"/>
                    </a:cubicBezTo>
                    <a:lnTo>
                      <a:pt x="18207" y="6886"/>
                    </a:lnTo>
                    <a:cubicBezTo>
                      <a:pt x="18302" y="6877"/>
                      <a:pt x="18396" y="6869"/>
                      <a:pt x="18508" y="6852"/>
                    </a:cubicBezTo>
                    <a:close/>
                    <a:moveTo>
                      <a:pt x="19582" y="6886"/>
                    </a:moveTo>
                    <a:cubicBezTo>
                      <a:pt x="20098" y="6938"/>
                      <a:pt x="20623" y="7049"/>
                      <a:pt x="21147" y="7221"/>
                    </a:cubicBezTo>
                    <a:cubicBezTo>
                      <a:pt x="20880" y="7230"/>
                      <a:pt x="20176" y="7281"/>
                      <a:pt x="19333" y="7350"/>
                    </a:cubicBezTo>
                    <a:lnTo>
                      <a:pt x="19058" y="7006"/>
                    </a:lnTo>
                    <a:lnTo>
                      <a:pt x="19582" y="6886"/>
                    </a:lnTo>
                    <a:close/>
                    <a:moveTo>
                      <a:pt x="19024" y="7092"/>
                    </a:moveTo>
                    <a:lnTo>
                      <a:pt x="19247" y="7359"/>
                    </a:lnTo>
                    <a:cubicBezTo>
                      <a:pt x="19161" y="7359"/>
                      <a:pt x="19092" y="7359"/>
                      <a:pt x="19015" y="7367"/>
                    </a:cubicBezTo>
                    <a:cubicBezTo>
                      <a:pt x="19015" y="7273"/>
                      <a:pt x="19015" y="7178"/>
                      <a:pt x="19024" y="7092"/>
                    </a:cubicBezTo>
                    <a:close/>
                    <a:moveTo>
                      <a:pt x="8657" y="7256"/>
                    </a:moveTo>
                    <a:lnTo>
                      <a:pt x="8657" y="7256"/>
                    </a:lnTo>
                    <a:cubicBezTo>
                      <a:pt x="8536" y="7316"/>
                      <a:pt x="8407" y="7385"/>
                      <a:pt x="8287" y="7445"/>
                    </a:cubicBezTo>
                    <a:lnTo>
                      <a:pt x="8287" y="7410"/>
                    </a:lnTo>
                    <a:cubicBezTo>
                      <a:pt x="8373" y="7367"/>
                      <a:pt x="8493" y="7316"/>
                      <a:pt x="8657" y="7256"/>
                    </a:cubicBezTo>
                    <a:close/>
                    <a:moveTo>
                      <a:pt x="18112" y="6912"/>
                    </a:moveTo>
                    <a:lnTo>
                      <a:pt x="18499" y="7230"/>
                    </a:lnTo>
                    <a:cubicBezTo>
                      <a:pt x="18499" y="7299"/>
                      <a:pt x="18499" y="7350"/>
                      <a:pt x="18491" y="7410"/>
                    </a:cubicBezTo>
                    <a:cubicBezTo>
                      <a:pt x="17657" y="7479"/>
                      <a:pt x="16789" y="7557"/>
                      <a:pt x="16135" y="7617"/>
                    </a:cubicBezTo>
                    <a:cubicBezTo>
                      <a:pt x="16453" y="7402"/>
                      <a:pt x="17132" y="7049"/>
                      <a:pt x="18112" y="6912"/>
                    </a:cubicBezTo>
                    <a:close/>
                    <a:moveTo>
                      <a:pt x="20580" y="3310"/>
                    </a:moveTo>
                    <a:cubicBezTo>
                      <a:pt x="20700" y="4402"/>
                      <a:pt x="20829" y="5201"/>
                      <a:pt x="20949" y="5769"/>
                    </a:cubicBezTo>
                    <a:cubicBezTo>
                      <a:pt x="20786" y="5236"/>
                      <a:pt x="20666" y="4685"/>
                      <a:pt x="20597" y="4127"/>
                    </a:cubicBezTo>
                    <a:lnTo>
                      <a:pt x="20597" y="4127"/>
                    </a:lnTo>
                    <a:cubicBezTo>
                      <a:pt x="20640" y="4918"/>
                      <a:pt x="20777" y="5708"/>
                      <a:pt x="21001" y="6465"/>
                    </a:cubicBezTo>
                    <a:cubicBezTo>
                      <a:pt x="20820" y="6078"/>
                      <a:pt x="20683" y="5674"/>
                      <a:pt x="20605" y="5253"/>
                    </a:cubicBezTo>
                    <a:lnTo>
                      <a:pt x="20605" y="5253"/>
                    </a:lnTo>
                    <a:cubicBezTo>
                      <a:pt x="20648" y="5846"/>
                      <a:pt x="20794" y="6439"/>
                      <a:pt x="21044" y="6981"/>
                    </a:cubicBezTo>
                    <a:cubicBezTo>
                      <a:pt x="20236" y="6749"/>
                      <a:pt x="19531" y="6654"/>
                      <a:pt x="18895" y="6654"/>
                    </a:cubicBezTo>
                    <a:cubicBezTo>
                      <a:pt x="16840" y="6654"/>
                      <a:pt x="15757" y="7625"/>
                      <a:pt x="15757" y="7625"/>
                    </a:cubicBezTo>
                    <a:cubicBezTo>
                      <a:pt x="15860" y="5631"/>
                      <a:pt x="16582" y="3860"/>
                      <a:pt x="16582" y="3860"/>
                    </a:cubicBezTo>
                    <a:cubicBezTo>
                      <a:pt x="18345" y="3448"/>
                      <a:pt x="20580" y="3310"/>
                      <a:pt x="20580" y="3310"/>
                    </a:cubicBezTo>
                    <a:close/>
                    <a:moveTo>
                      <a:pt x="23459" y="5846"/>
                    </a:moveTo>
                    <a:cubicBezTo>
                      <a:pt x="23984" y="5846"/>
                      <a:pt x="24663" y="5863"/>
                      <a:pt x="25264" y="5940"/>
                    </a:cubicBezTo>
                    <a:cubicBezTo>
                      <a:pt x="25264" y="5940"/>
                      <a:pt x="25548" y="6585"/>
                      <a:pt x="25694" y="7496"/>
                    </a:cubicBezTo>
                    <a:cubicBezTo>
                      <a:pt x="25600" y="7153"/>
                      <a:pt x="25488" y="6809"/>
                      <a:pt x="25350" y="6482"/>
                    </a:cubicBezTo>
                    <a:lnTo>
                      <a:pt x="25350" y="6482"/>
                    </a:lnTo>
                    <a:cubicBezTo>
                      <a:pt x="25462" y="6920"/>
                      <a:pt x="25557" y="7367"/>
                      <a:pt x="25600" y="7823"/>
                    </a:cubicBezTo>
                    <a:lnTo>
                      <a:pt x="25428" y="7187"/>
                    </a:lnTo>
                    <a:lnTo>
                      <a:pt x="25497" y="8184"/>
                    </a:lnTo>
                    <a:cubicBezTo>
                      <a:pt x="25239" y="8072"/>
                      <a:pt x="24809" y="7926"/>
                      <a:pt x="24207" y="7926"/>
                    </a:cubicBezTo>
                    <a:cubicBezTo>
                      <a:pt x="23820" y="7926"/>
                      <a:pt x="23365" y="7986"/>
                      <a:pt x="22840" y="8141"/>
                    </a:cubicBezTo>
                    <a:lnTo>
                      <a:pt x="22574" y="6981"/>
                    </a:lnTo>
                    <a:lnTo>
                      <a:pt x="22600" y="7686"/>
                    </a:lnTo>
                    <a:cubicBezTo>
                      <a:pt x="22548" y="7359"/>
                      <a:pt x="22505" y="7041"/>
                      <a:pt x="22479" y="6826"/>
                    </a:cubicBezTo>
                    <a:cubicBezTo>
                      <a:pt x="22522" y="6542"/>
                      <a:pt x="22557" y="6233"/>
                      <a:pt x="22600" y="5863"/>
                    </a:cubicBezTo>
                    <a:cubicBezTo>
                      <a:pt x="22600" y="5863"/>
                      <a:pt x="22952" y="5846"/>
                      <a:pt x="23459" y="5846"/>
                    </a:cubicBezTo>
                    <a:close/>
                    <a:moveTo>
                      <a:pt x="24242" y="8124"/>
                    </a:moveTo>
                    <a:cubicBezTo>
                      <a:pt x="25097" y="8124"/>
                      <a:pt x="25583" y="8434"/>
                      <a:pt x="25651" y="8485"/>
                    </a:cubicBezTo>
                    <a:cubicBezTo>
                      <a:pt x="25385" y="8502"/>
                      <a:pt x="24792" y="8519"/>
                      <a:pt x="24121" y="8545"/>
                    </a:cubicBezTo>
                    <a:cubicBezTo>
                      <a:pt x="24121" y="8399"/>
                      <a:pt x="24121" y="8261"/>
                      <a:pt x="24130" y="8124"/>
                    </a:cubicBezTo>
                    <a:lnTo>
                      <a:pt x="24207" y="8124"/>
                    </a:lnTo>
                    <a:cubicBezTo>
                      <a:pt x="24219" y="8124"/>
                      <a:pt x="24230" y="8124"/>
                      <a:pt x="24242" y="8124"/>
                    </a:cubicBezTo>
                    <a:close/>
                    <a:moveTo>
                      <a:pt x="23795" y="8133"/>
                    </a:moveTo>
                    <a:cubicBezTo>
                      <a:pt x="23795" y="8270"/>
                      <a:pt x="23786" y="8416"/>
                      <a:pt x="23786" y="8545"/>
                    </a:cubicBezTo>
                    <a:cubicBezTo>
                      <a:pt x="23184" y="8562"/>
                      <a:pt x="22557" y="8597"/>
                      <a:pt x="22067" y="8631"/>
                    </a:cubicBezTo>
                    <a:lnTo>
                      <a:pt x="22187" y="8588"/>
                    </a:lnTo>
                    <a:cubicBezTo>
                      <a:pt x="22746" y="8339"/>
                      <a:pt x="23279" y="8184"/>
                      <a:pt x="23795" y="8133"/>
                    </a:cubicBezTo>
                    <a:close/>
                    <a:moveTo>
                      <a:pt x="15465" y="4660"/>
                    </a:moveTo>
                    <a:lnTo>
                      <a:pt x="16006" y="5124"/>
                    </a:lnTo>
                    <a:cubicBezTo>
                      <a:pt x="15817" y="5812"/>
                      <a:pt x="15637" y="6697"/>
                      <a:pt x="15585" y="7625"/>
                    </a:cubicBezTo>
                    <a:lnTo>
                      <a:pt x="15559" y="8081"/>
                    </a:lnTo>
                    <a:lnTo>
                      <a:pt x="15671" y="7986"/>
                    </a:lnTo>
                    <a:lnTo>
                      <a:pt x="15671" y="7986"/>
                    </a:lnTo>
                    <a:cubicBezTo>
                      <a:pt x="15663" y="8227"/>
                      <a:pt x="15620" y="8726"/>
                      <a:pt x="15525" y="9327"/>
                    </a:cubicBezTo>
                    <a:lnTo>
                      <a:pt x="15112" y="9585"/>
                    </a:lnTo>
                    <a:lnTo>
                      <a:pt x="13548" y="8330"/>
                    </a:lnTo>
                    <a:cubicBezTo>
                      <a:pt x="13531" y="7797"/>
                      <a:pt x="13574" y="7264"/>
                      <a:pt x="13685" y="6714"/>
                    </a:cubicBezTo>
                    <a:lnTo>
                      <a:pt x="13926" y="6800"/>
                    </a:lnTo>
                    <a:lnTo>
                      <a:pt x="13771" y="6405"/>
                    </a:lnTo>
                    <a:cubicBezTo>
                      <a:pt x="13771" y="6405"/>
                      <a:pt x="13660" y="6138"/>
                      <a:pt x="13565" y="5459"/>
                    </a:cubicBezTo>
                    <a:lnTo>
                      <a:pt x="15465" y="4660"/>
                    </a:lnTo>
                    <a:close/>
                    <a:moveTo>
                      <a:pt x="22342" y="6250"/>
                    </a:moveTo>
                    <a:lnTo>
                      <a:pt x="22342" y="6250"/>
                    </a:lnTo>
                    <a:cubicBezTo>
                      <a:pt x="22187" y="7823"/>
                      <a:pt x="21938" y="8330"/>
                      <a:pt x="21938" y="8339"/>
                    </a:cubicBezTo>
                    <a:lnTo>
                      <a:pt x="21774" y="8657"/>
                    </a:lnTo>
                    <a:lnTo>
                      <a:pt x="21637" y="8674"/>
                    </a:lnTo>
                    <a:lnTo>
                      <a:pt x="21628" y="8829"/>
                    </a:lnTo>
                    <a:cubicBezTo>
                      <a:pt x="21628" y="8846"/>
                      <a:pt x="21594" y="9164"/>
                      <a:pt x="21508" y="9645"/>
                    </a:cubicBezTo>
                    <a:cubicBezTo>
                      <a:pt x="21388" y="8949"/>
                      <a:pt x="21336" y="8184"/>
                      <a:pt x="21456" y="7428"/>
                    </a:cubicBezTo>
                    <a:lnTo>
                      <a:pt x="21465" y="7324"/>
                    </a:lnTo>
                    <a:lnTo>
                      <a:pt x="21697" y="7402"/>
                    </a:lnTo>
                    <a:lnTo>
                      <a:pt x="21482" y="6998"/>
                    </a:lnTo>
                    <a:cubicBezTo>
                      <a:pt x="21482" y="6998"/>
                      <a:pt x="21413" y="6843"/>
                      <a:pt x="21302" y="6491"/>
                    </a:cubicBezTo>
                    <a:lnTo>
                      <a:pt x="22342" y="6250"/>
                    </a:lnTo>
                    <a:close/>
                    <a:moveTo>
                      <a:pt x="15508" y="9422"/>
                    </a:moveTo>
                    <a:cubicBezTo>
                      <a:pt x="15491" y="9559"/>
                      <a:pt x="15456" y="9706"/>
                      <a:pt x="15439" y="9843"/>
                    </a:cubicBezTo>
                    <a:lnTo>
                      <a:pt x="15190" y="9637"/>
                    </a:lnTo>
                    <a:lnTo>
                      <a:pt x="15508" y="9422"/>
                    </a:lnTo>
                    <a:close/>
                    <a:moveTo>
                      <a:pt x="10548" y="6852"/>
                    </a:moveTo>
                    <a:lnTo>
                      <a:pt x="9559" y="8004"/>
                    </a:lnTo>
                    <a:cubicBezTo>
                      <a:pt x="8992" y="8588"/>
                      <a:pt x="8450" y="9233"/>
                      <a:pt x="7969" y="9886"/>
                    </a:cubicBezTo>
                    <a:lnTo>
                      <a:pt x="8167" y="8175"/>
                    </a:lnTo>
                    <a:cubicBezTo>
                      <a:pt x="8588" y="7617"/>
                      <a:pt x="8958" y="7264"/>
                      <a:pt x="9181" y="7084"/>
                    </a:cubicBezTo>
                    <a:cubicBezTo>
                      <a:pt x="9447" y="7006"/>
                      <a:pt x="9748" y="6938"/>
                      <a:pt x="10084" y="6895"/>
                    </a:cubicBezTo>
                    <a:cubicBezTo>
                      <a:pt x="10230" y="6886"/>
                      <a:pt x="10393" y="6869"/>
                      <a:pt x="10548" y="6852"/>
                    </a:cubicBezTo>
                    <a:close/>
                    <a:moveTo>
                      <a:pt x="13548" y="8425"/>
                    </a:moveTo>
                    <a:lnTo>
                      <a:pt x="15052" y="9637"/>
                    </a:lnTo>
                    <a:lnTo>
                      <a:pt x="13806" y="10436"/>
                    </a:lnTo>
                    <a:cubicBezTo>
                      <a:pt x="13677" y="9860"/>
                      <a:pt x="13565" y="9173"/>
                      <a:pt x="13548" y="8425"/>
                    </a:cubicBezTo>
                    <a:close/>
                    <a:moveTo>
                      <a:pt x="25944" y="8098"/>
                    </a:moveTo>
                    <a:lnTo>
                      <a:pt x="27087" y="9688"/>
                    </a:lnTo>
                    <a:lnTo>
                      <a:pt x="26812" y="9938"/>
                    </a:lnTo>
                    <a:lnTo>
                      <a:pt x="25969" y="10720"/>
                    </a:lnTo>
                    <a:cubicBezTo>
                      <a:pt x="25883" y="10101"/>
                      <a:pt x="25866" y="9388"/>
                      <a:pt x="26012" y="8700"/>
                    </a:cubicBezTo>
                    <a:lnTo>
                      <a:pt x="26055" y="8468"/>
                    </a:lnTo>
                    <a:lnTo>
                      <a:pt x="25978" y="8468"/>
                    </a:lnTo>
                    <a:lnTo>
                      <a:pt x="25961" y="8330"/>
                    </a:lnTo>
                    <a:cubicBezTo>
                      <a:pt x="25961" y="8253"/>
                      <a:pt x="25952" y="8175"/>
                      <a:pt x="25944" y="8098"/>
                    </a:cubicBezTo>
                    <a:close/>
                    <a:moveTo>
                      <a:pt x="13736" y="10934"/>
                    </a:moveTo>
                    <a:cubicBezTo>
                      <a:pt x="13739" y="10946"/>
                      <a:pt x="13742" y="10958"/>
                      <a:pt x="13746" y="10969"/>
                    </a:cubicBezTo>
                    <a:cubicBezTo>
                      <a:pt x="13741" y="10960"/>
                      <a:pt x="13739" y="10948"/>
                      <a:pt x="13736" y="10934"/>
                    </a:cubicBezTo>
                    <a:close/>
                    <a:moveTo>
                      <a:pt x="13410" y="6620"/>
                    </a:moveTo>
                    <a:lnTo>
                      <a:pt x="13513" y="6654"/>
                    </a:lnTo>
                    <a:cubicBezTo>
                      <a:pt x="13187" y="8263"/>
                      <a:pt x="13456" y="9855"/>
                      <a:pt x="13725" y="10890"/>
                    </a:cubicBezTo>
                    <a:lnTo>
                      <a:pt x="13725" y="10890"/>
                    </a:lnTo>
                    <a:cubicBezTo>
                      <a:pt x="13589" y="10498"/>
                      <a:pt x="13478" y="10097"/>
                      <a:pt x="13402" y="9680"/>
                    </a:cubicBezTo>
                    <a:cubicBezTo>
                      <a:pt x="13385" y="9577"/>
                      <a:pt x="13376" y="9474"/>
                      <a:pt x="13350" y="9370"/>
                    </a:cubicBezTo>
                    <a:cubicBezTo>
                      <a:pt x="13342" y="9259"/>
                      <a:pt x="13316" y="9155"/>
                      <a:pt x="13307" y="9061"/>
                    </a:cubicBezTo>
                    <a:lnTo>
                      <a:pt x="13273" y="8734"/>
                    </a:lnTo>
                    <a:cubicBezTo>
                      <a:pt x="13264" y="8631"/>
                      <a:pt x="13264" y="8519"/>
                      <a:pt x="13264" y="8416"/>
                    </a:cubicBezTo>
                    <a:cubicBezTo>
                      <a:pt x="13256" y="8201"/>
                      <a:pt x="13264" y="7986"/>
                      <a:pt x="13264" y="7771"/>
                    </a:cubicBezTo>
                    <a:cubicBezTo>
                      <a:pt x="13264" y="7660"/>
                      <a:pt x="13273" y="7557"/>
                      <a:pt x="13290" y="7445"/>
                    </a:cubicBezTo>
                    <a:lnTo>
                      <a:pt x="13307" y="7127"/>
                    </a:lnTo>
                    <a:lnTo>
                      <a:pt x="13264" y="7445"/>
                    </a:lnTo>
                    <a:cubicBezTo>
                      <a:pt x="13256" y="7557"/>
                      <a:pt x="13230" y="7660"/>
                      <a:pt x="13230" y="7771"/>
                    </a:cubicBezTo>
                    <a:cubicBezTo>
                      <a:pt x="13221" y="7986"/>
                      <a:pt x="13204" y="8201"/>
                      <a:pt x="13204" y="8416"/>
                    </a:cubicBezTo>
                    <a:lnTo>
                      <a:pt x="13204" y="8734"/>
                    </a:lnTo>
                    <a:lnTo>
                      <a:pt x="13213" y="9061"/>
                    </a:lnTo>
                    <a:cubicBezTo>
                      <a:pt x="13213" y="9164"/>
                      <a:pt x="13221" y="9276"/>
                      <a:pt x="13230" y="9379"/>
                    </a:cubicBezTo>
                    <a:cubicBezTo>
                      <a:pt x="13247" y="9491"/>
                      <a:pt x="13247" y="9594"/>
                      <a:pt x="13264" y="9706"/>
                    </a:cubicBezTo>
                    <a:cubicBezTo>
                      <a:pt x="13307" y="10101"/>
                      <a:pt x="13393" y="10496"/>
                      <a:pt x="13505" y="10892"/>
                    </a:cubicBezTo>
                    <a:cubicBezTo>
                      <a:pt x="13436" y="10720"/>
                      <a:pt x="13385" y="10539"/>
                      <a:pt x="13342" y="10359"/>
                    </a:cubicBezTo>
                    <a:lnTo>
                      <a:pt x="13290" y="10153"/>
                    </a:lnTo>
                    <a:cubicBezTo>
                      <a:pt x="13264" y="10075"/>
                      <a:pt x="13256" y="10015"/>
                      <a:pt x="13247" y="9938"/>
                    </a:cubicBezTo>
                    <a:cubicBezTo>
                      <a:pt x="13213" y="9800"/>
                      <a:pt x="13187" y="9663"/>
                      <a:pt x="13170" y="9508"/>
                    </a:cubicBezTo>
                    <a:cubicBezTo>
                      <a:pt x="13144" y="9370"/>
                      <a:pt x="13127" y="9216"/>
                      <a:pt x="13101" y="9078"/>
                    </a:cubicBezTo>
                    <a:lnTo>
                      <a:pt x="13058" y="8648"/>
                    </a:lnTo>
                    <a:lnTo>
                      <a:pt x="13058" y="9078"/>
                    </a:lnTo>
                    <a:cubicBezTo>
                      <a:pt x="13075" y="9216"/>
                      <a:pt x="13075" y="9370"/>
                      <a:pt x="13084" y="9508"/>
                    </a:cubicBezTo>
                    <a:cubicBezTo>
                      <a:pt x="13092" y="9645"/>
                      <a:pt x="13101" y="9800"/>
                      <a:pt x="13127" y="9938"/>
                    </a:cubicBezTo>
                    <a:cubicBezTo>
                      <a:pt x="13135" y="10015"/>
                      <a:pt x="13144" y="10075"/>
                      <a:pt x="13161" y="10153"/>
                    </a:cubicBezTo>
                    <a:lnTo>
                      <a:pt x="13187" y="10368"/>
                    </a:lnTo>
                    <a:cubicBezTo>
                      <a:pt x="13247" y="10660"/>
                      <a:pt x="13299" y="10935"/>
                      <a:pt x="13385" y="11227"/>
                    </a:cubicBezTo>
                    <a:cubicBezTo>
                      <a:pt x="13428" y="11365"/>
                      <a:pt x="13471" y="11511"/>
                      <a:pt x="13522" y="11648"/>
                    </a:cubicBezTo>
                    <a:cubicBezTo>
                      <a:pt x="13548" y="11709"/>
                      <a:pt x="13574" y="11786"/>
                      <a:pt x="13608" y="11855"/>
                    </a:cubicBezTo>
                    <a:cubicBezTo>
                      <a:pt x="13608" y="11863"/>
                      <a:pt x="13617" y="11863"/>
                      <a:pt x="13617" y="11872"/>
                    </a:cubicBezTo>
                    <a:cubicBezTo>
                      <a:pt x="12972" y="11691"/>
                      <a:pt x="12258" y="11614"/>
                      <a:pt x="11536" y="11614"/>
                    </a:cubicBezTo>
                    <a:cubicBezTo>
                      <a:pt x="10763" y="11614"/>
                      <a:pt x="9980" y="11700"/>
                      <a:pt x="9276" y="11812"/>
                    </a:cubicBezTo>
                    <a:cubicBezTo>
                      <a:pt x="9207" y="10711"/>
                      <a:pt x="9258" y="9594"/>
                      <a:pt x="9439" y="8502"/>
                    </a:cubicBezTo>
                    <a:lnTo>
                      <a:pt x="9439" y="8502"/>
                    </a:lnTo>
                    <a:cubicBezTo>
                      <a:pt x="9344" y="8915"/>
                      <a:pt x="9258" y="9345"/>
                      <a:pt x="9190" y="9792"/>
                    </a:cubicBezTo>
                    <a:cubicBezTo>
                      <a:pt x="9233" y="9345"/>
                      <a:pt x="9301" y="8846"/>
                      <a:pt x="9396" y="8287"/>
                    </a:cubicBezTo>
                    <a:lnTo>
                      <a:pt x="10668" y="6809"/>
                    </a:lnTo>
                    <a:cubicBezTo>
                      <a:pt x="11880" y="6740"/>
                      <a:pt x="13058" y="6637"/>
                      <a:pt x="13410" y="6620"/>
                    </a:cubicBezTo>
                    <a:close/>
                    <a:moveTo>
                      <a:pt x="11640" y="11820"/>
                    </a:moveTo>
                    <a:lnTo>
                      <a:pt x="11193" y="12104"/>
                    </a:lnTo>
                    <a:lnTo>
                      <a:pt x="11193" y="11829"/>
                    </a:lnTo>
                    <a:cubicBezTo>
                      <a:pt x="11296" y="11829"/>
                      <a:pt x="11407" y="11829"/>
                      <a:pt x="11528" y="11820"/>
                    </a:cubicBezTo>
                    <a:close/>
                    <a:moveTo>
                      <a:pt x="11768" y="11829"/>
                    </a:moveTo>
                    <a:cubicBezTo>
                      <a:pt x="12662" y="11855"/>
                      <a:pt x="13428" y="11992"/>
                      <a:pt x="14029" y="12242"/>
                    </a:cubicBezTo>
                    <a:lnTo>
                      <a:pt x="14193" y="12302"/>
                    </a:lnTo>
                    <a:lnTo>
                      <a:pt x="13935" y="12310"/>
                    </a:lnTo>
                    <a:cubicBezTo>
                      <a:pt x="13832" y="12310"/>
                      <a:pt x="12748" y="12345"/>
                      <a:pt x="11485" y="12388"/>
                    </a:cubicBezTo>
                    <a:lnTo>
                      <a:pt x="11193" y="12216"/>
                    </a:lnTo>
                    <a:lnTo>
                      <a:pt x="11193" y="12207"/>
                    </a:lnTo>
                    <a:lnTo>
                      <a:pt x="11768" y="11829"/>
                    </a:lnTo>
                    <a:close/>
                    <a:moveTo>
                      <a:pt x="11193" y="12302"/>
                    </a:moveTo>
                    <a:lnTo>
                      <a:pt x="11356" y="12388"/>
                    </a:lnTo>
                    <a:cubicBezTo>
                      <a:pt x="11296" y="12388"/>
                      <a:pt x="11244" y="12388"/>
                      <a:pt x="11193" y="12396"/>
                    </a:cubicBezTo>
                    <a:lnTo>
                      <a:pt x="11193" y="12302"/>
                    </a:lnTo>
                    <a:close/>
                    <a:moveTo>
                      <a:pt x="21267" y="7393"/>
                    </a:moveTo>
                    <a:lnTo>
                      <a:pt x="21267" y="7393"/>
                    </a:lnTo>
                    <a:cubicBezTo>
                      <a:pt x="21035" y="8958"/>
                      <a:pt x="21456" y="10522"/>
                      <a:pt x="21817" y="11494"/>
                    </a:cubicBezTo>
                    <a:cubicBezTo>
                      <a:pt x="21431" y="10660"/>
                      <a:pt x="21181" y="9757"/>
                      <a:pt x="21095" y="8820"/>
                    </a:cubicBezTo>
                    <a:lnTo>
                      <a:pt x="21095" y="8820"/>
                    </a:lnTo>
                    <a:cubicBezTo>
                      <a:pt x="21130" y="9895"/>
                      <a:pt x="21388" y="10961"/>
                      <a:pt x="21835" y="11949"/>
                    </a:cubicBezTo>
                    <a:cubicBezTo>
                      <a:pt x="21620" y="11605"/>
                      <a:pt x="21431" y="11227"/>
                      <a:pt x="21302" y="10832"/>
                    </a:cubicBezTo>
                    <a:lnTo>
                      <a:pt x="21302" y="10832"/>
                    </a:lnTo>
                    <a:cubicBezTo>
                      <a:pt x="21422" y="11382"/>
                      <a:pt x="21637" y="11915"/>
                      <a:pt x="21921" y="12422"/>
                    </a:cubicBezTo>
                    <a:cubicBezTo>
                      <a:pt x="21190" y="12216"/>
                      <a:pt x="20373" y="12130"/>
                      <a:pt x="19548" y="12130"/>
                    </a:cubicBezTo>
                    <a:cubicBezTo>
                      <a:pt x="18585" y="12130"/>
                      <a:pt x="17614" y="12242"/>
                      <a:pt x="16789" y="12379"/>
                    </a:cubicBezTo>
                    <a:cubicBezTo>
                      <a:pt x="16462" y="11863"/>
                      <a:pt x="16204" y="11296"/>
                      <a:pt x="16049" y="10694"/>
                    </a:cubicBezTo>
                    <a:lnTo>
                      <a:pt x="16049" y="10694"/>
                    </a:lnTo>
                    <a:cubicBezTo>
                      <a:pt x="16118" y="11167"/>
                      <a:pt x="16238" y="11640"/>
                      <a:pt x="16419" y="12087"/>
                    </a:cubicBezTo>
                    <a:cubicBezTo>
                      <a:pt x="16187" y="11623"/>
                      <a:pt x="15860" y="10746"/>
                      <a:pt x="15731" y="9198"/>
                    </a:cubicBezTo>
                    <a:cubicBezTo>
                      <a:pt x="15852" y="8390"/>
                      <a:pt x="15860" y="7832"/>
                      <a:pt x="15860" y="7832"/>
                    </a:cubicBezTo>
                    <a:cubicBezTo>
                      <a:pt x="17597" y="7643"/>
                      <a:pt x="21267" y="7393"/>
                      <a:pt x="21267" y="7393"/>
                    </a:cubicBezTo>
                    <a:close/>
                    <a:moveTo>
                      <a:pt x="10754" y="11855"/>
                    </a:moveTo>
                    <a:lnTo>
                      <a:pt x="10754" y="12422"/>
                    </a:lnTo>
                    <a:cubicBezTo>
                      <a:pt x="9998" y="12439"/>
                      <a:pt x="9233" y="12482"/>
                      <a:pt x="8614" y="12517"/>
                    </a:cubicBezTo>
                    <a:cubicBezTo>
                      <a:pt x="8614" y="12388"/>
                      <a:pt x="8605" y="12259"/>
                      <a:pt x="8605" y="12138"/>
                    </a:cubicBezTo>
                    <a:cubicBezTo>
                      <a:pt x="9233" y="12009"/>
                      <a:pt x="9989" y="11906"/>
                      <a:pt x="10754" y="11855"/>
                    </a:cubicBezTo>
                    <a:close/>
                    <a:moveTo>
                      <a:pt x="19548" y="12336"/>
                    </a:moveTo>
                    <a:cubicBezTo>
                      <a:pt x="19926" y="12336"/>
                      <a:pt x="20287" y="12353"/>
                      <a:pt x="20640" y="12388"/>
                    </a:cubicBezTo>
                    <a:cubicBezTo>
                      <a:pt x="20597" y="12465"/>
                      <a:pt x="20562" y="12525"/>
                      <a:pt x="20519" y="12603"/>
                    </a:cubicBezTo>
                    <a:cubicBezTo>
                      <a:pt x="20433" y="12594"/>
                      <a:pt x="20356" y="12594"/>
                      <a:pt x="20270" y="12594"/>
                    </a:cubicBezTo>
                    <a:cubicBezTo>
                      <a:pt x="19823" y="12594"/>
                      <a:pt x="19333" y="12603"/>
                      <a:pt x="18860" y="12628"/>
                    </a:cubicBezTo>
                    <a:cubicBezTo>
                      <a:pt x="18860" y="12542"/>
                      <a:pt x="18878" y="12439"/>
                      <a:pt x="18878" y="12353"/>
                    </a:cubicBezTo>
                    <a:cubicBezTo>
                      <a:pt x="19101" y="12345"/>
                      <a:pt x="19325" y="12336"/>
                      <a:pt x="19548" y="12336"/>
                    </a:cubicBezTo>
                    <a:close/>
                    <a:moveTo>
                      <a:pt x="20837" y="12396"/>
                    </a:moveTo>
                    <a:cubicBezTo>
                      <a:pt x="21216" y="12439"/>
                      <a:pt x="21560" y="12517"/>
                      <a:pt x="21869" y="12603"/>
                    </a:cubicBezTo>
                    <a:cubicBezTo>
                      <a:pt x="21809" y="12611"/>
                      <a:pt x="21757" y="12620"/>
                      <a:pt x="21697" y="12637"/>
                    </a:cubicBezTo>
                    <a:cubicBezTo>
                      <a:pt x="21405" y="12611"/>
                      <a:pt x="21087" y="12603"/>
                      <a:pt x="20734" y="12594"/>
                    </a:cubicBezTo>
                    <a:cubicBezTo>
                      <a:pt x="20769" y="12525"/>
                      <a:pt x="20794" y="12465"/>
                      <a:pt x="20837" y="12396"/>
                    </a:cubicBezTo>
                    <a:close/>
                    <a:moveTo>
                      <a:pt x="25840" y="8657"/>
                    </a:moveTo>
                    <a:cubicBezTo>
                      <a:pt x="25591" y="9817"/>
                      <a:pt x="25772" y="10995"/>
                      <a:pt x="25978" y="11794"/>
                    </a:cubicBezTo>
                    <a:cubicBezTo>
                      <a:pt x="25754" y="11141"/>
                      <a:pt x="25634" y="10445"/>
                      <a:pt x="25626" y="9749"/>
                    </a:cubicBezTo>
                    <a:lnTo>
                      <a:pt x="25626" y="9749"/>
                    </a:lnTo>
                    <a:cubicBezTo>
                      <a:pt x="25583" y="10496"/>
                      <a:pt x="25668" y="11262"/>
                      <a:pt x="25883" y="11992"/>
                    </a:cubicBezTo>
                    <a:cubicBezTo>
                      <a:pt x="25720" y="11614"/>
                      <a:pt x="25600" y="11219"/>
                      <a:pt x="25505" y="10823"/>
                    </a:cubicBezTo>
                    <a:lnTo>
                      <a:pt x="25505" y="10823"/>
                    </a:lnTo>
                    <a:cubicBezTo>
                      <a:pt x="25583" y="11468"/>
                      <a:pt x="25754" y="12113"/>
                      <a:pt x="25995" y="12723"/>
                    </a:cubicBezTo>
                    <a:cubicBezTo>
                      <a:pt x="25368" y="12508"/>
                      <a:pt x="24646" y="12431"/>
                      <a:pt x="23932" y="12431"/>
                    </a:cubicBezTo>
                    <a:lnTo>
                      <a:pt x="23923" y="12431"/>
                    </a:lnTo>
                    <a:cubicBezTo>
                      <a:pt x="23451" y="11511"/>
                      <a:pt x="23150" y="10496"/>
                      <a:pt x="23029" y="9448"/>
                    </a:cubicBezTo>
                    <a:lnTo>
                      <a:pt x="23029" y="9448"/>
                    </a:lnTo>
                    <a:cubicBezTo>
                      <a:pt x="23055" y="10101"/>
                      <a:pt x="23150" y="10754"/>
                      <a:pt x="23330" y="11390"/>
                    </a:cubicBezTo>
                    <a:cubicBezTo>
                      <a:pt x="23107" y="10703"/>
                      <a:pt x="22883" y="9766"/>
                      <a:pt x="22892" y="8777"/>
                    </a:cubicBezTo>
                    <a:cubicBezTo>
                      <a:pt x="24224" y="8717"/>
                      <a:pt x="25840" y="8657"/>
                      <a:pt x="25840" y="8657"/>
                    </a:cubicBezTo>
                    <a:close/>
                    <a:moveTo>
                      <a:pt x="18345" y="12379"/>
                    </a:moveTo>
                    <a:cubicBezTo>
                      <a:pt x="18345" y="12465"/>
                      <a:pt x="18345" y="12551"/>
                      <a:pt x="18336" y="12637"/>
                    </a:cubicBezTo>
                    <a:cubicBezTo>
                      <a:pt x="17244" y="12689"/>
                      <a:pt x="16187" y="12766"/>
                      <a:pt x="15465" y="12826"/>
                    </a:cubicBezTo>
                    <a:cubicBezTo>
                      <a:pt x="16178" y="12671"/>
                      <a:pt x="17218" y="12474"/>
                      <a:pt x="18345" y="12379"/>
                    </a:cubicBezTo>
                    <a:close/>
                    <a:moveTo>
                      <a:pt x="8399" y="7582"/>
                    </a:moveTo>
                    <a:lnTo>
                      <a:pt x="8399" y="7582"/>
                    </a:lnTo>
                    <a:cubicBezTo>
                      <a:pt x="8261" y="7754"/>
                      <a:pt x="8106" y="7926"/>
                      <a:pt x="7960" y="8141"/>
                    </a:cubicBezTo>
                    <a:cubicBezTo>
                      <a:pt x="7359" y="8949"/>
                      <a:pt x="6525" y="10316"/>
                      <a:pt x="5897" y="12353"/>
                    </a:cubicBezTo>
                    <a:lnTo>
                      <a:pt x="6052" y="11777"/>
                    </a:lnTo>
                    <a:cubicBezTo>
                      <a:pt x="6181" y="11365"/>
                      <a:pt x="6327" y="10961"/>
                      <a:pt x="6499" y="10565"/>
                    </a:cubicBezTo>
                    <a:cubicBezTo>
                      <a:pt x="6568" y="10359"/>
                      <a:pt x="6671" y="10161"/>
                      <a:pt x="6757" y="9972"/>
                    </a:cubicBezTo>
                    <a:cubicBezTo>
                      <a:pt x="6800" y="9878"/>
                      <a:pt x="6851" y="9774"/>
                      <a:pt x="6903" y="9680"/>
                    </a:cubicBezTo>
                    <a:lnTo>
                      <a:pt x="6980" y="9542"/>
                    </a:lnTo>
                    <a:lnTo>
                      <a:pt x="7058" y="9405"/>
                    </a:lnTo>
                    <a:lnTo>
                      <a:pt x="7212" y="9121"/>
                    </a:lnTo>
                    <a:lnTo>
                      <a:pt x="7384" y="8846"/>
                    </a:lnTo>
                    <a:lnTo>
                      <a:pt x="7470" y="8700"/>
                    </a:lnTo>
                    <a:lnTo>
                      <a:pt x="7574" y="8571"/>
                    </a:lnTo>
                    <a:lnTo>
                      <a:pt x="7754" y="8304"/>
                    </a:lnTo>
                    <a:lnTo>
                      <a:pt x="7556" y="8562"/>
                    </a:lnTo>
                    <a:lnTo>
                      <a:pt x="7462" y="8691"/>
                    </a:lnTo>
                    <a:lnTo>
                      <a:pt x="7367" y="8820"/>
                    </a:lnTo>
                    <a:lnTo>
                      <a:pt x="7187" y="9087"/>
                    </a:lnTo>
                    <a:lnTo>
                      <a:pt x="7015" y="9370"/>
                    </a:lnTo>
                    <a:lnTo>
                      <a:pt x="6929" y="9508"/>
                    </a:lnTo>
                    <a:lnTo>
                      <a:pt x="6851" y="9645"/>
                    </a:lnTo>
                    <a:cubicBezTo>
                      <a:pt x="6800" y="9740"/>
                      <a:pt x="6740" y="9843"/>
                      <a:pt x="6688" y="9929"/>
                    </a:cubicBezTo>
                    <a:cubicBezTo>
                      <a:pt x="6594" y="10118"/>
                      <a:pt x="6482" y="10316"/>
                      <a:pt x="6396" y="10505"/>
                    </a:cubicBezTo>
                    <a:cubicBezTo>
                      <a:pt x="6215" y="10900"/>
                      <a:pt x="6043" y="11305"/>
                      <a:pt x="5906" y="11709"/>
                    </a:cubicBezTo>
                    <a:cubicBezTo>
                      <a:pt x="5794" y="12018"/>
                      <a:pt x="5700" y="12319"/>
                      <a:pt x="5614" y="12646"/>
                    </a:cubicBezTo>
                    <a:cubicBezTo>
                      <a:pt x="5648" y="12465"/>
                      <a:pt x="5682" y="12293"/>
                      <a:pt x="5725" y="12121"/>
                    </a:cubicBezTo>
                    <a:cubicBezTo>
                      <a:pt x="5786" y="11837"/>
                      <a:pt x="5871" y="11571"/>
                      <a:pt x="5957" y="11305"/>
                    </a:cubicBezTo>
                    <a:cubicBezTo>
                      <a:pt x="6052" y="11029"/>
                      <a:pt x="6155" y="10763"/>
                      <a:pt x="6267" y="10505"/>
                    </a:cubicBezTo>
                    <a:cubicBezTo>
                      <a:pt x="6387" y="10247"/>
                      <a:pt x="6516" y="9989"/>
                      <a:pt x="6645" y="9731"/>
                    </a:cubicBezTo>
                    <a:lnTo>
                      <a:pt x="6645" y="9731"/>
                    </a:lnTo>
                    <a:cubicBezTo>
                      <a:pt x="6499" y="9981"/>
                      <a:pt x="6344" y="10221"/>
                      <a:pt x="6215" y="10471"/>
                    </a:cubicBezTo>
                    <a:cubicBezTo>
                      <a:pt x="6078" y="10729"/>
                      <a:pt x="5957" y="10995"/>
                      <a:pt x="5854" y="11262"/>
                    </a:cubicBezTo>
                    <a:cubicBezTo>
                      <a:pt x="5743" y="11528"/>
                      <a:pt x="5639" y="11794"/>
                      <a:pt x="5553" y="12078"/>
                    </a:cubicBezTo>
                    <a:cubicBezTo>
                      <a:pt x="5459" y="12336"/>
                      <a:pt x="5399" y="12603"/>
                      <a:pt x="5347" y="12869"/>
                    </a:cubicBezTo>
                    <a:cubicBezTo>
                      <a:pt x="4969" y="12809"/>
                      <a:pt x="4410" y="12731"/>
                      <a:pt x="3688" y="12731"/>
                    </a:cubicBezTo>
                    <a:cubicBezTo>
                      <a:pt x="2906" y="12731"/>
                      <a:pt x="2115" y="12817"/>
                      <a:pt x="1307" y="12981"/>
                    </a:cubicBezTo>
                    <a:cubicBezTo>
                      <a:pt x="2381" y="11915"/>
                      <a:pt x="5235" y="9259"/>
                      <a:pt x="8399" y="7582"/>
                    </a:cubicBezTo>
                    <a:close/>
                    <a:moveTo>
                      <a:pt x="9104" y="3215"/>
                    </a:moveTo>
                    <a:cubicBezTo>
                      <a:pt x="8932" y="3619"/>
                      <a:pt x="8287" y="5236"/>
                      <a:pt x="8064" y="7024"/>
                    </a:cubicBezTo>
                    <a:lnTo>
                      <a:pt x="8003" y="7531"/>
                    </a:lnTo>
                    <a:lnTo>
                      <a:pt x="8089" y="7453"/>
                    </a:lnTo>
                    <a:lnTo>
                      <a:pt x="8089" y="7453"/>
                    </a:lnTo>
                    <a:cubicBezTo>
                      <a:pt x="8089" y="7488"/>
                      <a:pt x="8072" y="7522"/>
                      <a:pt x="8072" y="7557"/>
                    </a:cubicBezTo>
                    <a:cubicBezTo>
                      <a:pt x="4419" y="9542"/>
                      <a:pt x="1264" y="12740"/>
                      <a:pt x="774" y="13247"/>
                    </a:cubicBezTo>
                    <a:cubicBezTo>
                      <a:pt x="628" y="13204"/>
                      <a:pt x="464" y="13161"/>
                      <a:pt x="318" y="13118"/>
                    </a:cubicBezTo>
                    <a:lnTo>
                      <a:pt x="9104" y="3215"/>
                    </a:lnTo>
                    <a:close/>
                    <a:moveTo>
                      <a:pt x="15112" y="9688"/>
                    </a:moveTo>
                    <a:lnTo>
                      <a:pt x="15413" y="9938"/>
                    </a:lnTo>
                    <a:cubicBezTo>
                      <a:pt x="15216" y="10866"/>
                      <a:pt x="14897" y="11923"/>
                      <a:pt x="14339" y="12783"/>
                    </a:cubicBezTo>
                    <a:lnTo>
                      <a:pt x="14055" y="13204"/>
                    </a:lnTo>
                    <a:lnTo>
                      <a:pt x="14330" y="13127"/>
                    </a:lnTo>
                    <a:lnTo>
                      <a:pt x="14330" y="13127"/>
                    </a:lnTo>
                    <a:cubicBezTo>
                      <a:pt x="14244" y="13376"/>
                      <a:pt x="14184" y="13660"/>
                      <a:pt x="14141" y="13944"/>
                    </a:cubicBezTo>
                    <a:lnTo>
                      <a:pt x="13617" y="13634"/>
                    </a:lnTo>
                    <a:cubicBezTo>
                      <a:pt x="13737" y="13299"/>
                      <a:pt x="13900" y="12955"/>
                      <a:pt x="14098" y="12603"/>
                    </a:cubicBezTo>
                    <a:lnTo>
                      <a:pt x="14253" y="12336"/>
                    </a:lnTo>
                    <a:lnTo>
                      <a:pt x="14459" y="12413"/>
                    </a:lnTo>
                    <a:lnTo>
                      <a:pt x="14270" y="11992"/>
                    </a:lnTo>
                    <a:cubicBezTo>
                      <a:pt x="14270" y="11984"/>
                      <a:pt x="14029" y="11399"/>
                      <a:pt x="13823" y="10522"/>
                    </a:cubicBezTo>
                    <a:lnTo>
                      <a:pt x="15112" y="9688"/>
                    </a:lnTo>
                    <a:close/>
                    <a:moveTo>
                      <a:pt x="27138" y="9757"/>
                    </a:moveTo>
                    <a:lnTo>
                      <a:pt x="30139" y="13987"/>
                    </a:lnTo>
                    <a:cubicBezTo>
                      <a:pt x="29975" y="14021"/>
                      <a:pt x="29812" y="14055"/>
                      <a:pt x="29666" y="14090"/>
                    </a:cubicBezTo>
                    <a:cubicBezTo>
                      <a:pt x="29588" y="14107"/>
                      <a:pt x="29520" y="14115"/>
                      <a:pt x="29451" y="14141"/>
                    </a:cubicBezTo>
                    <a:lnTo>
                      <a:pt x="28815" y="14012"/>
                    </a:lnTo>
                    <a:cubicBezTo>
                      <a:pt x="28815" y="14012"/>
                      <a:pt x="28376" y="13918"/>
                      <a:pt x="27955" y="13385"/>
                    </a:cubicBezTo>
                    <a:cubicBezTo>
                      <a:pt x="27560" y="12895"/>
                      <a:pt x="27095" y="11923"/>
                      <a:pt x="27130" y="10075"/>
                    </a:cubicBezTo>
                    <a:lnTo>
                      <a:pt x="27138" y="9757"/>
                    </a:lnTo>
                    <a:close/>
                    <a:moveTo>
                      <a:pt x="8863" y="9044"/>
                    </a:moveTo>
                    <a:cubicBezTo>
                      <a:pt x="8562" y="9946"/>
                      <a:pt x="8287" y="11365"/>
                      <a:pt x="8493" y="13402"/>
                    </a:cubicBezTo>
                    <a:cubicBezTo>
                      <a:pt x="8132" y="13454"/>
                      <a:pt x="7281" y="13625"/>
                      <a:pt x="6207" y="14150"/>
                    </a:cubicBezTo>
                    <a:cubicBezTo>
                      <a:pt x="6465" y="13531"/>
                      <a:pt x="7402" y="11253"/>
                      <a:pt x="7711" y="10565"/>
                    </a:cubicBezTo>
                    <a:cubicBezTo>
                      <a:pt x="8064" y="10049"/>
                      <a:pt x="8450" y="9534"/>
                      <a:pt x="8863" y="9044"/>
                    </a:cubicBezTo>
                    <a:close/>
                    <a:moveTo>
                      <a:pt x="7892" y="8528"/>
                    </a:moveTo>
                    <a:lnTo>
                      <a:pt x="7892" y="8528"/>
                    </a:lnTo>
                    <a:cubicBezTo>
                      <a:pt x="7745" y="9276"/>
                      <a:pt x="7496" y="10196"/>
                      <a:pt x="7127" y="11064"/>
                    </a:cubicBezTo>
                    <a:cubicBezTo>
                      <a:pt x="6035" y="12757"/>
                      <a:pt x="5278" y="14322"/>
                      <a:pt x="5012" y="14915"/>
                    </a:cubicBezTo>
                    <a:cubicBezTo>
                      <a:pt x="5003" y="14906"/>
                      <a:pt x="4977" y="14906"/>
                      <a:pt x="4969" y="14889"/>
                    </a:cubicBezTo>
                    <a:cubicBezTo>
                      <a:pt x="4161" y="14571"/>
                      <a:pt x="3344" y="14236"/>
                      <a:pt x="2528" y="13918"/>
                    </a:cubicBezTo>
                    <a:cubicBezTo>
                      <a:pt x="2124" y="13754"/>
                      <a:pt x="1711" y="13583"/>
                      <a:pt x="1298" y="13428"/>
                    </a:cubicBezTo>
                    <a:cubicBezTo>
                      <a:pt x="1152" y="13376"/>
                      <a:pt x="1015" y="13333"/>
                      <a:pt x="868" y="13282"/>
                    </a:cubicBezTo>
                    <a:cubicBezTo>
                      <a:pt x="1960" y="13015"/>
                      <a:pt x="2914" y="12929"/>
                      <a:pt x="3688" y="12929"/>
                    </a:cubicBezTo>
                    <a:cubicBezTo>
                      <a:pt x="5046" y="12929"/>
                      <a:pt x="5837" y="13187"/>
                      <a:pt x="5837" y="13187"/>
                    </a:cubicBezTo>
                    <a:cubicBezTo>
                      <a:pt x="6413" y="11012"/>
                      <a:pt x="7204" y="9517"/>
                      <a:pt x="7892" y="8528"/>
                    </a:cubicBezTo>
                    <a:close/>
                    <a:moveTo>
                      <a:pt x="26958" y="10110"/>
                    </a:moveTo>
                    <a:lnTo>
                      <a:pt x="26958" y="10110"/>
                    </a:lnTo>
                    <a:cubicBezTo>
                      <a:pt x="26898" y="11657"/>
                      <a:pt x="27233" y="12646"/>
                      <a:pt x="27620" y="13247"/>
                    </a:cubicBezTo>
                    <a:cubicBezTo>
                      <a:pt x="27439" y="13032"/>
                      <a:pt x="27285" y="12800"/>
                      <a:pt x="27156" y="12542"/>
                    </a:cubicBezTo>
                    <a:lnTo>
                      <a:pt x="27156" y="12542"/>
                    </a:lnTo>
                    <a:cubicBezTo>
                      <a:pt x="27267" y="12929"/>
                      <a:pt x="27448" y="13316"/>
                      <a:pt x="27697" y="13643"/>
                    </a:cubicBezTo>
                    <a:cubicBezTo>
                      <a:pt x="27878" y="13883"/>
                      <a:pt x="28093" y="14098"/>
                      <a:pt x="28316" y="14287"/>
                    </a:cubicBezTo>
                    <a:lnTo>
                      <a:pt x="24121" y="15233"/>
                    </a:lnTo>
                    <a:lnTo>
                      <a:pt x="24121" y="15233"/>
                    </a:lnTo>
                    <a:lnTo>
                      <a:pt x="24173" y="13187"/>
                    </a:lnTo>
                    <a:lnTo>
                      <a:pt x="24259" y="14322"/>
                    </a:lnTo>
                    <a:lnTo>
                      <a:pt x="24353" y="12628"/>
                    </a:lnTo>
                    <a:cubicBezTo>
                      <a:pt x="24800" y="12646"/>
                      <a:pt x="25213" y="12697"/>
                      <a:pt x="25574" y="12783"/>
                    </a:cubicBezTo>
                    <a:lnTo>
                      <a:pt x="25522" y="12843"/>
                    </a:lnTo>
                    <a:cubicBezTo>
                      <a:pt x="25376" y="12998"/>
                      <a:pt x="25221" y="13161"/>
                      <a:pt x="25093" y="13325"/>
                    </a:cubicBezTo>
                    <a:cubicBezTo>
                      <a:pt x="24964" y="13488"/>
                      <a:pt x="24843" y="13634"/>
                      <a:pt x="24740" y="13763"/>
                    </a:cubicBezTo>
                    <a:cubicBezTo>
                      <a:pt x="24646" y="13892"/>
                      <a:pt x="24560" y="14012"/>
                      <a:pt x="24499" y="14090"/>
                    </a:cubicBezTo>
                    <a:cubicBezTo>
                      <a:pt x="24448" y="14158"/>
                      <a:pt x="24413" y="14219"/>
                      <a:pt x="24413" y="14219"/>
                    </a:cubicBezTo>
                    <a:cubicBezTo>
                      <a:pt x="24413" y="14219"/>
                      <a:pt x="24448" y="14176"/>
                      <a:pt x="24517" y="14098"/>
                    </a:cubicBezTo>
                    <a:cubicBezTo>
                      <a:pt x="24577" y="14021"/>
                      <a:pt x="24663" y="13918"/>
                      <a:pt x="24774" y="13797"/>
                    </a:cubicBezTo>
                    <a:cubicBezTo>
                      <a:pt x="24878" y="13668"/>
                      <a:pt x="25007" y="13531"/>
                      <a:pt x="25136" y="13376"/>
                    </a:cubicBezTo>
                    <a:cubicBezTo>
                      <a:pt x="25273" y="13230"/>
                      <a:pt x="25419" y="13067"/>
                      <a:pt x="25574" y="12903"/>
                    </a:cubicBezTo>
                    <a:cubicBezTo>
                      <a:pt x="25600" y="12869"/>
                      <a:pt x="25634" y="12852"/>
                      <a:pt x="25651" y="12817"/>
                    </a:cubicBezTo>
                    <a:cubicBezTo>
                      <a:pt x="25703" y="12826"/>
                      <a:pt x="25772" y="12852"/>
                      <a:pt x="25823" y="12869"/>
                    </a:cubicBezTo>
                    <a:cubicBezTo>
                      <a:pt x="25720" y="12981"/>
                      <a:pt x="25608" y="13101"/>
                      <a:pt x="25514" y="13204"/>
                    </a:cubicBezTo>
                    <a:cubicBezTo>
                      <a:pt x="25411" y="13325"/>
                      <a:pt x="25325" y="13445"/>
                      <a:pt x="25247" y="13540"/>
                    </a:cubicBezTo>
                    <a:cubicBezTo>
                      <a:pt x="25170" y="13634"/>
                      <a:pt x="25110" y="13720"/>
                      <a:pt x="25058" y="13789"/>
                    </a:cubicBezTo>
                    <a:lnTo>
                      <a:pt x="24998" y="13883"/>
                    </a:lnTo>
                    <a:cubicBezTo>
                      <a:pt x="24998" y="13883"/>
                      <a:pt x="25032" y="13849"/>
                      <a:pt x="25075" y="13797"/>
                    </a:cubicBezTo>
                    <a:cubicBezTo>
                      <a:pt x="25118" y="13746"/>
                      <a:pt x="25196" y="13660"/>
                      <a:pt x="25273" y="13574"/>
                    </a:cubicBezTo>
                    <a:cubicBezTo>
                      <a:pt x="25359" y="13471"/>
                      <a:pt x="25462" y="13368"/>
                      <a:pt x="25565" y="13247"/>
                    </a:cubicBezTo>
                    <a:cubicBezTo>
                      <a:pt x="25677" y="13127"/>
                      <a:pt x="25797" y="13015"/>
                      <a:pt x="25909" y="12895"/>
                    </a:cubicBezTo>
                    <a:cubicBezTo>
                      <a:pt x="26030" y="12938"/>
                      <a:pt x="26141" y="12981"/>
                      <a:pt x="26244" y="13024"/>
                    </a:cubicBezTo>
                    <a:lnTo>
                      <a:pt x="26683" y="13213"/>
                    </a:lnTo>
                    <a:lnTo>
                      <a:pt x="26494" y="12774"/>
                    </a:lnTo>
                    <a:cubicBezTo>
                      <a:pt x="26494" y="12774"/>
                      <a:pt x="26442" y="12654"/>
                      <a:pt x="26373" y="12456"/>
                    </a:cubicBezTo>
                    <a:cubicBezTo>
                      <a:pt x="26451" y="12388"/>
                      <a:pt x="26528" y="12327"/>
                      <a:pt x="26588" y="12267"/>
                    </a:cubicBezTo>
                    <a:cubicBezTo>
                      <a:pt x="26683" y="12181"/>
                      <a:pt x="26760" y="12121"/>
                      <a:pt x="26829" y="12078"/>
                    </a:cubicBezTo>
                    <a:cubicBezTo>
                      <a:pt x="26881" y="12035"/>
                      <a:pt x="26915" y="12001"/>
                      <a:pt x="26915" y="12001"/>
                    </a:cubicBezTo>
                    <a:lnTo>
                      <a:pt x="26915" y="12001"/>
                    </a:lnTo>
                    <a:lnTo>
                      <a:pt x="26812" y="12070"/>
                    </a:lnTo>
                    <a:cubicBezTo>
                      <a:pt x="26752" y="12113"/>
                      <a:pt x="26666" y="12164"/>
                      <a:pt x="26571" y="12242"/>
                    </a:cubicBezTo>
                    <a:cubicBezTo>
                      <a:pt x="26502" y="12284"/>
                      <a:pt x="26442" y="12336"/>
                      <a:pt x="26365" y="12396"/>
                    </a:cubicBezTo>
                    <a:cubicBezTo>
                      <a:pt x="26339" y="12336"/>
                      <a:pt x="26322" y="12267"/>
                      <a:pt x="26296" y="12199"/>
                    </a:cubicBezTo>
                    <a:cubicBezTo>
                      <a:pt x="26356" y="12138"/>
                      <a:pt x="26399" y="12095"/>
                      <a:pt x="26451" y="12052"/>
                    </a:cubicBezTo>
                    <a:cubicBezTo>
                      <a:pt x="26571" y="11941"/>
                      <a:pt x="26666" y="11855"/>
                      <a:pt x="26743" y="11786"/>
                    </a:cubicBezTo>
                    <a:cubicBezTo>
                      <a:pt x="26812" y="11726"/>
                      <a:pt x="26846" y="11683"/>
                      <a:pt x="26846" y="11683"/>
                    </a:cubicBezTo>
                    <a:lnTo>
                      <a:pt x="26846" y="11683"/>
                    </a:lnTo>
                    <a:cubicBezTo>
                      <a:pt x="26846" y="11683"/>
                      <a:pt x="26803" y="11709"/>
                      <a:pt x="26726" y="11777"/>
                    </a:cubicBezTo>
                    <a:cubicBezTo>
                      <a:pt x="26657" y="11837"/>
                      <a:pt x="26545" y="11915"/>
                      <a:pt x="26416" y="12035"/>
                    </a:cubicBezTo>
                    <a:cubicBezTo>
                      <a:pt x="26373" y="12070"/>
                      <a:pt x="26330" y="12113"/>
                      <a:pt x="26279" y="12156"/>
                    </a:cubicBezTo>
                    <a:cubicBezTo>
                      <a:pt x="26184" y="11837"/>
                      <a:pt x="26081" y="11442"/>
                      <a:pt x="26012" y="10978"/>
                    </a:cubicBezTo>
                    <a:lnTo>
                      <a:pt x="26958" y="10110"/>
                    </a:lnTo>
                    <a:close/>
                    <a:moveTo>
                      <a:pt x="13591" y="13703"/>
                    </a:moveTo>
                    <a:lnTo>
                      <a:pt x="14132" y="14021"/>
                    </a:lnTo>
                    <a:cubicBezTo>
                      <a:pt x="14089" y="14356"/>
                      <a:pt x="14081" y="14700"/>
                      <a:pt x="14081" y="15009"/>
                    </a:cubicBezTo>
                    <a:lnTo>
                      <a:pt x="13273" y="15448"/>
                    </a:lnTo>
                    <a:cubicBezTo>
                      <a:pt x="13290" y="15018"/>
                      <a:pt x="13350" y="14399"/>
                      <a:pt x="13591" y="13703"/>
                    </a:cubicBezTo>
                    <a:close/>
                    <a:moveTo>
                      <a:pt x="22772" y="12938"/>
                    </a:moveTo>
                    <a:cubicBezTo>
                      <a:pt x="22772" y="12938"/>
                      <a:pt x="22789" y="12989"/>
                      <a:pt x="22797" y="13084"/>
                    </a:cubicBezTo>
                    <a:cubicBezTo>
                      <a:pt x="22806" y="13187"/>
                      <a:pt x="22840" y="13325"/>
                      <a:pt x="22858" y="13497"/>
                    </a:cubicBezTo>
                    <a:cubicBezTo>
                      <a:pt x="22883" y="13668"/>
                      <a:pt x="22918" y="13858"/>
                      <a:pt x="22935" y="14072"/>
                    </a:cubicBezTo>
                    <a:cubicBezTo>
                      <a:pt x="22961" y="14287"/>
                      <a:pt x="22986" y="14519"/>
                      <a:pt x="23021" y="14743"/>
                    </a:cubicBezTo>
                    <a:cubicBezTo>
                      <a:pt x="23047" y="14967"/>
                      <a:pt x="23064" y="15190"/>
                      <a:pt x="23107" y="15405"/>
                    </a:cubicBezTo>
                    <a:cubicBezTo>
                      <a:pt x="23107" y="15431"/>
                      <a:pt x="23115" y="15465"/>
                      <a:pt x="23115" y="15482"/>
                    </a:cubicBezTo>
                    <a:lnTo>
                      <a:pt x="23133" y="15525"/>
                    </a:lnTo>
                    <a:lnTo>
                      <a:pt x="23141" y="15594"/>
                    </a:lnTo>
                    <a:lnTo>
                      <a:pt x="23150" y="15620"/>
                    </a:lnTo>
                    <a:lnTo>
                      <a:pt x="23115" y="15620"/>
                    </a:lnTo>
                    <a:cubicBezTo>
                      <a:pt x="23098" y="15620"/>
                      <a:pt x="23072" y="15611"/>
                      <a:pt x="23055" y="15611"/>
                    </a:cubicBezTo>
                    <a:cubicBezTo>
                      <a:pt x="23029" y="15611"/>
                      <a:pt x="23004" y="15603"/>
                      <a:pt x="22978" y="15603"/>
                    </a:cubicBezTo>
                    <a:cubicBezTo>
                      <a:pt x="22883" y="15594"/>
                      <a:pt x="22789" y="15577"/>
                      <a:pt x="22711" y="15568"/>
                    </a:cubicBezTo>
                    <a:cubicBezTo>
                      <a:pt x="22539" y="15560"/>
                      <a:pt x="22402" y="15560"/>
                      <a:pt x="22299" y="15560"/>
                    </a:cubicBezTo>
                    <a:cubicBezTo>
                      <a:pt x="22204" y="15560"/>
                      <a:pt x="22144" y="15568"/>
                      <a:pt x="22144" y="15568"/>
                    </a:cubicBezTo>
                    <a:cubicBezTo>
                      <a:pt x="22144" y="15568"/>
                      <a:pt x="22196" y="15560"/>
                      <a:pt x="22290" y="15551"/>
                    </a:cubicBezTo>
                    <a:cubicBezTo>
                      <a:pt x="22385" y="15534"/>
                      <a:pt x="22539" y="15525"/>
                      <a:pt x="22711" y="15525"/>
                    </a:cubicBezTo>
                    <a:cubicBezTo>
                      <a:pt x="22797" y="15525"/>
                      <a:pt x="22892" y="15534"/>
                      <a:pt x="22986" y="15551"/>
                    </a:cubicBezTo>
                    <a:cubicBezTo>
                      <a:pt x="23012" y="15551"/>
                      <a:pt x="23029" y="15551"/>
                      <a:pt x="23064" y="15560"/>
                    </a:cubicBezTo>
                    <a:lnTo>
                      <a:pt x="23072" y="15560"/>
                    </a:lnTo>
                    <a:lnTo>
                      <a:pt x="23072" y="15551"/>
                    </a:lnTo>
                    <a:lnTo>
                      <a:pt x="23064" y="15508"/>
                    </a:lnTo>
                    <a:cubicBezTo>
                      <a:pt x="23055" y="15482"/>
                      <a:pt x="23055" y="15448"/>
                      <a:pt x="23047" y="15431"/>
                    </a:cubicBezTo>
                    <a:cubicBezTo>
                      <a:pt x="23004" y="15216"/>
                      <a:pt x="22978" y="14992"/>
                      <a:pt x="22944" y="14760"/>
                    </a:cubicBezTo>
                    <a:cubicBezTo>
                      <a:pt x="22926" y="14537"/>
                      <a:pt x="22892" y="14313"/>
                      <a:pt x="22866" y="14098"/>
                    </a:cubicBezTo>
                    <a:cubicBezTo>
                      <a:pt x="22849" y="13883"/>
                      <a:pt x="22832" y="13686"/>
                      <a:pt x="22815" y="13514"/>
                    </a:cubicBezTo>
                    <a:cubicBezTo>
                      <a:pt x="22797" y="13342"/>
                      <a:pt x="22797" y="13204"/>
                      <a:pt x="22789" y="13101"/>
                    </a:cubicBezTo>
                    <a:cubicBezTo>
                      <a:pt x="22772" y="12998"/>
                      <a:pt x="22772" y="12938"/>
                      <a:pt x="22772" y="12938"/>
                    </a:cubicBezTo>
                    <a:close/>
                    <a:moveTo>
                      <a:pt x="26640" y="14881"/>
                    </a:moveTo>
                    <a:lnTo>
                      <a:pt x="26640" y="14881"/>
                    </a:lnTo>
                    <a:cubicBezTo>
                      <a:pt x="26270" y="14967"/>
                      <a:pt x="25866" y="15078"/>
                      <a:pt x="25471" y="15190"/>
                    </a:cubicBezTo>
                    <a:cubicBezTo>
                      <a:pt x="25196" y="15267"/>
                      <a:pt x="24912" y="15353"/>
                      <a:pt x="24637" y="15431"/>
                    </a:cubicBezTo>
                    <a:lnTo>
                      <a:pt x="23958" y="15620"/>
                    </a:lnTo>
                    <a:lnTo>
                      <a:pt x="23958" y="15482"/>
                    </a:lnTo>
                    <a:lnTo>
                      <a:pt x="24147" y="15439"/>
                    </a:lnTo>
                    <a:lnTo>
                      <a:pt x="26640" y="14881"/>
                    </a:lnTo>
                    <a:close/>
                    <a:moveTo>
                      <a:pt x="7101" y="13978"/>
                    </a:moveTo>
                    <a:lnTo>
                      <a:pt x="7101" y="13978"/>
                    </a:lnTo>
                    <a:cubicBezTo>
                      <a:pt x="7023" y="14459"/>
                      <a:pt x="6980" y="15061"/>
                      <a:pt x="7015" y="15732"/>
                    </a:cubicBezTo>
                    <a:cubicBezTo>
                      <a:pt x="6396" y="15474"/>
                      <a:pt x="5786" y="15224"/>
                      <a:pt x="5184" y="14975"/>
                    </a:cubicBezTo>
                    <a:cubicBezTo>
                      <a:pt x="5897" y="14502"/>
                      <a:pt x="6551" y="14184"/>
                      <a:pt x="7101" y="13978"/>
                    </a:cubicBezTo>
                    <a:close/>
                    <a:moveTo>
                      <a:pt x="13935" y="12517"/>
                    </a:moveTo>
                    <a:lnTo>
                      <a:pt x="13935" y="12517"/>
                    </a:lnTo>
                    <a:cubicBezTo>
                      <a:pt x="13221" y="13729"/>
                      <a:pt x="13084" y="14863"/>
                      <a:pt x="13084" y="15525"/>
                    </a:cubicBezTo>
                    <a:cubicBezTo>
                      <a:pt x="12989" y="14614"/>
                      <a:pt x="13178" y="13668"/>
                      <a:pt x="13660" y="12860"/>
                    </a:cubicBezTo>
                    <a:lnTo>
                      <a:pt x="13660" y="12860"/>
                    </a:lnTo>
                    <a:cubicBezTo>
                      <a:pt x="13144" y="13625"/>
                      <a:pt x="12877" y="14562"/>
                      <a:pt x="12912" y="15491"/>
                    </a:cubicBezTo>
                    <a:cubicBezTo>
                      <a:pt x="12860" y="15078"/>
                      <a:pt x="12860" y="14631"/>
                      <a:pt x="12920" y="14201"/>
                    </a:cubicBezTo>
                    <a:lnTo>
                      <a:pt x="12920" y="14201"/>
                    </a:lnTo>
                    <a:cubicBezTo>
                      <a:pt x="12757" y="14795"/>
                      <a:pt x="12714" y="15439"/>
                      <a:pt x="12800" y="16067"/>
                    </a:cubicBezTo>
                    <a:cubicBezTo>
                      <a:pt x="12052" y="15895"/>
                      <a:pt x="11330" y="15826"/>
                      <a:pt x="10668" y="15826"/>
                    </a:cubicBezTo>
                    <a:cubicBezTo>
                      <a:pt x="8691" y="15826"/>
                      <a:pt x="7247" y="16393"/>
                      <a:pt x="7247" y="16393"/>
                    </a:cubicBezTo>
                    <a:cubicBezTo>
                      <a:pt x="7238" y="16290"/>
                      <a:pt x="7230" y="16196"/>
                      <a:pt x="7212" y="16093"/>
                    </a:cubicBezTo>
                    <a:cubicBezTo>
                      <a:pt x="7814" y="15783"/>
                      <a:pt x="8442" y="15491"/>
                      <a:pt x="9078" y="15233"/>
                    </a:cubicBezTo>
                    <a:lnTo>
                      <a:pt x="9078" y="15233"/>
                    </a:lnTo>
                    <a:cubicBezTo>
                      <a:pt x="8751" y="15336"/>
                      <a:pt x="8433" y="15431"/>
                      <a:pt x="8115" y="15534"/>
                    </a:cubicBezTo>
                    <a:cubicBezTo>
                      <a:pt x="8493" y="15388"/>
                      <a:pt x="8958" y="15224"/>
                      <a:pt x="9490" y="15061"/>
                    </a:cubicBezTo>
                    <a:cubicBezTo>
                      <a:pt x="9490" y="15061"/>
                      <a:pt x="9379" y="14287"/>
                      <a:pt x="9293" y="13531"/>
                    </a:cubicBezTo>
                    <a:lnTo>
                      <a:pt x="9293" y="13531"/>
                    </a:lnTo>
                    <a:lnTo>
                      <a:pt x="9568" y="15001"/>
                    </a:lnTo>
                    <a:lnTo>
                      <a:pt x="9344" y="12680"/>
                    </a:lnTo>
                    <a:cubicBezTo>
                      <a:pt x="11313" y="12585"/>
                      <a:pt x="13935" y="12517"/>
                      <a:pt x="13935" y="12517"/>
                    </a:cubicBezTo>
                    <a:close/>
                    <a:moveTo>
                      <a:pt x="23623" y="12628"/>
                    </a:moveTo>
                    <a:lnTo>
                      <a:pt x="23700" y="12714"/>
                    </a:lnTo>
                    <a:lnTo>
                      <a:pt x="23674" y="13617"/>
                    </a:lnTo>
                    <a:cubicBezTo>
                      <a:pt x="23666" y="14158"/>
                      <a:pt x="23666" y="14700"/>
                      <a:pt x="23657" y="15250"/>
                    </a:cubicBezTo>
                    <a:cubicBezTo>
                      <a:pt x="23657" y="15603"/>
                      <a:pt x="23640" y="15955"/>
                      <a:pt x="23640" y="16325"/>
                    </a:cubicBezTo>
                    <a:cubicBezTo>
                      <a:pt x="23081" y="16376"/>
                      <a:pt x="22514" y="16428"/>
                      <a:pt x="21972" y="16471"/>
                    </a:cubicBezTo>
                    <a:cubicBezTo>
                      <a:pt x="21972" y="16239"/>
                      <a:pt x="21981" y="15989"/>
                      <a:pt x="21998" y="15740"/>
                    </a:cubicBezTo>
                    <a:cubicBezTo>
                      <a:pt x="22188" y="15714"/>
                      <a:pt x="22404" y="15692"/>
                      <a:pt x="22630" y="15692"/>
                    </a:cubicBezTo>
                    <a:cubicBezTo>
                      <a:pt x="22844" y="15692"/>
                      <a:pt x="23065" y="15712"/>
                      <a:pt x="23279" y="15766"/>
                    </a:cubicBezTo>
                    <a:cubicBezTo>
                      <a:pt x="23279" y="15766"/>
                      <a:pt x="22986" y="13806"/>
                      <a:pt x="22883" y="12671"/>
                    </a:cubicBezTo>
                    <a:cubicBezTo>
                      <a:pt x="23115" y="12646"/>
                      <a:pt x="23373" y="12628"/>
                      <a:pt x="23623" y="12628"/>
                    </a:cubicBezTo>
                    <a:close/>
                    <a:moveTo>
                      <a:pt x="20236" y="12783"/>
                    </a:moveTo>
                    <a:cubicBezTo>
                      <a:pt x="20992" y="12783"/>
                      <a:pt x="21697" y="12817"/>
                      <a:pt x="22247" y="12886"/>
                    </a:cubicBezTo>
                    <a:cubicBezTo>
                      <a:pt x="22247" y="12886"/>
                      <a:pt x="21912" y="14176"/>
                      <a:pt x="21783" y="15534"/>
                    </a:cubicBezTo>
                    <a:cubicBezTo>
                      <a:pt x="21826" y="14863"/>
                      <a:pt x="21895" y="14184"/>
                      <a:pt x="22032" y="13514"/>
                    </a:cubicBezTo>
                    <a:lnTo>
                      <a:pt x="22032" y="13514"/>
                    </a:lnTo>
                    <a:cubicBezTo>
                      <a:pt x="21783" y="14373"/>
                      <a:pt x="21654" y="15276"/>
                      <a:pt x="21654" y="16179"/>
                    </a:cubicBezTo>
                    <a:cubicBezTo>
                      <a:pt x="21628" y="15723"/>
                      <a:pt x="21628" y="15259"/>
                      <a:pt x="21654" y="14786"/>
                    </a:cubicBezTo>
                    <a:lnTo>
                      <a:pt x="21654" y="14786"/>
                    </a:lnTo>
                    <a:cubicBezTo>
                      <a:pt x="21542" y="15345"/>
                      <a:pt x="21482" y="15921"/>
                      <a:pt x="21474" y="16514"/>
                    </a:cubicBezTo>
                    <a:cubicBezTo>
                      <a:pt x="21379" y="16522"/>
                      <a:pt x="21284" y="16522"/>
                      <a:pt x="21173" y="16540"/>
                    </a:cubicBezTo>
                    <a:cubicBezTo>
                      <a:pt x="20614" y="16454"/>
                      <a:pt x="19677" y="16342"/>
                      <a:pt x="18388" y="16342"/>
                    </a:cubicBezTo>
                    <a:cubicBezTo>
                      <a:pt x="17640" y="16342"/>
                      <a:pt x="16780" y="16376"/>
                      <a:pt x="15800" y="16479"/>
                    </a:cubicBezTo>
                    <a:cubicBezTo>
                      <a:pt x="15525" y="15818"/>
                      <a:pt x="15379" y="15061"/>
                      <a:pt x="15413" y="14322"/>
                    </a:cubicBezTo>
                    <a:lnTo>
                      <a:pt x="15413" y="14322"/>
                    </a:lnTo>
                    <a:cubicBezTo>
                      <a:pt x="15336" y="14863"/>
                      <a:pt x="15336" y="15422"/>
                      <a:pt x="15439" y="15955"/>
                    </a:cubicBezTo>
                    <a:cubicBezTo>
                      <a:pt x="15284" y="15388"/>
                      <a:pt x="15198" y="14451"/>
                      <a:pt x="15499" y="13024"/>
                    </a:cubicBezTo>
                    <a:cubicBezTo>
                      <a:pt x="16643" y="12929"/>
                      <a:pt x="18559" y="12783"/>
                      <a:pt x="20236" y="12783"/>
                    </a:cubicBezTo>
                    <a:close/>
                    <a:moveTo>
                      <a:pt x="25075" y="16519"/>
                    </a:moveTo>
                    <a:cubicBezTo>
                      <a:pt x="24993" y="16527"/>
                      <a:pt x="24950" y="16533"/>
                      <a:pt x="24955" y="16540"/>
                    </a:cubicBezTo>
                    <a:cubicBezTo>
                      <a:pt x="24995" y="16533"/>
                      <a:pt x="25036" y="16526"/>
                      <a:pt x="25075" y="16519"/>
                    </a:cubicBezTo>
                    <a:close/>
                    <a:moveTo>
                      <a:pt x="11124" y="16007"/>
                    </a:moveTo>
                    <a:cubicBezTo>
                      <a:pt x="11450" y="16032"/>
                      <a:pt x="11768" y="16067"/>
                      <a:pt x="12095" y="16110"/>
                    </a:cubicBezTo>
                    <a:lnTo>
                      <a:pt x="11107" y="16643"/>
                    </a:lnTo>
                    <a:lnTo>
                      <a:pt x="11124" y="16007"/>
                    </a:lnTo>
                    <a:close/>
                    <a:moveTo>
                      <a:pt x="7754" y="16411"/>
                    </a:moveTo>
                    <a:cubicBezTo>
                      <a:pt x="7960" y="16497"/>
                      <a:pt x="8158" y="16565"/>
                      <a:pt x="8364" y="16651"/>
                    </a:cubicBezTo>
                    <a:cubicBezTo>
                      <a:pt x="8012" y="16626"/>
                      <a:pt x="7677" y="16591"/>
                      <a:pt x="7359" y="16565"/>
                    </a:cubicBezTo>
                    <a:cubicBezTo>
                      <a:pt x="7333" y="16565"/>
                      <a:pt x="7316" y="16565"/>
                      <a:pt x="7290" y="16557"/>
                    </a:cubicBezTo>
                    <a:lnTo>
                      <a:pt x="7316" y="16557"/>
                    </a:lnTo>
                    <a:cubicBezTo>
                      <a:pt x="7316" y="16557"/>
                      <a:pt x="7470" y="16488"/>
                      <a:pt x="7754" y="16411"/>
                    </a:cubicBezTo>
                    <a:close/>
                    <a:moveTo>
                      <a:pt x="18714" y="16522"/>
                    </a:moveTo>
                    <a:cubicBezTo>
                      <a:pt x="19282" y="16540"/>
                      <a:pt x="19789" y="16565"/>
                      <a:pt x="20193" y="16600"/>
                    </a:cubicBezTo>
                    <a:cubicBezTo>
                      <a:pt x="19634" y="16634"/>
                      <a:pt x="19118" y="16669"/>
                      <a:pt x="18706" y="16686"/>
                    </a:cubicBezTo>
                    <a:cubicBezTo>
                      <a:pt x="18714" y="16634"/>
                      <a:pt x="18714" y="16583"/>
                      <a:pt x="18714" y="16522"/>
                    </a:cubicBezTo>
                    <a:close/>
                    <a:moveTo>
                      <a:pt x="10737" y="15998"/>
                    </a:moveTo>
                    <a:lnTo>
                      <a:pt x="10754" y="16849"/>
                    </a:lnTo>
                    <a:cubicBezTo>
                      <a:pt x="10290" y="16815"/>
                      <a:pt x="9834" y="16772"/>
                      <a:pt x="9396" y="16737"/>
                    </a:cubicBezTo>
                    <a:cubicBezTo>
                      <a:pt x="9035" y="16583"/>
                      <a:pt x="8665" y="16428"/>
                      <a:pt x="8287" y="16265"/>
                    </a:cubicBezTo>
                    <a:cubicBezTo>
                      <a:pt x="8906" y="16136"/>
                      <a:pt x="9723" y="15998"/>
                      <a:pt x="10668" y="15998"/>
                    </a:cubicBezTo>
                    <a:close/>
                    <a:moveTo>
                      <a:pt x="14072" y="15095"/>
                    </a:moveTo>
                    <a:cubicBezTo>
                      <a:pt x="14081" y="15938"/>
                      <a:pt x="14193" y="16634"/>
                      <a:pt x="14201" y="16677"/>
                    </a:cubicBezTo>
                    <a:lnTo>
                      <a:pt x="14236" y="16858"/>
                    </a:lnTo>
                    <a:lnTo>
                      <a:pt x="14416" y="16823"/>
                    </a:lnTo>
                    <a:cubicBezTo>
                      <a:pt x="15748" y="16626"/>
                      <a:pt x="17047" y="16522"/>
                      <a:pt x="18276" y="16514"/>
                    </a:cubicBezTo>
                    <a:lnTo>
                      <a:pt x="18276" y="16694"/>
                    </a:lnTo>
                    <a:cubicBezTo>
                      <a:pt x="17769" y="16720"/>
                      <a:pt x="17459" y="16729"/>
                      <a:pt x="17442" y="16729"/>
                    </a:cubicBezTo>
                    <a:cubicBezTo>
                      <a:pt x="17330" y="16755"/>
                      <a:pt x="17227" y="16849"/>
                      <a:pt x="17227" y="16978"/>
                    </a:cubicBezTo>
                    <a:lnTo>
                      <a:pt x="17227" y="17159"/>
                    </a:lnTo>
                    <a:cubicBezTo>
                      <a:pt x="15276" y="17150"/>
                      <a:pt x="13092" y="17030"/>
                      <a:pt x="11089" y="16883"/>
                    </a:cubicBezTo>
                    <a:lnTo>
                      <a:pt x="11089" y="16729"/>
                    </a:lnTo>
                    <a:lnTo>
                      <a:pt x="12198" y="16118"/>
                    </a:lnTo>
                    <a:cubicBezTo>
                      <a:pt x="12499" y="16170"/>
                      <a:pt x="12791" y="16222"/>
                      <a:pt x="13066" y="16308"/>
                    </a:cubicBezTo>
                    <a:lnTo>
                      <a:pt x="13359" y="16385"/>
                    </a:lnTo>
                    <a:lnTo>
                      <a:pt x="13359" y="16385"/>
                    </a:lnTo>
                    <a:lnTo>
                      <a:pt x="13307" y="16093"/>
                    </a:lnTo>
                    <a:cubicBezTo>
                      <a:pt x="13307" y="16084"/>
                      <a:pt x="13264" y="15878"/>
                      <a:pt x="13264" y="15534"/>
                    </a:cubicBezTo>
                    <a:lnTo>
                      <a:pt x="14072" y="15095"/>
                    </a:lnTo>
                    <a:close/>
                    <a:moveTo>
                      <a:pt x="26373" y="16204"/>
                    </a:moveTo>
                    <a:lnTo>
                      <a:pt x="26373" y="16204"/>
                    </a:lnTo>
                    <a:cubicBezTo>
                      <a:pt x="26100" y="16301"/>
                      <a:pt x="25633" y="16419"/>
                      <a:pt x="25075" y="16519"/>
                    </a:cubicBezTo>
                    <a:lnTo>
                      <a:pt x="25075" y="16519"/>
                    </a:lnTo>
                    <a:cubicBezTo>
                      <a:pt x="25303" y="16497"/>
                      <a:pt x="25838" y="16465"/>
                      <a:pt x="26545" y="16376"/>
                    </a:cubicBezTo>
                    <a:lnTo>
                      <a:pt x="26545" y="16376"/>
                    </a:lnTo>
                    <a:cubicBezTo>
                      <a:pt x="26545" y="16651"/>
                      <a:pt x="26537" y="17167"/>
                      <a:pt x="26442" y="17743"/>
                    </a:cubicBezTo>
                    <a:lnTo>
                      <a:pt x="25471" y="17872"/>
                    </a:lnTo>
                    <a:cubicBezTo>
                      <a:pt x="25127" y="17906"/>
                      <a:pt x="24783" y="17958"/>
                      <a:pt x="24439" y="17984"/>
                    </a:cubicBezTo>
                    <a:cubicBezTo>
                      <a:pt x="23752" y="18061"/>
                      <a:pt x="23055" y="18113"/>
                      <a:pt x="22368" y="18173"/>
                    </a:cubicBezTo>
                    <a:cubicBezTo>
                      <a:pt x="23064" y="18156"/>
                      <a:pt x="23752" y="18139"/>
                      <a:pt x="24448" y="18104"/>
                    </a:cubicBezTo>
                    <a:cubicBezTo>
                      <a:pt x="24792" y="18087"/>
                      <a:pt x="25153" y="18061"/>
                      <a:pt x="25497" y="18035"/>
                    </a:cubicBezTo>
                    <a:cubicBezTo>
                      <a:pt x="25797" y="18018"/>
                      <a:pt x="26098" y="17992"/>
                      <a:pt x="26408" y="17967"/>
                    </a:cubicBezTo>
                    <a:lnTo>
                      <a:pt x="26408" y="17967"/>
                    </a:lnTo>
                    <a:cubicBezTo>
                      <a:pt x="26382" y="18035"/>
                      <a:pt x="26373" y="18121"/>
                      <a:pt x="26356" y="18199"/>
                    </a:cubicBezTo>
                    <a:cubicBezTo>
                      <a:pt x="24697" y="18319"/>
                      <a:pt x="23029" y="18379"/>
                      <a:pt x="21370" y="18422"/>
                    </a:cubicBezTo>
                    <a:cubicBezTo>
                      <a:pt x="20477" y="18440"/>
                      <a:pt x="19589" y="18451"/>
                      <a:pt x="18701" y="18451"/>
                    </a:cubicBezTo>
                    <a:cubicBezTo>
                      <a:pt x="17906" y="18451"/>
                      <a:pt x="17112" y="18442"/>
                      <a:pt x="16316" y="18422"/>
                    </a:cubicBezTo>
                    <a:lnTo>
                      <a:pt x="15680" y="18414"/>
                    </a:lnTo>
                    <a:lnTo>
                      <a:pt x="15052" y="18396"/>
                    </a:lnTo>
                    <a:cubicBezTo>
                      <a:pt x="14631" y="18379"/>
                      <a:pt x="14210" y="18371"/>
                      <a:pt x="13789" y="18353"/>
                    </a:cubicBezTo>
                    <a:cubicBezTo>
                      <a:pt x="12955" y="18310"/>
                      <a:pt x="12104" y="18276"/>
                      <a:pt x="11270" y="18224"/>
                    </a:cubicBezTo>
                    <a:cubicBezTo>
                      <a:pt x="9594" y="18130"/>
                      <a:pt x="7917" y="17975"/>
                      <a:pt x="6241" y="17803"/>
                    </a:cubicBezTo>
                    <a:lnTo>
                      <a:pt x="6241" y="17803"/>
                    </a:lnTo>
                    <a:cubicBezTo>
                      <a:pt x="7917" y="18001"/>
                      <a:pt x="9594" y="18181"/>
                      <a:pt x="11270" y="18302"/>
                    </a:cubicBezTo>
                    <a:cubicBezTo>
                      <a:pt x="12104" y="18371"/>
                      <a:pt x="12946" y="18414"/>
                      <a:pt x="13789" y="18474"/>
                    </a:cubicBezTo>
                    <a:lnTo>
                      <a:pt x="15052" y="18534"/>
                    </a:lnTo>
                    <a:lnTo>
                      <a:pt x="15680" y="18568"/>
                    </a:lnTo>
                    <a:lnTo>
                      <a:pt x="16316" y="18586"/>
                    </a:lnTo>
                    <a:cubicBezTo>
                      <a:pt x="17740" y="18644"/>
                      <a:pt x="19170" y="18665"/>
                      <a:pt x="20591" y="18665"/>
                    </a:cubicBezTo>
                    <a:cubicBezTo>
                      <a:pt x="20851" y="18665"/>
                      <a:pt x="21111" y="18664"/>
                      <a:pt x="21370" y="18663"/>
                    </a:cubicBezTo>
                    <a:cubicBezTo>
                      <a:pt x="23004" y="18654"/>
                      <a:pt x="24620" y="18611"/>
                      <a:pt x="26253" y="18525"/>
                    </a:cubicBezTo>
                    <a:lnTo>
                      <a:pt x="26253" y="18525"/>
                    </a:lnTo>
                    <a:cubicBezTo>
                      <a:pt x="26236" y="18586"/>
                      <a:pt x="26210" y="18646"/>
                      <a:pt x="26193" y="18706"/>
                    </a:cubicBezTo>
                    <a:cubicBezTo>
                      <a:pt x="25310" y="18819"/>
                      <a:pt x="23703" y="18869"/>
                      <a:pt x="21757" y="18869"/>
                    </a:cubicBezTo>
                    <a:cubicBezTo>
                      <a:pt x="15593" y="18869"/>
                      <a:pt x="6033" y="18371"/>
                      <a:pt x="5347" y="17829"/>
                    </a:cubicBezTo>
                    <a:cubicBezTo>
                      <a:pt x="4866" y="17244"/>
                      <a:pt x="4806" y="16634"/>
                      <a:pt x="4806" y="16634"/>
                    </a:cubicBezTo>
                    <a:cubicBezTo>
                      <a:pt x="5940" y="16634"/>
                      <a:pt x="12516" y="17416"/>
                      <a:pt x="17476" y="17416"/>
                    </a:cubicBezTo>
                    <a:cubicBezTo>
                      <a:pt x="18259" y="17416"/>
                      <a:pt x="23691" y="17116"/>
                      <a:pt x="26356" y="16858"/>
                    </a:cubicBezTo>
                    <a:lnTo>
                      <a:pt x="26356" y="16858"/>
                    </a:lnTo>
                    <a:cubicBezTo>
                      <a:pt x="26356" y="16858"/>
                      <a:pt x="20455" y="17162"/>
                      <a:pt x="17912" y="17162"/>
                    </a:cubicBezTo>
                    <a:cubicBezTo>
                      <a:pt x="17753" y="17162"/>
                      <a:pt x="17607" y="17161"/>
                      <a:pt x="17476" y="17159"/>
                    </a:cubicBezTo>
                    <a:lnTo>
                      <a:pt x="17476" y="16995"/>
                    </a:lnTo>
                    <a:cubicBezTo>
                      <a:pt x="17476" y="16995"/>
                      <a:pt x="22797" y="16815"/>
                      <a:pt x="26373" y="16204"/>
                    </a:cubicBezTo>
                    <a:close/>
                    <a:moveTo>
                      <a:pt x="5631" y="18319"/>
                    </a:moveTo>
                    <a:lnTo>
                      <a:pt x="5631" y="18319"/>
                    </a:lnTo>
                    <a:cubicBezTo>
                      <a:pt x="6293" y="18448"/>
                      <a:pt x="9258" y="18972"/>
                      <a:pt x="15198" y="19187"/>
                    </a:cubicBezTo>
                    <a:cubicBezTo>
                      <a:pt x="18947" y="19318"/>
                      <a:pt x="21733" y="19349"/>
                      <a:pt x="23478" y="19349"/>
                    </a:cubicBezTo>
                    <a:cubicBezTo>
                      <a:pt x="24029" y="19349"/>
                      <a:pt x="24477" y="19346"/>
                      <a:pt x="24817" y="19342"/>
                    </a:cubicBezTo>
                    <a:lnTo>
                      <a:pt x="24817" y="19342"/>
                    </a:lnTo>
                    <a:lnTo>
                      <a:pt x="21422" y="19522"/>
                    </a:lnTo>
                    <a:lnTo>
                      <a:pt x="24783" y="19651"/>
                    </a:lnTo>
                    <a:lnTo>
                      <a:pt x="16101" y="19703"/>
                    </a:lnTo>
                    <a:lnTo>
                      <a:pt x="11433" y="19737"/>
                    </a:lnTo>
                    <a:lnTo>
                      <a:pt x="9104" y="19755"/>
                    </a:lnTo>
                    <a:cubicBezTo>
                      <a:pt x="8330" y="19772"/>
                      <a:pt x="7548" y="19755"/>
                      <a:pt x="6774" y="19798"/>
                    </a:cubicBezTo>
                    <a:cubicBezTo>
                      <a:pt x="7548" y="19832"/>
                      <a:pt x="8330" y="19832"/>
                      <a:pt x="9104" y="19841"/>
                    </a:cubicBezTo>
                    <a:lnTo>
                      <a:pt x="11433" y="19866"/>
                    </a:lnTo>
                    <a:lnTo>
                      <a:pt x="16101" y="19901"/>
                    </a:lnTo>
                    <a:lnTo>
                      <a:pt x="19643" y="19918"/>
                    </a:lnTo>
                    <a:lnTo>
                      <a:pt x="7075" y="19918"/>
                    </a:lnTo>
                    <a:cubicBezTo>
                      <a:pt x="6697" y="19901"/>
                      <a:pt x="6439" y="19780"/>
                      <a:pt x="6250" y="19600"/>
                    </a:cubicBezTo>
                    <a:lnTo>
                      <a:pt x="11287" y="19600"/>
                    </a:lnTo>
                    <a:lnTo>
                      <a:pt x="6112" y="19428"/>
                    </a:lnTo>
                    <a:cubicBezTo>
                      <a:pt x="5992" y="19256"/>
                      <a:pt x="5906" y="19041"/>
                      <a:pt x="5828" y="18826"/>
                    </a:cubicBezTo>
                    <a:lnTo>
                      <a:pt x="5828" y="18826"/>
                    </a:lnTo>
                    <a:cubicBezTo>
                      <a:pt x="6267" y="18878"/>
                      <a:pt x="6714" y="18921"/>
                      <a:pt x="7144" y="18964"/>
                    </a:cubicBezTo>
                    <a:cubicBezTo>
                      <a:pt x="7634" y="19007"/>
                      <a:pt x="8132" y="19050"/>
                      <a:pt x="8631" y="19067"/>
                    </a:cubicBezTo>
                    <a:cubicBezTo>
                      <a:pt x="9129" y="19101"/>
                      <a:pt x="9637" y="19127"/>
                      <a:pt x="10127" y="19136"/>
                    </a:cubicBezTo>
                    <a:cubicBezTo>
                      <a:pt x="10617" y="19161"/>
                      <a:pt x="11124" y="19161"/>
                      <a:pt x="11622" y="19161"/>
                    </a:cubicBezTo>
                    <a:cubicBezTo>
                      <a:pt x="11124" y="19136"/>
                      <a:pt x="10634" y="19101"/>
                      <a:pt x="10127" y="19058"/>
                    </a:cubicBezTo>
                    <a:cubicBezTo>
                      <a:pt x="9628" y="19015"/>
                      <a:pt x="9138" y="18972"/>
                      <a:pt x="8639" y="18921"/>
                    </a:cubicBezTo>
                    <a:cubicBezTo>
                      <a:pt x="8149" y="18869"/>
                      <a:pt x="7651" y="18800"/>
                      <a:pt x="7161" y="18740"/>
                    </a:cubicBezTo>
                    <a:cubicBezTo>
                      <a:pt x="6680" y="18671"/>
                      <a:pt x="6190" y="18603"/>
                      <a:pt x="5708" y="18517"/>
                    </a:cubicBezTo>
                    <a:cubicBezTo>
                      <a:pt x="5691" y="18448"/>
                      <a:pt x="5665" y="18388"/>
                      <a:pt x="5631" y="18319"/>
                    </a:cubicBezTo>
                    <a:close/>
                    <a:moveTo>
                      <a:pt x="11072" y="0"/>
                    </a:moveTo>
                    <a:cubicBezTo>
                      <a:pt x="11021" y="310"/>
                      <a:pt x="10978" y="619"/>
                      <a:pt x="10943" y="937"/>
                    </a:cubicBezTo>
                    <a:cubicBezTo>
                      <a:pt x="10617" y="989"/>
                      <a:pt x="10290" y="1049"/>
                      <a:pt x="9989" y="1127"/>
                    </a:cubicBezTo>
                    <a:cubicBezTo>
                      <a:pt x="9989" y="1127"/>
                      <a:pt x="9688" y="1969"/>
                      <a:pt x="9499" y="2622"/>
                    </a:cubicBezTo>
                    <a:lnTo>
                      <a:pt x="215" y="13084"/>
                    </a:lnTo>
                    <a:cubicBezTo>
                      <a:pt x="146" y="13075"/>
                      <a:pt x="78" y="13058"/>
                      <a:pt x="0" y="13041"/>
                    </a:cubicBezTo>
                    <a:lnTo>
                      <a:pt x="0" y="13041"/>
                    </a:lnTo>
                    <a:cubicBezTo>
                      <a:pt x="379" y="13299"/>
                      <a:pt x="765" y="13497"/>
                      <a:pt x="1178" y="13677"/>
                    </a:cubicBezTo>
                    <a:cubicBezTo>
                      <a:pt x="1582" y="13849"/>
                      <a:pt x="1995" y="14021"/>
                      <a:pt x="2390" y="14193"/>
                    </a:cubicBezTo>
                    <a:cubicBezTo>
                      <a:pt x="3207" y="14537"/>
                      <a:pt x="4023" y="14872"/>
                      <a:pt x="4831" y="15216"/>
                    </a:cubicBezTo>
                    <a:cubicBezTo>
                      <a:pt x="5562" y="15517"/>
                      <a:pt x="6275" y="15809"/>
                      <a:pt x="7006" y="16110"/>
                    </a:cubicBezTo>
                    <a:lnTo>
                      <a:pt x="7041" y="16393"/>
                    </a:lnTo>
                    <a:lnTo>
                      <a:pt x="7066" y="16540"/>
                    </a:lnTo>
                    <a:cubicBezTo>
                      <a:pt x="5932" y="16436"/>
                      <a:pt x="5115" y="16368"/>
                      <a:pt x="4771" y="16368"/>
                    </a:cubicBezTo>
                    <a:cubicBezTo>
                      <a:pt x="4711" y="16368"/>
                      <a:pt x="4642" y="16393"/>
                      <a:pt x="4599" y="16436"/>
                    </a:cubicBezTo>
                    <a:cubicBezTo>
                      <a:pt x="4556" y="16479"/>
                      <a:pt x="4539" y="16548"/>
                      <a:pt x="4548" y="16608"/>
                    </a:cubicBezTo>
                    <a:cubicBezTo>
                      <a:pt x="4548" y="16643"/>
                      <a:pt x="4634" y="17365"/>
                      <a:pt x="5218" y="18027"/>
                    </a:cubicBezTo>
                    <a:cubicBezTo>
                      <a:pt x="5364" y="18199"/>
                      <a:pt x="5450" y="18457"/>
                      <a:pt x="5545" y="18749"/>
                    </a:cubicBezTo>
                    <a:cubicBezTo>
                      <a:pt x="5751" y="19359"/>
                      <a:pt x="6009" y="20116"/>
                      <a:pt x="7075" y="20116"/>
                    </a:cubicBezTo>
                    <a:lnTo>
                      <a:pt x="25299" y="20116"/>
                    </a:lnTo>
                    <a:cubicBezTo>
                      <a:pt x="25385" y="20116"/>
                      <a:pt x="25462" y="20073"/>
                      <a:pt x="25505" y="19995"/>
                    </a:cubicBezTo>
                    <a:cubicBezTo>
                      <a:pt x="25600" y="19815"/>
                      <a:pt x="25763" y="19480"/>
                      <a:pt x="25763" y="19299"/>
                    </a:cubicBezTo>
                    <a:cubicBezTo>
                      <a:pt x="25763" y="19273"/>
                      <a:pt x="25746" y="19101"/>
                      <a:pt x="25574" y="19041"/>
                    </a:cubicBezTo>
                    <a:cubicBezTo>
                      <a:pt x="25746" y="18990"/>
                      <a:pt x="25978" y="18929"/>
                      <a:pt x="26193" y="18904"/>
                    </a:cubicBezTo>
                    <a:cubicBezTo>
                      <a:pt x="26262" y="18886"/>
                      <a:pt x="26330" y="18835"/>
                      <a:pt x="26365" y="18757"/>
                    </a:cubicBezTo>
                    <a:cubicBezTo>
                      <a:pt x="26838" y="17580"/>
                      <a:pt x="26734" y="16179"/>
                      <a:pt x="26734" y="16127"/>
                    </a:cubicBezTo>
                    <a:cubicBezTo>
                      <a:pt x="26734" y="16058"/>
                      <a:pt x="26709" y="16007"/>
                      <a:pt x="26648" y="15964"/>
                    </a:cubicBezTo>
                    <a:cubicBezTo>
                      <a:pt x="26605" y="15938"/>
                      <a:pt x="26563" y="15921"/>
                      <a:pt x="26511" y="15921"/>
                    </a:cubicBezTo>
                    <a:lnTo>
                      <a:pt x="26468" y="15921"/>
                    </a:lnTo>
                    <a:cubicBezTo>
                      <a:pt x="25686" y="16067"/>
                      <a:pt x="24817" y="16179"/>
                      <a:pt x="23915" y="16282"/>
                    </a:cubicBezTo>
                    <a:cubicBezTo>
                      <a:pt x="23915" y="16127"/>
                      <a:pt x="23923" y="15981"/>
                      <a:pt x="23923" y="15835"/>
                    </a:cubicBezTo>
                    <a:cubicBezTo>
                      <a:pt x="24173" y="15775"/>
                      <a:pt x="24422" y="15723"/>
                      <a:pt x="24663" y="15654"/>
                    </a:cubicBezTo>
                    <a:cubicBezTo>
                      <a:pt x="24946" y="15577"/>
                      <a:pt x="25221" y="15517"/>
                      <a:pt x="25505" y="15439"/>
                    </a:cubicBezTo>
                    <a:cubicBezTo>
                      <a:pt x="26064" y="15302"/>
                      <a:pt x="26623" y="15147"/>
                      <a:pt x="27181" y="15001"/>
                    </a:cubicBezTo>
                    <a:cubicBezTo>
                      <a:pt x="27740" y="14846"/>
                      <a:pt x="28299" y="14700"/>
                      <a:pt x="28849" y="14537"/>
                    </a:cubicBezTo>
                    <a:cubicBezTo>
                      <a:pt x="29124" y="14459"/>
                      <a:pt x="29408" y="14391"/>
                      <a:pt x="29683" y="14305"/>
                    </a:cubicBezTo>
                    <a:cubicBezTo>
                      <a:pt x="29967" y="14219"/>
                      <a:pt x="30233" y="14115"/>
                      <a:pt x="30491" y="13969"/>
                    </a:cubicBezTo>
                    <a:cubicBezTo>
                      <a:pt x="30379" y="13969"/>
                      <a:pt x="30285" y="13978"/>
                      <a:pt x="30181" y="13987"/>
                    </a:cubicBezTo>
                    <a:lnTo>
                      <a:pt x="25935" y="7952"/>
                    </a:lnTo>
                    <a:cubicBezTo>
                      <a:pt x="25806" y="6800"/>
                      <a:pt x="25436" y="5923"/>
                      <a:pt x="25419" y="5880"/>
                    </a:cubicBezTo>
                    <a:lnTo>
                      <a:pt x="25376" y="5777"/>
                    </a:lnTo>
                    <a:lnTo>
                      <a:pt x="25264" y="5769"/>
                    </a:lnTo>
                    <a:cubicBezTo>
                      <a:pt x="24964" y="5726"/>
                      <a:pt x="24637" y="5708"/>
                      <a:pt x="24319" y="5691"/>
                    </a:cubicBezTo>
                    <a:lnTo>
                      <a:pt x="24147" y="5450"/>
                    </a:lnTo>
                    <a:cubicBezTo>
                      <a:pt x="24138" y="4918"/>
                      <a:pt x="24121" y="4393"/>
                      <a:pt x="24044" y="3860"/>
                    </a:cubicBezTo>
                    <a:cubicBezTo>
                      <a:pt x="23932" y="4393"/>
                      <a:pt x="23889" y="4943"/>
                      <a:pt x="23863" y="5476"/>
                    </a:cubicBezTo>
                    <a:lnTo>
                      <a:pt x="23863" y="5511"/>
                    </a:lnTo>
                    <a:lnTo>
                      <a:pt x="20863" y="4041"/>
                    </a:lnTo>
                    <a:lnTo>
                      <a:pt x="20855" y="4032"/>
                    </a:lnTo>
                    <a:cubicBezTo>
                      <a:pt x="20820" y="3800"/>
                      <a:pt x="20794" y="3568"/>
                      <a:pt x="20777" y="3310"/>
                    </a:cubicBezTo>
                    <a:lnTo>
                      <a:pt x="20751" y="3130"/>
                    </a:lnTo>
                    <a:lnTo>
                      <a:pt x="20571" y="3138"/>
                    </a:lnTo>
                    <a:cubicBezTo>
                      <a:pt x="20562" y="3138"/>
                      <a:pt x="20433" y="3147"/>
                      <a:pt x="20201" y="3155"/>
                    </a:cubicBezTo>
                    <a:lnTo>
                      <a:pt x="20090" y="3001"/>
                    </a:lnTo>
                    <a:cubicBezTo>
                      <a:pt x="20236" y="3001"/>
                      <a:pt x="20390" y="3009"/>
                      <a:pt x="20545" y="3018"/>
                    </a:cubicBezTo>
                    <a:cubicBezTo>
                      <a:pt x="20545" y="3018"/>
                      <a:pt x="20193" y="2399"/>
                      <a:pt x="20227" y="1436"/>
                    </a:cubicBezTo>
                    <a:lnTo>
                      <a:pt x="20227" y="1436"/>
                    </a:lnTo>
                    <a:cubicBezTo>
                      <a:pt x="20227" y="1436"/>
                      <a:pt x="19728" y="1470"/>
                      <a:pt x="19075" y="1548"/>
                    </a:cubicBezTo>
                    <a:cubicBezTo>
                      <a:pt x="19058" y="1066"/>
                      <a:pt x="19015" y="576"/>
                      <a:pt x="18938" y="86"/>
                    </a:cubicBezTo>
                    <a:cubicBezTo>
                      <a:pt x="18826" y="568"/>
                      <a:pt x="18757" y="1066"/>
                      <a:pt x="18714" y="1548"/>
                    </a:cubicBezTo>
                    <a:lnTo>
                      <a:pt x="14958" y="2012"/>
                    </a:lnTo>
                    <a:lnTo>
                      <a:pt x="12938" y="1419"/>
                    </a:lnTo>
                    <a:cubicBezTo>
                      <a:pt x="12920" y="1204"/>
                      <a:pt x="12920" y="963"/>
                      <a:pt x="12955" y="697"/>
                    </a:cubicBezTo>
                    <a:lnTo>
                      <a:pt x="12955" y="697"/>
                    </a:lnTo>
                    <a:cubicBezTo>
                      <a:pt x="12955" y="697"/>
                      <a:pt x="12104" y="748"/>
                      <a:pt x="11175" y="894"/>
                    </a:cubicBezTo>
                    <a:cubicBezTo>
                      <a:pt x="11158" y="594"/>
                      <a:pt x="11124" y="301"/>
                      <a:pt x="11072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44"/>
              <p:cNvSpPr/>
              <p:nvPr/>
            </p:nvSpPr>
            <p:spPr>
              <a:xfrm>
                <a:off x="2275450" y="1110625"/>
                <a:ext cx="25600" cy="840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3362" extrusionOk="0">
                    <a:moveTo>
                      <a:pt x="1024" y="1"/>
                    </a:moveTo>
                    <a:cubicBezTo>
                      <a:pt x="1024" y="2"/>
                      <a:pt x="1006" y="53"/>
                      <a:pt x="964" y="138"/>
                    </a:cubicBezTo>
                    <a:cubicBezTo>
                      <a:pt x="921" y="224"/>
                      <a:pt x="861" y="353"/>
                      <a:pt x="800" y="508"/>
                    </a:cubicBezTo>
                    <a:cubicBezTo>
                      <a:pt x="732" y="654"/>
                      <a:pt x="654" y="843"/>
                      <a:pt x="585" y="1032"/>
                    </a:cubicBezTo>
                    <a:cubicBezTo>
                      <a:pt x="508" y="1230"/>
                      <a:pt x="439" y="1445"/>
                      <a:pt x="379" y="1643"/>
                    </a:cubicBezTo>
                    <a:cubicBezTo>
                      <a:pt x="319" y="1857"/>
                      <a:pt x="259" y="2072"/>
                      <a:pt x="207" y="2270"/>
                    </a:cubicBezTo>
                    <a:cubicBezTo>
                      <a:pt x="156" y="2468"/>
                      <a:pt x="121" y="2657"/>
                      <a:pt x="87" y="2820"/>
                    </a:cubicBezTo>
                    <a:cubicBezTo>
                      <a:pt x="53" y="2975"/>
                      <a:pt x="35" y="3121"/>
                      <a:pt x="27" y="3216"/>
                    </a:cubicBezTo>
                    <a:cubicBezTo>
                      <a:pt x="10" y="3310"/>
                      <a:pt x="1" y="3362"/>
                      <a:pt x="1" y="3362"/>
                    </a:cubicBezTo>
                    <a:cubicBezTo>
                      <a:pt x="1" y="3362"/>
                      <a:pt x="10" y="3310"/>
                      <a:pt x="35" y="3216"/>
                    </a:cubicBezTo>
                    <a:cubicBezTo>
                      <a:pt x="53" y="3121"/>
                      <a:pt x="87" y="2992"/>
                      <a:pt x="130" y="2829"/>
                    </a:cubicBezTo>
                    <a:cubicBezTo>
                      <a:pt x="173" y="2665"/>
                      <a:pt x="216" y="2485"/>
                      <a:pt x="267" y="2279"/>
                    </a:cubicBezTo>
                    <a:cubicBezTo>
                      <a:pt x="328" y="2072"/>
                      <a:pt x="388" y="1866"/>
                      <a:pt x="457" y="1651"/>
                    </a:cubicBezTo>
                    <a:cubicBezTo>
                      <a:pt x="517" y="1436"/>
                      <a:pt x="585" y="1239"/>
                      <a:pt x="646" y="1041"/>
                    </a:cubicBezTo>
                    <a:cubicBezTo>
                      <a:pt x="714" y="852"/>
                      <a:pt x="775" y="671"/>
                      <a:pt x="835" y="516"/>
                    </a:cubicBezTo>
                    <a:cubicBezTo>
                      <a:pt x="886" y="370"/>
                      <a:pt x="938" y="224"/>
                      <a:pt x="972" y="138"/>
                    </a:cubicBezTo>
                    <a:cubicBezTo>
                      <a:pt x="1006" y="53"/>
                      <a:pt x="1024" y="2"/>
                      <a:pt x="1024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4"/>
              <p:cNvSpPr/>
              <p:nvPr/>
            </p:nvSpPr>
            <p:spPr>
              <a:xfrm>
                <a:off x="2310275" y="1064000"/>
                <a:ext cx="9050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989" extrusionOk="0">
                    <a:moveTo>
                      <a:pt x="362" y="0"/>
                    </a:moveTo>
                    <a:lnTo>
                      <a:pt x="362" y="0"/>
                    </a:lnTo>
                    <a:cubicBezTo>
                      <a:pt x="362" y="0"/>
                      <a:pt x="353" y="9"/>
                      <a:pt x="344" y="43"/>
                    </a:cubicBezTo>
                    <a:lnTo>
                      <a:pt x="284" y="146"/>
                    </a:lnTo>
                    <a:cubicBezTo>
                      <a:pt x="267" y="189"/>
                      <a:pt x="241" y="241"/>
                      <a:pt x="224" y="301"/>
                    </a:cubicBezTo>
                    <a:cubicBezTo>
                      <a:pt x="198" y="353"/>
                      <a:pt x="181" y="413"/>
                      <a:pt x="147" y="482"/>
                    </a:cubicBezTo>
                    <a:cubicBezTo>
                      <a:pt x="129" y="542"/>
                      <a:pt x="104" y="602"/>
                      <a:pt x="86" y="662"/>
                    </a:cubicBezTo>
                    <a:cubicBezTo>
                      <a:pt x="69" y="731"/>
                      <a:pt x="61" y="783"/>
                      <a:pt x="43" y="826"/>
                    </a:cubicBezTo>
                    <a:cubicBezTo>
                      <a:pt x="26" y="868"/>
                      <a:pt x="18" y="911"/>
                      <a:pt x="9" y="946"/>
                    </a:cubicBezTo>
                    <a:cubicBezTo>
                      <a:pt x="1" y="972"/>
                      <a:pt x="1" y="989"/>
                      <a:pt x="1" y="989"/>
                    </a:cubicBezTo>
                    <a:cubicBezTo>
                      <a:pt x="1" y="989"/>
                      <a:pt x="9" y="972"/>
                      <a:pt x="18" y="946"/>
                    </a:cubicBezTo>
                    <a:lnTo>
                      <a:pt x="69" y="834"/>
                    </a:lnTo>
                    <a:cubicBezTo>
                      <a:pt x="95" y="791"/>
                      <a:pt x="112" y="740"/>
                      <a:pt x="138" y="688"/>
                    </a:cubicBezTo>
                    <a:cubicBezTo>
                      <a:pt x="155" y="628"/>
                      <a:pt x="181" y="568"/>
                      <a:pt x="215" y="499"/>
                    </a:cubicBezTo>
                    <a:cubicBezTo>
                      <a:pt x="233" y="439"/>
                      <a:pt x="250" y="387"/>
                      <a:pt x="276" y="318"/>
                    </a:cubicBezTo>
                    <a:cubicBezTo>
                      <a:pt x="301" y="267"/>
                      <a:pt x="310" y="198"/>
                      <a:pt x="319" y="155"/>
                    </a:cubicBezTo>
                    <a:cubicBezTo>
                      <a:pt x="327" y="112"/>
                      <a:pt x="336" y="69"/>
                      <a:pt x="353" y="43"/>
                    </a:cubicBezTo>
                    <a:cubicBezTo>
                      <a:pt x="362" y="9"/>
                      <a:pt x="362" y="0"/>
                      <a:pt x="362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44"/>
              <p:cNvSpPr/>
              <p:nvPr/>
            </p:nvSpPr>
            <p:spPr>
              <a:xfrm>
                <a:off x="2291150" y="1106125"/>
                <a:ext cx="85775" cy="77375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3095" extrusionOk="0">
                    <a:moveTo>
                      <a:pt x="3430" y="0"/>
                    </a:moveTo>
                    <a:lnTo>
                      <a:pt x="3430" y="0"/>
                    </a:lnTo>
                    <a:cubicBezTo>
                      <a:pt x="3430" y="0"/>
                      <a:pt x="3361" y="43"/>
                      <a:pt x="3250" y="103"/>
                    </a:cubicBezTo>
                    <a:cubicBezTo>
                      <a:pt x="3147" y="172"/>
                      <a:pt x="3001" y="267"/>
                      <a:pt x="2811" y="396"/>
                    </a:cubicBezTo>
                    <a:cubicBezTo>
                      <a:pt x="2631" y="524"/>
                      <a:pt x="2425" y="679"/>
                      <a:pt x="2210" y="834"/>
                    </a:cubicBezTo>
                    <a:cubicBezTo>
                      <a:pt x="2012" y="997"/>
                      <a:pt x="1780" y="1195"/>
                      <a:pt x="1565" y="1384"/>
                    </a:cubicBezTo>
                    <a:cubicBezTo>
                      <a:pt x="1350" y="1582"/>
                      <a:pt x="1152" y="1780"/>
                      <a:pt x="955" y="1977"/>
                    </a:cubicBezTo>
                    <a:cubicBezTo>
                      <a:pt x="766" y="2166"/>
                      <a:pt x="594" y="2364"/>
                      <a:pt x="447" y="2527"/>
                    </a:cubicBezTo>
                    <a:cubicBezTo>
                      <a:pt x="310" y="2682"/>
                      <a:pt x="190" y="2828"/>
                      <a:pt x="121" y="2931"/>
                    </a:cubicBezTo>
                    <a:cubicBezTo>
                      <a:pt x="43" y="3026"/>
                      <a:pt x="0" y="3095"/>
                      <a:pt x="0" y="3095"/>
                    </a:cubicBezTo>
                    <a:cubicBezTo>
                      <a:pt x="0" y="3095"/>
                      <a:pt x="52" y="3043"/>
                      <a:pt x="129" y="2940"/>
                    </a:cubicBezTo>
                    <a:cubicBezTo>
                      <a:pt x="215" y="2845"/>
                      <a:pt x="336" y="2717"/>
                      <a:pt x="482" y="2553"/>
                    </a:cubicBezTo>
                    <a:cubicBezTo>
                      <a:pt x="637" y="2398"/>
                      <a:pt x="808" y="2209"/>
                      <a:pt x="998" y="2029"/>
                    </a:cubicBezTo>
                    <a:cubicBezTo>
                      <a:pt x="1195" y="1840"/>
                      <a:pt x="1410" y="1642"/>
                      <a:pt x="1625" y="1453"/>
                    </a:cubicBezTo>
                    <a:cubicBezTo>
                      <a:pt x="1840" y="1255"/>
                      <a:pt x="2055" y="1066"/>
                      <a:pt x="2270" y="894"/>
                    </a:cubicBezTo>
                    <a:cubicBezTo>
                      <a:pt x="2485" y="722"/>
                      <a:pt x="2674" y="559"/>
                      <a:pt x="2846" y="430"/>
                    </a:cubicBezTo>
                    <a:cubicBezTo>
                      <a:pt x="3018" y="301"/>
                      <a:pt x="3172" y="189"/>
                      <a:pt x="3267" y="120"/>
                    </a:cubicBezTo>
                    <a:cubicBezTo>
                      <a:pt x="3370" y="43"/>
                      <a:pt x="3430" y="0"/>
                      <a:pt x="3430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44"/>
              <p:cNvSpPr/>
              <p:nvPr/>
            </p:nvSpPr>
            <p:spPr>
              <a:xfrm>
                <a:off x="2319300" y="1123525"/>
                <a:ext cx="43225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548" extrusionOk="0">
                    <a:moveTo>
                      <a:pt x="1728" y="0"/>
                    </a:moveTo>
                    <a:lnTo>
                      <a:pt x="1728" y="0"/>
                    </a:lnTo>
                    <a:cubicBezTo>
                      <a:pt x="1728" y="0"/>
                      <a:pt x="1703" y="26"/>
                      <a:pt x="1642" y="52"/>
                    </a:cubicBezTo>
                    <a:cubicBezTo>
                      <a:pt x="1591" y="86"/>
                      <a:pt x="1513" y="129"/>
                      <a:pt x="1419" y="198"/>
                    </a:cubicBezTo>
                    <a:cubicBezTo>
                      <a:pt x="1333" y="258"/>
                      <a:pt x="1230" y="327"/>
                      <a:pt x="1118" y="413"/>
                    </a:cubicBezTo>
                    <a:cubicBezTo>
                      <a:pt x="1015" y="499"/>
                      <a:pt x="895" y="585"/>
                      <a:pt x="783" y="680"/>
                    </a:cubicBezTo>
                    <a:cubicBezTo>
                      <a:pt x="680" y="774"/>
                      <a:pt x="568" y="886"/>
                      <a:pt x="473" y="980"/>
                    </a:cubicBezTo>
                    <a:cubicBezTo>
                      <a:pt x="379" y="1075"/>
                      <a:pt x="293" y="1170"/>
                      <a:pt x="224" y="1255"/>
                    </a:cubicBezTo>
                    <a:cubicBezTo>
                      <a:pt x="155" y="1341"/>
                      <a:pt x="95" y="1410"/>
                      <a:pt x="69" y="1462"/>
                    </a:cubicBezTo>
                    <a:cubicBezTo>
                      <a:pt x="26" y="1513"/>
                      <a:pt x="1" y="1548"/>
                      <a:pt x="1" y="1548"/>
                    </a:cubicBezTo>
                    <a:lnTo>
                      <a:pt x="78" y="1470"/>
                    </a:lnTo>
                    <a:lnTo>
                      <a:pt x="258" y="1290"/>
                    </a:lnTo>
                    <a:cubicBezTo>
                      <a:pt x="336" y="1212"/>
                      <a:pt x="430" y="1127"/>
                      <a:pt x="525" y="1032"/>
                    </a:cubicBezTo>
                    <a:cubicBezTo>
                      <a:pt x="619" y="937"/>
                      <a:pt x="731" y="843"/>
                      <a:pt x="834" y="740"/>
                    </a:cubicBezTo>
                    <a:cubicBezTo>
                      <a:pt x="946" y="645"/>
                      <a:pt x="1049" y="551"/>
                      <a:pt x="1161" y="465"/>
                    </a:cubicBezTo>
                    <a:cubicBezTo>
                      <a:pt x="1264" y="379"/>
                      <a:pt x="1367" y="293"/>
                      <a:pt x="1453" y="224"/>
                    </a:cubicBezTo>
                    <a:cubicBezTo>
                      <a:pt x="1539" y="164"/>
                      <a:pt x="1608" y="112"/>
                      <a:pt x="1651" y="69"/>
                    </a:cubicBezTo>
                    <a:cubicBezTo>
                      <a:pt x="1711" y="26"/>
                      <a:pt x="1728" y="0"/>
                      <a:pt x="1728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44"/>
              <p:cNvSpPr/>
              <p:nvPr/>
            </p:nvSpPr>
            <p:spPr>
              <a:xfrm>
                <a:off x="2142225" y="1254625"/>
                <a:ext cx="92000" cy="80600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224" extrusionOk="0">
                    <a:moveTo>
                      <a:pt x="3679" y="0"/>
                    </a:moveTo>
                    <a:lnTo>
                      <a:pt x="3679" y="0"/>
                    </a:lnTo>
                    <a:cubicBezTo>
                      <a:pt x="3679" y="0"/>
                      <a:pt x="3611" y="43"/>
                      <a:pt x="3508" y="120"/>
                    </a:cubicBezTo>
                    <a:cubicBezTo>
                      <a:pt x="3387" y="206"/>
                      <a:pt x="3224" y="310"/>
                      <a:pt x="3043" y="456"/>
                    </a:cubicBezTo>
                    <a:cubicBezTo>
                      <a:pt x="2863" y="593"/>
                      <a:pt x="2648" y="739"/>
                      <a:pt x="2424" y="929"/>
                    </a:cubicBezTo>
                    <a:cubicBezTo>
                      <a:pt x="2192" y="1109"/>
                      <a:pt x="1960" y="1298"/>
                      <a:pt x="1737" y="1496"/>
                    </a:cubicBezTo>
                    <a:cubicBezTo>
                      <a:pt x="1505" y="1702"/>
                      <a:pt x="1281" y="1900"/>
                      <a:pt x="1066" y="2098"/>
                    </a:cubicBezTo>
                    <a:cubicBezTo>
                      <a:pt x="860" y="2287"/>
                      <a:pt x="671" y="2484"/>
                      <a:pt x="516" y="2656"/>
                    </a:cubicBezTo>
                    <a:cubicBezTo>
                      <a:pt x="361" y="2820"/>
                      <a:pt x="232" y="2966"/>
                      <a:pt x="146" y="3060"/>
                    </a:cubicBezTo>
                    <a:cubicBezTo>
                      <a:pt x="60" y="3164"/>
                      <a:pt x="0" y="3224"/>
                      <a:pt x="0" y="3224"/>
                    </a:cubicBezTo>
                    <a:lnTo>
                      <a:pt x="155" y="3078"/>
                    </a:lnTo>
                    <a:cubicBezTo>
                      <a:pt x="250" y="2974"/>
                      <a:pt x="387" y="2845"/>
                      <a:pt x="550" y="2691"/>
                    </a:cubicBezTo>
                    <a:cubicBezTo>
                      <a:pt x="714" y="2527"/>
                      <a:pt x="903" y="2347"/>
                      <a:pt x="1118" y="2149"/>
                    </a:cubicBezTo>
                    <a:cubicBezTo>
                      <a:pt x="1324" y="1960"/>
                      <a:pt x="1565" y="1754"/>
                      <a:pt x="1788" y="1547"/>
                    </a:cubicBezTo>
                    <a:cubicBezTo>
                      <a:pt x="2012" y="1341"/>
                      <a:pt x="2244" y="1152"/>
                      <a:pt x="2459" y="971"/>
                    </a:cubicBezTo>
                    <a:cubicBezTo>
                      <a:pt x="2691" y="782"/>
                      <a:pt x="2889" y="610"/>
                      <a:pt x="3078" y="473"/>
                    </a:cubicBezTo>
                    <a:cubicBezTo>
                      <a:pt x="3258" y="335"/>
                      <a:pt x="3404" y="215"/>
                      <a:pt x="3516" y="129"/>
                    </a:cubicBezTo>
                    <a:lnTo>
                      <a:pt x="3679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44"/>
              <p:cNvSpPr/>
              <p:nvPr/>
            </p:nvSpPr>
            <p:spPr>
              <a:xfrm>
                <a:off x="2164575" y="1282775"/>
                <a:ext cx="4322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617" extrusionOk="0">
                    <a:moveTo>
                      <a:pt x="1728" y="0"/>
                    </a:moveTo>
                    <a:cubicBezTo>
                      <a:pt x="1728" y="0"/>
                      <a:pt x="1694" y="26"/>
                      <a:pt x="1651" y="69"/>
                    </a:cubicBezTo>
                    <a:cubicBezTo>
                      <a:pt x="1599" y="112"/>
                      <a:pt x="1530" y="164"/>
                      <a:pt x="1453" y="241"/>
                    </a:cubicBezTo>
                    <a:cubicBezTo>
                      <a:pt x="1367" y="318"/>
                      <a:pt x="1273" y="387"/>
                      <a:pt x="1161" y="490"/>
                    </a:cubicBezTo>
                    <a:lnTo>
                      <a:pt x="843" y="774"/>
                    </a:lnTo>
                    <a:cubicBezTo>
                      <a:pt x="731" y="877"/>
                      <a:pt x="628" y="980"/>
                      <a:pt x="525" y="1075"/>
                    </a:cubicBezTo>
                    <a:cubicBezTo>
                      <a:pt x="430" y="1178"/>
                      <a:pt x="336" y="1264"/>
                      <a:pt x="258" y="1350"/>
                    </a:cubicBezTo>
                    <a:cubicBezTo>
                      <a:pt x="181" y="1419"/>
                      <a:pt x="121" y="1496"/>
                      <a:pt x="78" y="1539"/>
                    </a:cubicBezTo>
                    <a:lnTo>
                      <a:pt x="0" y="1616"/>
                    </a:lnTo>
                    <a:cubicBezTo>
                      <a:pt x="0" y="1616"/>
                      <a:pt x="35" y="1591"/>
                      <a:pt x="78" y="1548"/>
                    </a:cubicBezTo>
                    <a:cubicBezTo>
                      <a:pt x="129" y="1505"/>
                      <a:pt x="198" y="1453"/>
                      <a:pt x="284" y="1376"/>
                    </a:cubicBezTo>
                    <a:cubicBezTo>
                      <a:pt x="370" y="1307"/>
                      <a:pt x="464" y="1229"/>
                      <a:pt x="568" y="1135"/>
                    </a:cubicBezTo>
                    <a:lnTo>
                      <a:pt x="894" y="843"/>
                    </a:lnTo>
                    <a:cubicBezTo>
                      <a:pt x="997" y="748"/>
                      <a:pt x="1109" y="636"/>
                      <a:pt x="1204" y="542"/>
                    </a:cubicBezTo>
                    <a:cubicBezTo>
                      <a:pt x="1298" y="447"/>
                      <a:pt x="1401" y="361"/>
                      <a:pt x="1470" y="275"/>
                    </a:cubicBezTo>
                    <a:cubicBezTo>
                      <a:pt x="1548" y="198"/>
                      <a:pt x="1616" y="121"/>
                      <a:pt x="1651" y="78"/>
                    </a:cubicBezTo>
                    <a:lnTo>
                      <a:pt x="1728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44"/>
              <p:cNvSpPr/>
              <p:nvPr/>
            </p:nvSpPr>
            <p:spPr>
              <a:xfrm>
                <a:off x="2304050" y="1205400"/>
                <a:ext cx="82100" cy="93300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3732" extrusionOk="0">
                    <a:moveTo>
                      <a:pt x="3284" y="1"/>
                    </a:moveTo>
                    <a:cubicBezTo>
                      <a:pt x="3284" y="1"/>
                      <a:pt x="3224" y="61"/>
                      <a:pt x="3129" y="147"/>
                    </a:cubicBezTo>
                    <a:cubicBezTo>
                      <a:pt x="3017" y="233"/>
                      <a:pt x="2880" y="362"/>
                      <a:pt x="2708" y="516"/>
                    </a:cubicBezTo>
                    <a:cubicBezTo>
                      <a:pt x="2536" y="680"/>
                      <a:pt x="2338" y="877"/>
                      <a:pt x="2141" y="1075"/>
                    </a:cubicBezTo>
                    <a:cubicBezTo>
                      <a:pt x="1934" y="1290"/>
                      <a:pt x="1719" y="1522"/>
                      <a:pt x="1513" y="1754"/>
                    </a:cubicBezTo>
                    <a:cubicBezTo>
                      <a:pt x="1307" y="1995"/>
                      <a:pt x="1109" y="2227"/>
                      <a:pt x="920" y="2451"/>
                    </a:cubicBezTo>
                    <a:cubicBezTo>
                      <a:pt x="739" y="2683"/>
                      <a:pt x="576" y="2906"/>
                      <a:pt x="439" y="3087"/>
                    </a:cubicBezTo>
                    <a:cubicBezTo>
                      <a:pt x="301" y="3284"/>
                      <a:pt x="189" y="3439"/>
                      <a:pt x="121" y="3551"/>
                    </a:cubicBezTo>
                    <a:cubicBezTo>
                      <a:pt x="43" y="3671"/>
                      <a:pt x="0" y="3731"/>
                      <a:pt x="0" y="3731"/>
                    </a:cubicBezTo>
                    <a:cubicBezTo>
                      <a:pt x="0" y="3731"/>
                      <a:pt x="43" y="3671"/>
                      <a:pt x="129" y="3559"/>
                    </a:cubicBezTo>
                    <a:cubicBezTo>
                      <a:pt x="207" y="3465"/>
                      <a:pt x="318" y="3310"/>
                      <a:pt x="473" y="3130"/>
                    </a:cubicBezTo>
                    <a:cubicBezTo>
                      <a:pt x="611" y="2949"/>
                      <a:pt x="791" y="2734"/>
                      <a:pt x="980" y="2511"/>
                    </a:cubicBezTo>
                    <a:cubicBezTo>
                      <a:pt x="1161" y="2279"/>
                      <a:pt x="1367" y="2046"/>
                      <a:pt x="1565" y="1806"/>
                    </a:cubicBezTo>
                    <a:cubicBezTo>
                      <a:pt x="1771" y="1574"/>
                      <a:pt x="1986" y="1350"/>
                      <a:pt x="2184" y="1135"/>
                    </a:cubicBezTo>
                    <a:cubicBezTo>
                      <a:pt x="2381" y="920"/>
                      <a:pt x="2570" y="723"/>
                      <a:pt x="2734" y="551"/>
                    </a:cubicBezTo>
                    <a:lnTo>
                      <a:pt x="3138" y="155"/>
                    </a:lnTo>
                    <a:lnTo>
                      <a:pt x="3284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44"/>
              <p:cNvSpPr/>
              <p:nvPr/>
            </p:nvSpPr>
            <p:spPr>
              <a:xfrm>
                <a:off x="2321025" y="1239575"/>
                <a:ext cx="39125" cy="49225"/>
              </a:xfrm>
              <a:custGeom>
                <a:avLst/>
                <a:gdLst/>
                <a:ahLst/>
                <a:cxnLst/>
                <a:rect l="l" t="t" r="r" b="b"/>
                <a:pathLst>
                  <a:path w="1565" h="1969" extrusionOk="0">
                    <a:moveTo>
                      <a:pt x="1565" y="0"/>
                    </a:moveTo>
                    <a:cubicBezTo>
                      <a:pt x="1565" y="0"/>
                      <a:pt x="1530" y="18"/>
                      <a:pt x="1479" y="78"/>
                    </a:cubicBezTo>
                    <a:cubicBezTo>
                      <a:pt x="1444" y="129"/>
                      <a:pt x="1376" y="198"/>
                      <a:pt x="1290" y="284"/>
                    </a:cubicBezTo>
                    <a:cubicBezTo>
                      <a:pt x="1204" y="370"/>
                      <a:pt x="1101" y="465"/>
                      <a:pt x="1006" y="568"/>
                    </a:cubicBezTo>
                    <a:cubicBezTo>
                      <a:pt x="912" y="679"/>
                      <a:pt x="800" y="800"/>
                      <a:pt x="705" y="929"/>
                    </a:cubicBezTo>
                    <a:cubicBezTo>
                      <a:pt x="611" y="1058"/>
                      <a:pt x="516" y="1169"/>
                      <a:pt x="430" y="1290"/>
                    </a:cubicBezTo>
                    <a:cubicBezTo>
                      <a:pt x="336" y="1410"/>
                      <a:pt x="267" y="1522"/>
                      <a:pt x="198" y="1625"/>
                    </a:cubicBezTo>
                    <a:cubicBezTo>
                      <a:pt x="138" y="1720"/>
                      <a:pt x="95" y="1806"/>
                      <a:pt x="52" y="1874"/>
                    </a:cubicBezTo>
                    <a:cubicBezTo>
                      <a:pt x="18" y="1935"/>
                      <a:pt x="0" y="1969"/>
                      <a:pt x="0" y="1969"/>
                    </a:cubicBezTo>
                    <a:cubicBezTo>
                      <a:pt x="0" y="1969"/>
                      <a:pt x="18" y="1935"/>
                      <a:pt x="60" y="1883"/>
                    </a:cubicBezTo>
                    <a:cubicBezTo>
                      <a:pt x="103" y="1823"/>
                      <a:pt x="155" y="1737"/>
                      <a:pt x="232" y="1651"/>
                    </a:cubicBezTo>
                    <a:cubicBezTo>
                      <a:pt x="301" y="1556"/>
                      <a:pt x="387" y="1453"/>
                      <a:pt x="482" y="1333"/>
                    </a:cubicBezTo>
                    <a:cubicBezTo>
                      <a:pt x="568" y="1212"/>
                      <a:pt x="662" y="1092"/>
                      <a:pt x="757" y="963"/>
                    </a:cubicBezTo>
                    <a:cubicBezTo>
                      <a:pt x="860" y="851"/>
                      <a:pt x="954" y="722"/>
                      <a:pt x="1049" y="611"/>
                    </a:cubicBezTo>
                    <a:cubicBezTo>
                      <a:pt x="1144" y="508"/>
                      <a:pt x="1230" y="396"/>
                      <a:pt x="1307" y="301"/>
                    </a:cubicBezTo>
                    <a:cubicBezTo>
                      <a:pt x="1384" y="215"/>
                      <a:pt x="1444" y="138"/>
                      <a:pt x="1487" y="86"/>
                    </a:cubicBezTo>
                    <a:cubicBezTo>
                      <a:pt x="1530" y="35"/>
                      <a:pt x="1565" y="0"/>
                      <a:pt x="1565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44"/>
              <p:cNvSpPr/>
              <p:nvPr/>
            </p:nvSpPr>
            <p:spPr>
              <a:xfrm>
                <a:off x="2306400" y="1348100"/>
                <a:ext cx="8577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2821" extrusionOk="0">
                    <a:moveTo>
                      <a:pt x="3431" y="0"/>
                    </a:moveTo>
                    <a:cubicBezTo>
                      <a:pt x="3431" y="1"/>
                      <a:pt x="3362" y="35"/>
                      <a:pt x="3267" y="95"/>
                    </a:cubicBezTo>
                    <a:cubicBezTo>
                      <a:pt x="3156" y="164"/>
                      <a:pt x="3018" y="250"/>
                      <a:pt x="2846" y="370"/>
                    </a:cubicBezTo>
                    <a:cubicBezTo>
                      <a:pt x="2674" y="482"/>
                      <a:pt x="2468" y="628"/>
                      <a:pt x="2270" y="774"/>
                    </a:cubicBezTo>
                    <a:cubicBezTo>
                      <a:pt x="2064" y="937"/>
                      <a:pt x="1840" y="1101"/>
                      <a:pt x="1625" y="1281"/>
                    </a:cubicBezTo>
                    <a:cubicBezTo>
                      <a:pt x="1411" y="1462"/>
                      <a:pt x="1204" y="1642"/>
                      <a:pt x="998" y="1814"/>
                    </a:cubicBezTo>
                    <a:cubicBezTo>
                      <a:pt x="809" y="1986"/>
                      <a:pt x="637" y="2158"/>
                      <a:pt x="482" y="2313"/>
                    </a:cubicBezTo>
                    <a:cubicBezTo>
                      <a:pt x="336" y="2459"/>
                      <a:pt x="216" y="2579"/>
                      <a:pt x="130" y="2674"/>
                    </a:cubicBezTo>
                    <a:cubicBezTo>
                      <a:pt x="44" y="2760"/>
                      <a:pt x="1" y="2820"/>
                      <a:pt x="1" y="2820"/>
                    </a:cubicBezTo>
                    <a:cubicBezTo>
                      <a:pt x="1" y="2820"/>
                      <a:pt x="52" y="2777"/>
                      <a:pt x="138" y="2691"/>
                    </a:cubicBezTo>
                    <a:cubicBezTo>
                      <a:pt x="224" y="2605"/>
                      <a:pt x="353" y="2485"/>
                      <a:pt x="517" y="2347"/>
                    </a:cubicBezTo>
                    <a:cubicBezTo>
                      <a:pt x="671" y="2201"/>
                      <a:pt x="852" y="2046"/>
                      <a:pt x="1041" y="1874"/>
                    </a:cubicBezTo>
                    <a:cubicBezTo>
                      <a:pt x="1239" y="1703"/>
                      <a:pt x="1454" y="1513"/>
                      <a:pt x="1668" y="1341"/>
                    </a:cubicBezTo>
                    <a:cubicBezTo>
                      <a:pt x="1883" y="1170"/>
                      <a:pt x="2098" y="989"/>
                      <a:pt x="2305" y="843"/>
                    </a:cubicBezTo>
                    <a:cubicBezTo>
                      <a:pt x="2502" y="680"/>
                      <a:pt x="2700" y="525"/>
                      <a:pt x="2872" y="413"/>
                    </a:cubicBezTo>
                    <a:cubicBezTo>
                      <a:pt x="3044" y="293"/>
                      <a:pt x="3181" y="181"/>
                      <a:pt x="3276" y="112"/>
                    </a:cubicBezTo>
                    <a:cubicBezTo>
                      <a:pt x="3370" y="35"/>
                      <a:pt x="3431" y="1"/>
                      <a:pt x="3431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44"/>
              <p:cNvSpPr/>
              <p:nvPr/>
            </p:nvSpPr>
            <p:spPr>
              <a:xfrm>
                <a:off x="2330250" y="1367650"/>
                <a:ext cx="44100" cy="39575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1583" extrusionOk="0">
                    <a:moveTo>
                      <a:pt x="1763" y="1"/>
                    </a:moveTo>
                    <a:cubicBezTo>
                      <a:pt x="1763" y="1"/>
                      <a:pt x="1720" y="27"/>
                      <a:pt x="1669" y="69"/>
                    </a:cubicBezTo>
                    <a:cubicBezTo>
                      <a:pt x="1617" y="104"/>
                      <a:pt x="1540" y="155"/>
                      <a:pt x="1445" y="216"/>
                    </a:cubicBezTo>
                    <a:cubicBezTo>
                      <a:pt x="1359" y="284"/>
                      <a:pt x="1247" y="362"/>
                      <a:pt x="1144" y="448"/>
                    </a:cubicBezTo>
                    <a:cubicBezTo>
                      <a:pt x="1033" y="534"/>
                      <a:pt x="921" y="628"/>
                      <a:pt x="809" y="723"/>
                    </a:cubicBezTo>
                    <a:cubicBezTo>
                      <a:pt x="706" y="817"/>
                      <a:pt x="594" y="929"/>
                      <a:pt x="500" y="1024"/>
                    </a:cubicBezTo>
                    <a:cubicBezTo>
                      <a:pt x="405" y="1118"/>
                      <a:pt x="319" y="1221"/>
                      <a:pt x="242" y="1307"/>
                    </a:cubicBezTo>
                    <a:cubicBezTo>
                      <a:pt x="164" y="1393"/>
                      <a:pt x="113" y="1462"/>
                      <a:pt x="70" y="1505"/>
                    </a:cubicBezTo>
                    <a:cubicBezTo>
                      <a:pt x="27" y="1565"/>
                      <a:pt x="1" y="1582"/>
                      <a:pt x="1" y="1582"/>
                    </a:cubicBezTo>
                    <a:cubicBezTo>
                      <a:pt x="1" y="1582"/>
                      <a:pt x="35" y="1565"/>
                      <a:pt x="78" y="1505"/>
                    </a:cubicBezTo>
                    <a:cubicBezTo>
                      <a:pt x="121" y="1462"/>
                      <a:pt x="199" y="1402"/>
                      <a:pt x="276" y="1325"/>
                    </a:cubicBezTo>
                    <a:cubicBezTo>
                      <a:pt x="345" y="1247"/>
                      <a:pt x="448" y="1161"/>
                      <a:pt x="551" y="1067"/>
                    </a:cubicBezTo>
                    <a:cubicBezTo>
                      <a:pt x="646" y="972"/>
                      <a:pt x="766" y="878"/>
                      <a:pt x="878" y="774"/>
                    </a:cubicBezTo>
                    <a:cubicBezTo>
                      <a:pt x="981" y="680"/>
                      <a:pt x="1101" y="585"/>
                      <a:pt x="1196" y="491"/>
                    </a:cubicBezTo>
                    <a:cubicBezTo>
                      <a:pt x="1308" y="405"/>
                      <a:pt x="1402" y="319"/>
                      <a:pt x="1488" y="241"/>
                    </a:cubicBezTo>
                    <a:cubicBezTo>
                      <a:pt x="1574" y="164"/>
                      <a:pt x="1651" y="112"/>
                      <a:pt x="1686" y="69"/>
                    </a:cubicBezTo>
                    <a:cubicBezTo>
                      <a:pt x="1746" y="27"/>
                      <a:pt x="1763" y="1"/>
                      <a:pt x="1763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44"/>
              <p:cNvSpPr/>
              <p:nvPr/>
            </p:nvSpPr>
            <p:spPr>
              <a:xfrm>
                <a:off x="2486075" y="1224750"/>
                <a:ext cx="92425" cy="84475"/>
              </a:xfrm>
              <a:custGeom>
                <a:avLst/>
                <a:gdLst/>
                <a:ahLst/>
                <a:cxnLst/>
                <a:rect l="l" t="t" r="r" b="b"/>
                <a:pathLst>
                  <a:path w="3697" h="3379" extrusionOk="0">
                    <a:moveTo>
                      <a:pt x="3697" y="0"/>
                    </a:moveTo>
                    <a:cubicBezTo>
                      <a:pt x="3695" y="1"/>
                      <a:pt x="3635" y="44"/>
                      <a:pt x="3516" y="112"/>
                    </a:cubicBezTo>
                    <a:cubicBezTo>
                      <a:pt x="3447" y="138"/>
                      <a:pt x="3387" y="181"/>
                      <a:pt x="3301" y="241"/>
                    </a:cubicBezTo>
                    <a:cubicBezTo>
                      <a:pt x="3215" y="293"/>
                      <a:pt x="3129" y="344"/>
                      <a:pt x="3035" y="413"/>
                    </a:cubicBezTo>
                    <a:cubicBezTo>
                      <a:pt x="2837" y="542"/>
                      <a:pt x="2613" y="697"/>
                      <a:pt x="2373" y="886"/>
                    </a:cubicBezTo>
                    <a:cubicBezTo>
                      <a:pt x="2141" y="1066"/>
                      <a:pt x="1900" y="1272"/>
                      <a:pt x="1668" y="1487"/>
                    </a:cubicBezTo>
                    <a:cubicBezTo>
                      <a:pt x="1436" y="1677"/>
                      <a:pt x="1204" y="1891"/>
                      <a:pt x="1006" y="2124"/>
                    </a:cubicBezTo>
                    <a:cubicBezTo>
                      <a:pt x="800" y="2338"/>
                      <a:pt x="628" y="2553"/>
                      <a:pt x="473" y="2734"/>
                    </a:cubicBezTo>
                    <a:cubicBezTo>
                      <a:pt x="396" y="2828"/>
                      <a:pt x="335" y="2914"/>
                      <a:pt x="284" y="2992"/>
                    </a:cubicBezTo>
                    <a:cubicBezTo>
                      <a:pt x="232" y="3060"/>
                      <a:pt x="172" y="3129"/>
                      <a:pt x="129" y="3189"/>
                    </a:cubicBezTo>
                    <a:cubicBezTo>
                      <a:pt x="60" y="3310"/>
                      <a:pt x="0" y="3379"/>
                      <a:pt x="0" y="3379"/>
                    </a:cubicBezTo>
                    <a:cubicBezTo>
                      <a:pt x="0" y="3379"/>
                      <a:pt x="60" y="3310"/>
                      <a:pt x="146" y="3207"/>
                    </a:cubicBezTo>
                    <a:cubicBezTo>
                      <a:pt x="181" y="3146"/>
                      <a:pt x="241" y="3086"/>
                      <a:pt x="301" y="3009"/>
                    </a:cubicBezTo>
                    <a:cubicBezTo>
                      <a:pt x="370" y="2932"/>
                      <a:pt x="430" y="2846"/>
                      <a:pt x="507" y="2760"/>
                    </a:cubicBezTo>
                    <a:cubicBezTo>
                      <a:pt x="654" y="2579"/>
                      <a:pt x="851" y="2390"/>
                      <a:pt x="1040" y="2175"/>
                    </a:cubicBezTo>
                    <a:cubicBezTo>
                      <a:pt x="1247" y="1960"/>
                      <a:pt x="1470" y="1745"/>
                      <a:pt x="1711" y="1530"/>
                    </a:cubicBezTo>
                    <a:cubicBezTo>
                      <a:pt x="1952" y="1315"/>
                      <a:pt x="2184" y="1109"/>
                      <a:pt x="2407" y="929"/>
                    </a:cubicBezTo>
                    <a:cubicBezTo>
                      <a:pt x="2648" y="740"/>
                      <a:pt x="2863" y="568"/>
                      <a:pt x="3052" y="439"/>
                    </a:cubicBezTo>
                    <a:cubicBezTo>
                      <a:pt x="3155" y="378"/>
                      <a:pt x="3241" y="310"/>
                      <a:pt x="3310" y="258"/>
                    </a:cubicBezTo>
                    <a:cubicBezTo>
                      <a:pt x="3387" y="207"/>
                      <a:pt x="3464" y="155"/>
                      <a:pt x="3516" y="121"/>
                    </a:cubicBezTo>
                    <a:cubicBezTo>
                      <a:pt x="3635" y="44"/>
                      <a:pt x="3695" y="1"/>
                      <a:pt x="3697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44"/>
              <p:cNvSpPr/>
              <p:nvPr/>
            </p:nvSpPr>
            <p:spPr>
              <a:xfrm>
                <a:off x="2506700" y="1244525"/>
                <a:ext cx="55475" cy="58250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2330" extrusionOk="0">
                    <a:moveTo>
                      <a:pt x="2218" y="0"/>
                    </a:moveTo>
                    <a:cubicBezTo>
                      <a:pt x="2218" y="0"/>
                      <a:pt x="2175" y="26"/>
                      <a:pt x="2115" y="86"/>
                    </a:cubicBezTo>
                    <a:cubicBezTo>
                      <a:pt x="2046" y="138"/>
                      <a:pt x="1935" y="215"/>
                      <a:pt x="1823" y="310"/>
                    </a:cubicBezTo>
                    <a:cubicBezTo>
                      <a:pt x="1702" y="404"/>
                      <a:pt x="1574" y="524"/>
                      <a:pt x="1436" y="653"/>
                    </a:cubicBezTo>
                    <a:cubicBezTo>
                      <a:pt x="1290" y="782"/>
                      <a:pt x="1152" y="920"/>
                      <a:pt x="1015" y="1057"/>
                    </a:cubicBezTo>
                    <a:cubicBezTo>
                      <a:pt x="877" y="1212"/>
                      <a:pt x="748" y="1358"/>
                      <a:pt x="619" y="1504"/>
                    </a:cubicBezTo>
                    <a:cubicBezTo>
                      <a:pt x="499" y="1642"/>
                      <a:pt x="387" y="1780"/>
                      <a:pt x="293" y="1908"/>
                    </a:cubicBezTo>
                    <a:cubicBezTo>
                      <a:pt x="198" y="2029"/>
                      <a:pt x="129" y="2132"/>
                      <a:pt x="78" y="2209"/>
                    </a:cubicBezTo>
                    <a:cubicBezTo>
                      <a:pt x="26" y="2287"/>
                      <a:pt x="0" y="2330"/>
                      <a:pt x="0" y="2330"/>
                    </a:cubicBezTo>
                    <a:cubicBezTo>
                      <a:pt x="0" y="2330"/>
                      <a:pt x="35" y="2287"/>
                      <a:pt x="86" y="2218"/>
                    </a:cubicBezTo>
                    <a:cubicBezTo>
                      <a:pt x="147" y="2158"/>
                      <a:pt x="233" y="2063"/>
                      <a:pt x="327" y="1943"/>
                    </a:cubicBezTo>
                    <a:cubicBezTo>
                      <a:pt x="422" y="1822"/>
                      <a:pt x="542" y="1694"/>
                      <a:pt x="662" y="1556"/>
                    </a:cubicBezTo>
                    <a:cubicBezTo>
                      <a:pt x="791" y="1418"/>
                      <a:pt x="920" y="1264"/>
                      <a:pt x="1058" y="1126"/>
                    </a:cubicBezTo>
                    <a:lnTo>
                      <a:pt x="1488" y="696"/>
                    </a:lnTo>
                    <a:cubicBezTo>
                      <a:pt x="1625" y="567"/>
                      <a:pt x="1745" y="438"/>
                      <a:pt x="1857" y="344"/>
                    </a:cubicBezTo>
                    <a:cubicBezTo>
                      <a:pt x="1960" y="241"/>
                      <a:pt x="2055" y="155"/>
                      <a:pt x="2124" y="95"/>
                    </a:cubicBezTo>
                    <a:lnTo>
                      <a:pt x="2218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44"/>
              <p:cNvSpPr/>
              <p:nvPr/>
            </p:nvSpPr>
            <p:spPr>
              <a:xfrm>
                <a:off x="2472100" y="1126525"/>
                <a:ext cx="82325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3293" h="2726" extrusionOk="0">
                    <a:moveTo>
                      <a:pt x="3293" y="1"/>
                    </a:moveTo>
                    <a:lnTo>
                      <a:pt x="3129" y="95"/>
                    </a:lnTo>
                    <a:cubicBezTo>
                      <a:pt x="3035" y="147"/>
                      <a:pt x="2880" y="233"/>
                      <a:pt x="2725" y="353"/>
                    </a:cubicBezTo>
                    <a:cubicBezTo>
                      <a:pt x="2554" y="465"/>
                      <a:pt x="2356" y="603"/>
                      <a:pt x="2167" y="749"/>
                    </a:cubicBezTo>
                    <a:cubicBezTo>
                      <a:pt x="1960" y="903"/>
                      <a:pt x="1754" y="1067"/>
                      <a:pt x="1539" y="1239"/>
                    </a:cubicBezTo>
                    <a:cubicBezTo>
                      <a:pt x="1333" y="1411"/>
                      <a:pt x="1135" y="1591"/>
                      <a:pt x="946" y="1754"/>
                    </a:cubicBezTo>
                    <a:cubicBezTo>
                      <a:pt x="766" y="1926"/>
                      <a:pt x="594" y="2081"/>
                      <a:pt x="456" y="2236"/>
                    </a:cubicBezTo>
                    <a:cubicBezTo>
                      <a:pt x="319" y="2373"/>
                      <a:pt x="207" y="2502"/>
                      <a:pt x="121" y="2588"/>
                    </a:cubicBezTo>
                    <a:cubicBezTo>
                      <a:pt x="43" y="2674"/>
                      <a:pt x="0" y="2726"/>
                      <a:pt x="0" y="2726"/>
                    </a:cubicBezTo>
                    <a:lnTo>
                      <a:pt x="129" y="2597"/>
                    </a:lnTo>
                    <a:cubicBezTo>
                      <a:pt x="215" y="2511"/>
                      <a:pt x="336" y="2408"/>
                      <a:pt x="490" y="2270"/>
                    </a:cubicBezTo>
                    <a:cubicBezTo>
                      <a:pt x="628" y="2124"/>
                      <a:pt x="808" y="1978"/>
                      <a:pt x="989" y="1806"/>
                    </a:cubicBezTo>
                    <a:cubicBezTo>
                      <a:pt x="1178" y="1634"/>
                      <a:pt x="1376" y="1462"/>
                      <a:pt x="1582" y="1290"/>
                    </a:cubicBezTo>
                    <a:cubicBezTo>
                      <a:pt x="1788" y="1118"/>
                      <a:pt x="1995" y="955"/>
                      <a:pt x="2192" y="792"/>
                    </a:cubicBezTo>
                    <a:cubicBezTo>
                      <a:pt x="2399" y="645"/>
                      <a:pt x="2579" y="508"/>
                      <a:pt x="2743" y="388"/>
                    </a:cubicBezTo>
                    <a:cubicBezTo>
                      <a:pt x="2906" y="267"/>
                      <a:pt x="3043" y="173"/>
                      <a:pt x="3138" y="104"/>
                    </a:cubicBezTo>
                    <a:cubicBezTo>
                      <a:pt x="3241" y="44"/>
                      <a:pt x="3293" y="1"/>
                      <a:pt x="3293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44"/>
              <p:cNvSpPr/>
              <p:nvPr/>
            </p:nvSpPr>
            <p:spPr>
              <a:xfrm>
                <a:off x="2500900" y="1138125"/>
                <a:ext cx="48800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446" extrusionOk="0">
                    <a:moveTo>
                      <a:pt x="1952" y="1"/>
                    </a:moveTo>
                    <a:cubicBezTo>
                      <a:pt x="1952" y="1"/>
                      <a:pt x="1926" y="18"/>
                      <a:pt x="1874" y="53"/>
                    </a:cubicBezTo>
                    <a:cubicBezTo>
                      <a:pt x="1814" y="96"/>
                      <a:pt x="1737" y="139"/>
                      <a:pt x="1642" y="199"/>
                    </a:cubicBezTo>
                    <a:cubicBezTo>
                      <a:pt x="1548" y="267"/>
                      <a:pt x="1444" y="345"/>
                      <a:pt x="1324" y="431"/>
                    </a:cubicBezTo>
                    <a:cubicBezTo>
                      <a:pt x="1204" y="517"/>
                      <a:pt x="1083" y="603"/>
                      <a:pt x="955" y="697"/>
                    </a:cubicBezTo>
                    <a:cubicBezTo>
                      <a:pt x="843" y="792"/>
                      <a:pt x="714" y="878"/>
                      <a:pt x="602" y="964"/>
                    </a:cubicBezTo>
                    <a:cubicBezTo>
                      <a:pt x="482" y="1050"/>
                      <a:pt x="387" y="1136"/>
                      <a:pt x="293" y="1213"/>
                    </a:cubicBezTo>
                    <a:cubicBezTo>
                      <a:pt x="207" y="1290"/>
                      <a:pt x="129" y="1342"/>
                      <a:pt x="78" y="1385"/>
                    </a:cubicBezTo>
                    <a:cubicBezTo>
                      <a:pt x="26" y="1428"/>
                      <a:pt x="0" y="1445"/>
                      <a:pt x="0" y="1445"/>
                    </a:cubicBezTo>
                    <a:cubicBezTo>
                      <a:pt x="0" y="1445"/>
                      <a:pt x="35" y="1428"/>
                      <a:pt x="86" y="1394"/>
                    </a:cubicBezTo>
                    <a:cubicBezTo>
                      <a:pt x="138" y="1359"/>
                      <a:pt x="224" y="1308"/>
                      <a:pt x="310" y="1247"/>
                    </a:cubicBezTo>
                    <a:cubicBezTo>
                      <a:pt x="413" y="1179"/>
                      <a:pt x="516" y="1101"/>
                      <a:pt x="636" y="1015"/>
                    </a:cubicBezTo>
                    <a:cubicBezTo>
                      <a:pt x="757" y="929"/>
                      <a:pt x="869" y="843"/>
                      <a:pt x="997" y="749"/>
                    </a:cubicBezTo>
                    <a:cubicBezTo>
                      <a:pt x="1118" y="654"/>
                      <a:pt x="1247" y="568"/>
                      <a:pt x="1350" y="482"/>
                    </a:cubicBezTo>
                    <a:cubicBezTo>
                      <a:pt x="1470" y="396"/>
                      <a:pt x="1565" y="310"/>
                      <a:pt x="1668" y="233"/>
                    </a:cubicBezTo>
                    <a:cubicBezTo>
                      <a:pt x="1754" y="156"/>
                      <a:pt x="1823" y="104"/>
                      <a:pt x="1883" y="61"/>
                    </a:cubicBezTo>
                    <a:cubicBezTo>
                      <a:pt x="1934" y="18"/>
                      <a:pt x="1952" y="1"/>
                      <a:pt x="1952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44"/>
              <p:cNvSpPr/>
              <p:nvPr/>
            </p:nvSpPr>
            <p:spPr>
              <a:xfrm>
                <a:off x="2498750" y="1074750"/>
                <a:ext cx="604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58" extrusionOk="0">
                    <a:moveTo>
                      <a:pt x="2416" y="0"/>
                    </a:moveTo>
                    <a:cubicBezTo>
                      <a:pt x="2416" y="0"/>
                      <a:pt x="2373" y="9"/>
                      <a:pt x="2313" y="17"/>
                    </a:cubicBezTo>
                    <a:cubicBezTo>
                      <a:pt x="2235" y="43"/>
                      <a:pt x="2141" y="60"/>
                      <a:pt x="2020" y="95"/>
                    </a:cubicBezTo>
                    <a:cubicBezTo>
                      <a:pt x="1900" y="129"/>
                      <a:pt x="1763" y="172"/>
                      <a:pt x="1616" y="224"/>
                    </a:cubicBezTo>
                    <a:cubicBezTo>
                      <a:pt x="1462" y="275"/>
                      <a:pt x="1316" y="344"/>
                      <a:pt x="1161" y="404"/>
                    </a:cubicBezTo>
                    <a:cubicBezTo>
                      <a:pt x="1015" y="473"/>
                      <a:pt x="860" y="542"/>
                      <a:pt x="722" y="619"/>
                    </a:cubicBezTo>
                    <a:cubicBezTo>
                      <a:pt x="585" y="696"/>
                      <a:pt x="456" y="765"/>
                      <a:pt x="353" y="834"/>
                    </a:cubicBezTo>
                    <a:cubicBezTo>
                      <a:pt x="250" y="903"/>
                      <a:pt x="164" y="954"/>
                      <a:pt x="95" y="997"/>
                    </a:cubicBezTo>
                    <a:lnTo>
                      <a:pt x="0" y="1057"/>
                    </a:lnTo>
                    <a:cubicBezTo>
                      <a:pt x="0" y="1057"/>
                      <a:pt x="35" y="1040"/>
                      <a:pt x="95" y="1006"/>
                    </a:cubicBezTo>
                    <a:cubicBezTo>
                      <a:pt x="164" y="971"/>
                      <a:pt x="258" y="920"/>
                      <a:pt x="370" y="868"/>
                    </a:cubicBezTo>
                    <a:cubicBezTo>
                      <a:pt x="473" y="834"/>
                      <a:pt x="602" y="774"/>
                      <a:pt x="740" y="696"/>
                    </a:cubicBezTo>
                    <a:cubicBezTo>
                      <a:pt x="886" y="628"/>
                      <a:pt x="1032" y="550"/>
                      <a:pt x="1187" y="490"/>
                    </a:cubicBezTo>
                    <a:lnTo>
                      <a:pt x="1634" y="301"/>
                    </a:lnTo>
                    <a:cubicBezTo>
                      <a:pt x="1771" y="241"/>
                      <a:pt x="1917" y="189"/>
                      <a:pt x="2029" y="146"/>
                    </a:cubicBezTo>
                    <a:cubicBezTo>
                      <a:pt x="2149" y="103"/>
                      <a:pt x="2244" y="69"/>
                      <a:pt x="2313" y="43"/>
                    </a:cubicBezTo>
                    <a:cubicBezTo>
                      <a:pt x="2373" y="17"/>
                      <a:pt x="2416" y="0"/>
                      <a:pt x="2416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44"/>
              <p:cNvSpPr/>
              <p:nvPr/>
            </p:nvSpPr>
            <p:spPr>
              <a:xfrm>
                <a:off x="2524975" y="1081625"/>
                <a:ext cx="25150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422" extrusionOk="0">
                    <a:moveTo>
                      <a:pt x="1006" y="0"/>
                    </a:moveTo>
                    <a:cubicBezTo>
                      <a:pt x="1006" y="0"/>
                      <a:pt x="989" y="0"/>
                      <a:pt x="963" y="9"/>
                    </a:cubicBezTo>
                    <a:cubicBezTo>
                      <a:pt x="928" y="26"/>
                      <a:pt x="886" y="35"/>
                      <a:pt x="843" y="43"/>
                    </a:cubicBezTo>
                    <a:cubicBezTo>
                      <a:pt x="791" y="69"/>
                      <a:pt x="739" y="78"/>
                      <a:pt x="679" y="95"/>
                    </a:cubicBezTo>
                    <a:cubicBezTo>
                      <a:pt x="619" y="121"/>
                      <a:pt x="559" y="155"/>
                      <a:pt x="499" y="172"/>
                    </a:cubicBezTo>
                    <a:cubicBezTo>
                      <a:pt x="430" y="206"/>
                      <a:pt x="370" y="224"/>
                      <a:pt x="318" y="258"/>
                    </a:cubicBezTo>
                    <a:cubicBezTo>
                      <a:pt x="258" y="284"/>
                      <a:pt x="206" y="310"/>
                      <a:pt x="155" y="335"/>
                    </a:cubicBezTo>
                    <a:cubicBezTo>
                      <a:pt x="112" y="353"/>
                      <a:pt x="69" y="378"/>
                      <a:pt x="43" y="396"/>
                    </a:cubicBezTo>
                    <a:lnTo>
                      <a:pt x="0" y="421"/>
                    </a:lnTo>
                    <a:cubicBezTo>
                      <a:pt x="0" y="421"/>
                      <a:pt x="26" y="421"/>
                      <a:pt x="43" y="413"/>
                    </a:cubicBezTo>
                    <a:cubicBezTo>
                      <a:pt x="77" y="396"/>
                      <a:pt x="120" y="387"/>
                      <a:pt x="163" y="378"/>
                    </a:cubicBezTo>
                    <a:cubicBezTo>
                      <a:pt x="215" y="353"/>
                      <a:pt x="275" y="344"/>
                      <a:pt x="327" y="327"/>
                    </a:cubicBezTo>
                    <a:cubicBezTo>
                      <a:pt x="387" y="301"/>
                      <a:pt x="447" y="267"/>
                      <a:pt x="507" y="249"/>
                    </a:cubicBezTo>
                    <a:cubicBezTo>
                      <a:pt x="576" y="215"/>
                      <a:pt x="636" y="198"/>
                      <a:pt x="696" y="163"/>
                    </a:cubicBezTo>
                    <a:cubicBezTo>
                      <a:pt x="748" y="138"/>
                      <a:pt x="800" y="112"/>
                      <a:pt x="851" y="86"/>
                    </a:cubicBezTo>
                    <a:cubicBezTo>
                      <a:pt x="894" y="69"/>
                      <a:pt x="937" y="43"/>
                      <a:pt x="963" y="26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44"/>
              <p:cNvSpPr/>
              <p:nvPr/>
            </p:nvSpPr>
            <p:spPr>
              <a:xfrm>
                <a:off x="2639500" y="1184350"/>
                <a:ext cx="4840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453" extrusionOk="0">
                    <a:moveTo>
                      <a:pt x="1935" y="0"/>
                    </a:moveTo>
                    <a:cubicBezTo>
                      <a:pt x="1935" y="0"/>
                      <a:pt x="1901" y="17"/>
                      <a:pt x="1840" y="52"/>
                    </a:cubicBezTo>
                    <a:cubicBezTo>
                      <a:pt x="1789" y="86"/>
                      <a:pt x="1703" y="129"/>
                      <a:pt x="1600" y="189"/>
                    </a:cubicBezTo>
                    <a:cubicBezTo>
                      <a:pt x="1505" y="258"/>
                      <a:pt x="1385" y="318"/>
                      <a:pt x="1273" y="396"/>
                    </a:cubicBezTo>
                    <a:cubicBezTo>
                      <a:pt x="1153" y="482"/>
                      <a:pt x="1032" y="567"/>
                      <a:pt x="903" y="653"/>
                    </a:cubicBezTo>
                    <a:cubicBezTo>
                      <a:pt x="783" y="748"/>
                      <a:pt x="671" y="843"/>
                      <a:pt x="560" y="929"/>
                    </a:cubicBezTo>
                    <a:cubicBezTo>
                      <a:pt x="456" y="1023"/>
                      <a:pt x="353" y="1118"/>
                      <a:pt x="267" y="1186"/>
                    </a:cubicBezTo>
                    <a:cubicBezTo>
                      <a:pt x="181" y="1264"/>
                      <a:pt x="121" y="1341"/>
                      <a:pt x="78" y="1384"/>
                    </a:cubicBezTo>
                    <a:cubicBezTo>
                      <a:pt x="35" y="1436"/>
                      <a:pt x="1" y="1453"/>
                      <a:pt x="1" y="1453"/>
                    </a:cubicBezTo>
                    <a:cubicBezTo>
                      <a:pt x="1" y="1453"/>
                      <a:pt x="35" y="1436"/>
                      <a:pt x="87" y="1393"/>
                    </a:cubicBezTo>
                    <a:cubicBezTo>
                      <a:pt x="138" y="1350"/>
                      <a:pt x="216" y="1298"/>
                      <a:pt x="302" y="1221"/>
                    </a:cubicBezTo>
                    <a:cubicBezTo>
                      <a:pt x="388" y="1143"/>
                      <a:pt x="491" y="1066"/>
                      <a:pt x="603" y="972"/>
                    </a:cubicBezTo>
                    <a:cubicBezTo>
                      <a:pt x="706" y="886"/>
                      <a:pt x="826" y="791"/>
                      <a:pt x="955" y="705"/>
                    </a:cubicBezTo>
                    <a:cubicBezTo>
                      <a:pt x="1075" y="610"/>
                      <a:pt x="1196" y="525"/>
                      <a:pt x="1307" y="439"/>
                    </a:cubicBezTo>
                    <a:cubicBezTo>
                      <a:pt x="1428" y="353"/>
                      <a:pt x="1540" y="275"/>
                      <a:pt x="1626" y="206"/>
                    </a:cubicBezTo>
                    <a:cubicBezTo>
                      <a:pt x="1720" y="146"/>
                      <a:pt x="1797" y="95"/>
                      <a:pt x="1849" y="52"/>
                    </a:cubicBezTo>
                    <a:cubicBezTo>
                      <a:pt x="1901" y="26"/>
                      <a:pt x="1935" y="0"/>
                      <a:pt x="1935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44"/>
              <p:cNvSpPr/>
              <p:nvPr/>
            </p:nvSpPr>
            <p:spPr>
              <a:xfrm>
                <a:off x="2655200" y="1193575"/>
                <a:ext cx="27100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758" extrusionOk="0">
                    <a:moveTo>
                      <a:pt x="1084" y="1"/>
                    </a:moveTo>
                    <a:cubicBezTo>
                      <a:pt x="1083" y="1"/>
                      <a:pt x="1058" y="9"/>
                      <a:pt x="1032" y="27"/>
                    </a:cubicBezTo>
                    <a:cubicBezTo>
                      <a:pt x="998" y="44"/>
                      <a:pt x="955" y="70"/>
                      <a:pt x="903" y="87"/>
                    </a:cubicBezTo>
                    <a:cubicBezTo>
                      <a:pt x="843" y="121"/>
                      <a:pt x="783" y="156"/>
                      <a:pt x="705" y="190"/>
                    </a:cubicBezTo>
                    <a:cubicBezTo>
                      <a:pt x="645" y="224"/>
                      <a:pt x="568" y="276"/>
                      <a:pt x="499" y="319"/>
                    </a:cubicBezTo>
                    <a:cubicBezTo>
                      <a:pt x="439" y="370"/>
                      <a:pt x="370" y="413"/>
                      <a:pt x="310" y="465"/>
                    </a:cubicBezTo>
                    <a:cubicBezTo>
                      <a:pt x="241" y="517"/>
                      <a:pt x="190" y="560"/>
                      <a:pt x="147" y="603"/>
                    </a:cubicBezTo>
                    <a:lnTo>
                      <a:pt x="43" y="714"/>
                    </a:lnTo>
                    <a:cubicBezTo>
                      <a:pt x="37" y="723"/>
                      <a:pt x="31" y="730"/>
                      <a:pt x="26" y="735"/>
                    </a:cubicBezTo>
                    <a:lnTo>
                      <a:pt x="26" y="735"/>
                    </a:lnTo>
                    <a:cubicBezTo>
                      <a:pt x="31" y="731"/>
                      <a:pt x="37" y="727"/>
                      <a:pt x="43" y="723"/>
                    </a:cubicBezTo>
                    <a:cubicBezTo>
                      <a:pt x="69" y="697"/>
                      <a:pt x="112" y="671"/>
                      <a:pt x="155" y="637"/>
                    </a:cubicBezTo>
                    <a:cubicBezTo>
                      <a:pt x="215" y="603"/>
                      <a:pt x="267" y="560"/>
                      <a:pt x="327" y="517"/>
                    </a:cubicBezTo>
                    <a:cubicBezTo>
                      <a:pt x="396" y="474"/>
                      <a:pt x="456" y="422"/>
                      <a:pt x="533" y="379"/>
                    </a:cubicBezTo>
                    <a:cubicBezTo>
                      <a:pt x="602" y="336"/>
                      <a:pt x="671" y="284"/>
                      <a:pt x="740" y="241"/>
                    </a:cubicBezTo>
                    <a:cubicBezTo>
                      <a:pt x="800" y="198"/>
                      <a:pt x="869" y="156"/>
                      <a:pt x="912" y="121"/>
                    </a:cubicBezTo>
                    <a:cubicBezTo>
                      <a:pt x="963" y="87"/>
                      <a:pt x="1006" y="52"/>
                      <a:pt x="1041" y="35"/>
                    </a:cubicBezTo>
                    <a:cubicBezTo>
                      <a:pt x="1075" y="9"/>
                      <a:pt x="1084" y="1"/>
                      <a:pt x="1084" y="1"/>
                    </a:cubicBezTo>
                    <a:close/>
                    <a:moveTo>
                      <a:pt x="26" y="735"/>
                    </a:moveTo>
                    <a:cubicBezTo>
                      <a:pt x="10" y="748"/>
                      <a:pt x="0" y="757"/>
                      <a:pt x="0" y="757"/>
                    </a:cubicBezTo>
                    <a:cubicBezTo>
                      <a:pt x="0" y="757"/>
                      <a:pt x="10" y="752"/>
                      <a:pt x="26" y="735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44"/>
              <p:cNvSpPr/>
              <p:nvPr/>
            </p:nvSpPr>
            <p:spPr>
              <a:xfrm>
                <a:off x="2650050" y="1257850"/>
                <a:ext cx="44725" cy="4622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849" extrusionOk="0">
                    <a:moveTo>
                      <a:pt x="1788" y="0"/>
                    </a:moveTo>
                    <a:cubicBezTo>
                      <a:pt x="1788" y="0"/>
                      <a:pt x="1762" y="17"/>
                      <a:pt x="1711" y="69"/>
                    </a:cubicBezTo>
                    <a:cubicBezTo>
                      <a:pt x="1651" y="112"/>
                      <a:pt x="1565" y="163"/>
                      <a:pt x="1470" y="241"/>
                    </a:cubicBezTo>
                    <a:cubicBezTo>
                      <a:pt x="1375" y="310"/>
                      <a:pt x="1264" y="395"/>
                      <a:pt x="1161" y="507"/>
                    </a:cubicBezTo>
                    <a:cubicBezTo>
                      <a:pt x="1049" y="610"/>
                      <a:pt x="928" y="722"/>
                      <a:pt x="817" y="842"/>
                    </a:cubicBezTo>
                    <a:lnTo>
                      <a:pt x="490" y="1195"/>
                    </a:lnTo>
                    <a:cubicBezTo>
                      <a:pt x="396" y="1315"/>
                      <a:pt x="310" y="1418"/>
                      <a:pt x="232" y="1513"/>
                    </a:cubicBezTo>
                    <a:cubicBezTo>
                      <a:pt x="155" y="1616"/>
                      <a:pt x="103" y="1702"/>
                      <a:pt x="60" y="1754"/>
                    </a:cubicBezTo>
                    <a:lnTo>
                      <a:pt x="15" y="1825"/>
                    </a:lnTo>
                    <a:cubicBezTo>
                      <a:pt x="26" y="1810"/>
                      <a:pt x="43" y="1788"/>
                      <a:pt x="69" y="1762"/>
                    </a:cubicBezTo>
                    <a:cubicBezTo>
                      <a:pt x="112" y="1711"/>
                      <a:pt x="181" y="1633"/>
                      <a:pt x="267" y="1539"/>
                    </a:cubicBezTo>
                    <a:cubicBezTo>
                      <a:pt x="344" y="1444"/>
                      <a:pt x="438" y="1341"/>
                      <a:pt x="533" y="1229"/>
                    </a:cubicBezTo>
                    <a:cubicBezTo>
                      <a:pt x="636" y="1109"/>
                      <a:pt x="739" y="989"/>
                      <a:pt x="860" y="885"/>
                    </a:cubicBezTo>
                    <a:cubicBezTo>
                      <a:pt x="963" y="765"/>
                      <a:pt x="1083" y="645"/>
                      <a:pt x="1195" y="550"/>
                    </a:cubicBezTo>
                    <a:cubicBezTo>
                      <a:pt x="1298" y="438"/>
                      <a:pt x="1393" y="344"/>
                      <a:pt x="1496" y="267"/>
                    </a:cubicBezTo>
                    <a:cubicBezTo>
                      <a:pt x="1573" y="181"/>
                      <a:pt x="1651" y="120"/>
                      <a:pt x="1711" y="77"/>
                    </a:cubicBezTo>
                    <a:cubicBezTo>
                      <a:pt x="1762" y="34"/>
                      <a:pt x="1788" y="0"/>
                      <a:pt x="1788" y="0"/>
                    </a:cubicBezTo>
                    <a:close/>
                    <a:moveTo>
                      <a:pt x="15" y="1825"/>
                    </a:moveTo>
                    <a:cubicBezTo>
                      <a:pt x="4" y="1840"/>
                      <a:pt x="0" y="1848"/>
                      <a:pt x="0" y="1848"/>
                    </a:cubicBezTo>
                    <a:lnTo>
                      <a:pt x="15" y="1825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44"/>
              <p:cNvSpPr/>
              <p:nvPr/>
            </p:nvSpPr>
            <p:spPr>
              <a:xfrm>
                <a:off x="2657550" y="1279325"/>
                <a:ext cx="2497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947" extrusionOk="0">
                    <a:moveTo>
                      <a:pt x="998" y="1"/>
                    </a:moveTo>
                    <a:cubicBezTo>
                      <a:pt x="998" y="1"/>
                      <a:pt x="972" y="9"/>
                      <a:pt x="955" y="35"/>
                    </a:cubicBezTo>
                    <a:cubicBezTo>
                      <a:pt x="921" y="52"/>
                      <a:pt x="878" y="87"/>
                      <a:pt x="835" y="130"/>
                    </a:cubicBezTo>
                    <a:cubicBezTo>
                      <a:pt x="783" y="173"/>
                      <a:pt x="732" y="216"/>
                      <a:pt x="663" y="267"/>
                    </a:cubicBezTo>
                    <a:cubicBezTo>
                      <a:pt x="603" y="327"/>
                      <a:pt x="543" y="388"/>
                      <a:pt x="482" y="439"/>
                    </a:cubicBezTo>
                    <a:lnTo>
                      <a:pt x="302" y="628"/>
                    </a:lnTo>
                    <a:cubicBezTo>
                      <a:pt x="242" y="680"/>
                      <a:pt x="190" y="740"/>
                      <a:pt x="147" y="783"/>
                    </a:cubicBezTo>
                    <a:cubicBezTo>
                      <a:pt x="104" y="826"/>
                      <a:pt x="70" y="869"/>
                      <a:pt x="44" y="903"/>
                    </a:cubicBezTo>
                    <a:cubicBezTo>
                      <a:pt x="18" y="938"/>
                      <a:pt x="1" y="946"/>
                      <a:pt x="1" y="946"/>
                    </a:cubicBezTo>
                    <a:cubicBezTo>
                      <a:pt x="1" y="946"/>
                      <a:pt x="18" y="938"/>
                      <a:pt x="44" y="912"/>
                    </a:cubicBezTo>
                    <a:cubicBezTo>
                      <a:pt x="70" y="895"/>
                      <a:pt x="113" y="860"/>
                      <a:pt x="156" y="817"/>
                    </a:cubicBezTo>
                    <a:cubicBezTo>
                      <a:pt x="216" y="774"/>
                      <a:pt x="267" y="731"/>
                      <a:pt x="328" y="680"/>
                    </a:cubicBezTo>
                    <a:cubicBezTo>
                      <a:pt x="396" y="628"/>
                      <a:pt x="448" y="559"/>
                      <a:pt x="517" y="508"/>
                    </a:cubicBezTo>
                    <a:cubicBezTo>
                      <a:pt x="577" y="439"/>
                      <a:pt x="628" y="379"/>
                      <a:pt x="697" y="327"/>
                    </a:cubicBezTo>
                    <a:cubicBezTo>
                      <a:pt x="749" y="267"/>
                      <a:pt x="809" y="207"/>
                      <a:pt x="843" y="164"/>
                    </a:cubicBezTo>
                    <a:cubicBezTo>
                      <a:pt x="886" y="121"/>
                      <a:pt x="921" y="78"/>
                      <a:pt x="955" y="44"/>
                    </a:cubicBezTo>
                    <a:cubicBezTo>
                      <a:pt x="981" y="9"/>
                      <a:pt x="998" y="1"/>
                      <a:pt x="998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44"/>
              <p:cNvSpPr/>
              <p:nvPr/>
            </p:nvSpPr>
            <p:spPr>
              <a:xfrm>
                <a:off x="2465225" y="1359925"/>
                <a:ext cx="1358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5434" h="2580" extrusionOk="0">
                    <a:moveTo>
                      <a:pt x="5433" y="0"/>
                    </a:moveTo>
                    <a:lnTo>
                      <a:pt x="5433" y="0"/>
                    </a:lnTo>
                    <a:cubicBezTo>
                      <a:pt x="5433" y="0"/>
                      <a:pt x="5330" y="26"/>
                      <a:pt x="5167" y="69"/>
                    </a:cubicBezTo>
                    <a:cubicBezTo>
                      <a:pt x="5081" y="86"/>
                      <a:pt x="4986" y="112"/>
                      <a:pt x="4874" y="138"/>
                    </a:cubicBezTo>
                    <a:cubicBezTo>
                      <a:pt x="4771" y="172"/>
                      <a:pt x="4642" y="207"/>
                      <a:pt x="4496" y="250"/>
                    </a:cubicBezTo>
                    <a:cubicBezTo>
                      <a:pt x="4230" y="327"/>
                      <a:pt x="3912" y="430"/>
                      <a:pt x="3576" y="550"/>
                    </a:cubicBezTo>
                    <a:cubicBezTo>
                      <a:pt x="3241" y="679"/>
                      <a:pt x="2897" y="817"/>
                      <a:pt x="2553" y="980"/>
                    </a:cubicBezTo>
                    <a:cubicBezTo>
                      <a:pt x="2210" y="1144"/>
                      <a:pt x="1874" y="1324"/>
                      <a:pt x="1565" y="1496"/>
                    </a:cubicBezTo>
                    <a:cubicBezTo>
                      <a:pt x="1255" y="1677"/>
                      <a:pt x="972" y="1848"/>
                      <a:pt x="748" y="2012"/>
                    </a:cubicBezTo>
                    <a:cubicBezTo>
                      <a:pt x="628" y="2089"/>
                      <a:pt x="525" y="2158"/>
                      <a:pt x="439" y="2235"/>
                    </a:cubicBezTo>
                    <a:cubicBezTo>
                      <a:pt x="344" y="2304"/>
                      <a:pt x="267" y="2364"/>
                      <a:pt x="198" y="2416"/>
                    </a:cubicBezTo>
                    <a:cubicBezTo>
                      <a:pt x="69" y="2519"/>
                      <a:pt x="0" y="2579"/>
                      <a:pt x="0" y="2579"/>
                    </a:cubicBezTo>
                    <a:cubicBezTo>
                      <a:pt x="0" y="2579"/>
                      <a:pt x="69" y="2528"/>
                      <a:pt x="215" y="2433"/>
                    </a:cubicBezTo>
                    <a:cubicBezTo>
                      <a:pt x="275" y="2373"/>
                      <a:pt x="361" y="2321"/>
                      <a:pt x="456" y="2261"/>
                    </a:cubicBezTo>
                    <a:cubicBezTo>
                      <a:pt x="559" y="2192"/>
                      <a:pt x="662" y="2115"/>
                      <a:pt x="783" y="2046"/>
                    </a:cubicBezTo>
                    <a:cubicBezTo>
                      <a:pt x="1015" y="1891"/>
                      <a:pt x="1307" y="1720"/>
                      <a:pt x="1608" y="1548"/>
                    </a:cubicBezTo>
                    <a:cubicBezTo>
                      <a:pt x="1917" y="1376"/>
                      <a:pt x="2253" y="1204"/>
                      <a:pt x="2596" y="1040"/>
                    </a:cubicBezTo>
                    <a:cubicBezTo>
                      <a:pt x="2940" y="886"/>
                      <a:pt x="3284" y="731"/>
                      <a:pt x="3619" y="602"/>
                    </a:cubicBezTo>
                    <a:cubicBezTo>
                      <a:pt x="3955" y="473"/>
                      <a:pt x="4264" y="370"/>
                      <a:pt x="4531" y="284"/>
                    </a:cubicBezTo>
                    <a:cubicBezTo>
                      <a:pt x="4668" y="241"/>
                      <a:pt x="4788" y="198"/>
                      <a:pt x="4900" y="164"/>
                    </a:cubicBezTo>
                    <a:cubicBezTo>
                      <a:pt x="5003" y="129"/>
                      <a:pt x="5098" y="95"/>
                      <a:pt x="5184" y="78"/>
                    </a:cubicBezTo>
                    <a:cubicBezTo>
                      <a:pt x="5347" y="35"/>
                      <a:pt x="5433" y="0"/>
                      <a:pt x="5433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44"/>
              <p:cNvSpPr/>
              <p:nvPr/>
            </p:nvSpPr>
            <p:spPr>
              <a:xfrm>
                <a:off x="2498950" y="1379050"/>
                <a:ext cx="70950" cy="31175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1247" extrusionOk="0">
                    <a:moveTo>
                      <a:pt x="2838" y="0"/>
                    </a:moveTo>
                    <a:cubicBezTo>
                      <a:pt x="2838" y="0"/>
                      <a:pt x="2835" y="1"/>
                      <a:pt x="2830" y="2"/>
                    </a:cubicBezTo>
                    <a:lnTo>
                      <a:pt x="2830" y="2"/>
                    </a:lnTo>
                    <a:lnTo>
                      <a:pt x="2838" y="0"/>
                    </a:lnTo>
                    <a:close/>
                    <a:moveTo>
                      <a:pt x="2830" y="2"/>
                    </a:moveTo>
                    <a:lnTo>
                      <a:pt x="2709" y="26"/>
                    </a:lnTo>
                    <a:cubicBezTo>
                      <a:pt x="2606" y="43"/>
                      <a:pt x="2485" y="78"/>
                      <a:pt x="2348" y="121"/>
                    </a:cubicBezTo>
                    <a:cubicBezTo>
                      <a:pt x="2210" y="164"/>
                      <a:pt x="2047" y="207"/>
                      <a:pt x="1875" y="267"/>
                    </a:cubicBezTo>
                    <a:cubicBezTo>
                      <a:pt x="1703" y="336"/>
                      <a:pt x="1522" y="404"/>
                      <a:pt x="1351" y="482"/>
                    </a:cubicBezTo>
                    <a:cubicBezTo>
                      <a:pt x="1179" y="568"/>
                      <a:pt x="990" y="645"/>
                      <a:pt x="835" y="731"/>
                    </a:cubicBezTo>
                    <a:cubicBezTo>
                      <a:pt x="671" y="817"/>
                      <a:pt x="517" y="903"/>
                      <a:pt x="405" y="980"/>
                    </a:cubicBezTo>
                    <a:cubicBezTo>
                      <a:pt x="276" y="1049"/>
                      <a:pt x="173" y="1118"/>
                      <a:pt x="113" y="1169"/>
                    </a:cubicBezTo>
                    <a:cubicBezTo>
                      <a:pt x="44" y="1221"/>
                      <a:pt x="1" y="1247"/>
                      <a:pt x="1" y="1247"/>
                    </a:cubicBezTo>
                    <a:cubicBezTo>
                      <a:pt x="1" y="1247"/>
                      <a:pt x="44" y="1221"/>
                      <a:pt x="121" y="1178"/>
                    </a:cubicBezTo>
                    <a:cubicBezTo>
                      <a:pt x="199" y="1135"/>
                      <a:pt x="302" y="1083"/>
                      <a:pt x="431" y="1006"/>
                    </a:cubicBezTo>
                    <a:cubicBezTo>
                      <a:pt x="560" y="937"/>
                      <a:pt x="714" y="869"/>
                      <a:pt x="878" y="783"/>
                    </a:cubicBezTo>
                    <a:cubicBezTo>
                      <a:pt x="1033" y="697"/>
                      <a:pt x="1204" y="619"/>
                      <a:pt x="1394" y="542"/>
                    </a:cubicBezTo>
                    <a:cubicBezTo>
                      <a:pt x="1565" y="473"/>
                      <a:pt x="1746" y="396"/>
                      <a:pt x="1918" y="327"/>
                    </a:cubicBezTo>
                    <a:cubicBezTo>
                      <a:pt x="2090" y="267"/>
                      <a:pt x="2236" y="207"/>
                      <a:pt x="2382" y="155"/>
                    </a:cubicBezTo>
                    <a:cubicBezTo>
                      <a:pt x="2520" y="112"/>
                      <a:pt x="2623" y="69"/>
                      <a:pt x="2709" y="43"/>
                    </a:cubicBezTo>
                    <a:cubicBezTo>
                      <a:pt x="2768" y="17"/>
                      <a:pt x="2813" y="6"/>
                      <a:pt x="2830" y="2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44"/>
              <p:cNvSpPr/>
              <p:nvPr/>
            </p:nvSpPr>
            <p:spPr>
              <a:xfrm>
                <a:off x="2233125" y="1301025"/>
                <a:ext cx="357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2469" extrusionOk="0">
                    <a:moveTo>
                      <a:pt x="1427" y="1"/>
                    </a:moveTo>
                    <a:lnTo>
                      <a:pt x="1427" y="1"/>
                    </a:lnTo>
                    <a:cubicBezTo>
                      <a:pt x="1427" y="1"/>
                      <a:pt x="1410" y="35"/>
                      <a:pt x="1367" y="113"/>
                    </a:cubicBezTo>
                    <a:cubicBezTo>
                      <a:pt x="1324" y="173"/>
                      <a:pt x="1256" y="276"/>
                      <a:pt x="1187" y="379"/>
                    </a:cubicBezTo>
                    <a:cubicBezTo>
                      <a:pt x="1118" y="499"/>
                      <a:pt x="1041" y="628"/>
                      <a:pt x="955" y="766"/>
                    </a:cubicBezTo>
                    <a:cubicBezTo>
                      <a:pt x="869" y="903"/>
                      <a:pt x="783" y="1067"/>
                      <a:pt x="688" y="1222"/>
                    </a:cubicBezTo>
                    <a:cubicBezTo>
                      <a:pt x="602" y="1368"/>
                      <a:pt x="516" y="1531"/>
                      <a:pt x="430" y="1669"/>
                    </a:cubicBezTo>
                    <a:cubicBezTo>
                      <a:pt x="344" y="1823"/>
                      <a:pt x="276" y="1952"/>
                      <a:pt x="198" y="2064"/>
                    </a:cubicBezTo>
                    <a:cubicBezTo>
                      <a:pt x="138" y="2184"/>
                      <a:pt x="86" y="2279"/>
                      <a:pt x="52" y="2356"/>
                    </a:cubicBezTo>
                    <a:lnTo>
                      <a:pt x="0" y="2468"/>
                    </a:lnTo>
                    <a:cubicBezTo>
                      <a:pt x="0" y="2468"/>
                      <a:pt x="18" y="2434"/>
                      <a:pt x="61" y="2356"/>
                    </a:cubicBezTo>
                    <a:cubicBezTo>
                      <a:pt x="104" y="2296"/>
                      <a:pt x="172" y="2193"/>
                      <a:pt x="233" y="2090"/>
                    </a:cubicBezTo>
                    <a:cubicBezTo>
                      <a:pt x="310" y="1969"/>
                      <a:pt x="387" y="1840"/>
                      <a:pt x="473" y="1703"/>
                    </a:cubicBezTo>
                    <a:cubicBezTo>
                      <a:pt x="559" y="1565"/>
                      <a:pt x="654" y="1411"/>
                      <a:pt x="740" y="1247"/>
                    </a:cubicBezTo>
                    <a:cubicBezTo>
                      <a:pt x="826" y="1101"/>
                      <a:pt x="912" y="938"/>
                      <a:pt x="998" y="800"/>
                    </a:cubicBezTo>
                    <a:cubicBezTo>
                      <a:pt x="1084" y="646"/>
                      <a:pt x="1152" y="517"/>
                      <a:pt x="1221" y="405"/>
                    </a:cubicBezTo>
                    <a:cubicBezTo>
                      <a:pt x="1290" y="285"/>
                      <a:pt x="1341" y="190"/>
                      <a:pt x="1376" y="113"/>
                    </a:cubicBezTo>
                    <a:lnTo>
                      <a:pt x="1427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44"/>
              <p:cNvSpPr/>
              <p:nvPr/>
            </p:nvSpPr>
            <p:spPr>
              <a:xfrm>
                <a:off x="2245375" y="1318225"/>
                <a:ext cx="20875" cy="3440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376" extrusionOk="0">
                    <a:moveTo>
                      <a:pt x="834" y="1"/>
                    </a:moveTo>
                    <a:lnTo>
                      <a:pt x="834" y="1"/>
                    </a:lnTo>
                    <a:cubicBezTo>
                      <a:pt x="834" y="1"/>
                      <a:pt x="817" y="26"/>
                      <a:pt x="791" y="61"/>
                    </a:cubicBezTo>
                    <a:cubicBezTo>
                      <a:pt x="766" y="87"/>
                      <a:pt x="723" y="147"/>
                      <a:pt x="680" y="207"/>
                    </a:cubicBezTo>
                    <a:cubicBezTo>
                      <a:pt x="637" y="276"/>
                      <a:pt x="585" y="336"/>
                      <a:pt x="542" y="422"/>
                    </a:cubicBezTo>
                    <a:cubicBezTo>
                      <a:pt x="490" y="499"/>
                      <a:pt x="430" y="585"/>
                      <a:pt x="387" y="671"/>
                    </a:cubicBezTo>
                    <a:cubicBezTo>
                      <a:pt x="336" y="757"/>
                      <a:pt x="293" y="843"/>
                      <a:pt x="241" y="929"/>
                    </a:cubicBezTo>
                    <a:cubicBezTo>
                      <a:pt x="198" y="1015"/>
                      <a:pt x="155" y="1084"/>
                      <a:pt x="121" y="1152"/>
                    </a:cubicBezTo>
                    <a:cubicBezTo>
                      <a:pt x="86" y="1221"/>
                      <a:pt x="61" y="1273"/>
                      <a:pt x="35" y="1316"/>
                    </a:cubicBezTo>
                    <a:lnTo>
                      <a:pt x="0" y="1376"/>
                    </a:lnTo>
                    <a:cubicBezTo>
                      <a:pt x="0" y="1376"/>
                      <a:pt x="18" y="1359"/>
                      <a:pt x="43" y="1324"/>
                    </a:cubicBezTo>
                    <a:cubicBezTo>
                      <a:pt x="69" y="1290"/>
                      <a:pt x="112" y="1238"/>
                      <a:pt x="155" y="1178"/>
                    </a:cubicBezTo>
                    <a:cubicBezTo>
                      <a:pt x="198" y="1110"/>
                      <a:pt x="250" y="1049"/>
                      <a:pt x="293" y="963"/>
                    </a:cubicBezTo>
                    <a:cubicBezTo>
                      <a:pt x="344" y="886"/>
                      <a:pt x="404" y="800"/>
                      <a:pt x="447" y="714"/>
                    </a:cubicBezTo>
                    <a:cubicBezTo>
                      <a:pt x="499" y="628"/>
                      <a:pt x="542" y="542"/>
                      <a:pt x="594" y="456"/>
                    </a:cubicBezTo>
                    <a:cubicBezTo>
                      <a:pt x="637" y="370"/>
                      <a:pt x="680" y="293"/>
                      <a:pt x="714" y="233"/>
                    </a:cubicBezTo>
                    <a:cubicBezTo>
                      <a:pt x="748" y="164"/>
                      <a:pt x="774" y="112"/>
                      <a:pt x="800" y="69"/>
                    </a:cubicBezTo>
                    <a:lnTo>
                      <a:pt x="834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44"/>
              <p:cNvSpPr/>
              <p:nvPr/>
            </p:nvSpPr>
            <p:spPr>
              <a:xfrm>
                <a:off x="2197675" y="1449325"/>
                <a:ext cx="5181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20726" h="98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30" y="78"/>
                      <a:pt x="860" y="146"/>
                      <a:pt x="1281" y="207"/>
                    </a:cubicBezTo>
                    <a:cubicBezTo>
                      <a:pt x="1711" y="275"/>
                      <a:pt x="2141" y="327"/>
                      <a:pt x="2570" y="387"/>
                    </a:cubicBezTo>
                    <a:cubicBezTo>
                      <a:pt x="3000" y="456"/>
                      <a:pt x="3430" y="499"/>
                      <a:pt x="3860" y="542"/>
                    </a:cubicBezTo>
                    <a:cubicBezTo>
                      <a:pt x="4075" y="559"/>
                      <a:pt x="4290" y="593"/>
                      <a:pt x="4505" y="619"/>
                    </a:cubicBezTo>
                    <a:lnTo>
                      <a:pt x="5149" y="679"/>
                    </a:lnTo>
                    <a:cubicBezTo>
                      <a:pt x="6877" y="843"/>
                      <a:pt x="8605" y="937"/>
                      <a:pt x="10333" y="972"/>
                    </a:cubicBezTo>
                    <a:cubicBezTo>
                      <a:pt x="10774" y="980"/>
                      <a:pt x="11215" y="985"/>
                      <a:pt x="11656" y="985"/>
                    </a:cubicBezTo>
                    <a:cubicBezTo>
                      <a:pt x="12951" y="985"/>
                      <a:pt x="14245" y="948"/>
                      <a:pt x="15533" y="877"/>
                    </a:cubicBezTo>
                    <a:cubicBezTo>
                      <a:pt x="15963" y="851"/>
                      <a:pt x="16410" y="817"/>
                      <a:pt x="16840" y="800"/>
                    </a:cubicBezTo>
                    <a:cubicBezTo>
                      <a:pt x="17270" y="774"/>
                      <a:pt x="17700" y="731"/>
                      <a:pt x="18138" y="705"/>
                    </a:cubicBezTo>
                    <a:cubicBezTo>
                      <a:pt x="18998" y="628"/>
                      <a:pt x="19866" y="542"/>
                      <a:pt x="20726" y="447"/>
                    </a:cubicBezTo>
                    <a:lnTo>
                      <a:pt x="20726" y="447"/>
                    </a:lnTo>
                    <a:lnTo>
                      <a:pt x="19427" y="516"/>
                    </a:lnTo>
                    <a:cubicBezTo>
                      <a:pt x="18972" y="533"/>
                      <a:pt x="18542" y="559"/>
                      <a:pt x="18112" y="576"/>
                    </a:cubicBezTo>
                    <a:cubicBezTo>
                      <a:pt x="17253" y="619"/>
                      <a:pt x="16384" y="662"/>
                      <a:pt x="15525" y="688"/>
                    </a:cubicBezTo>
                    <a:cubicBezTo>
                      <a:pt x="14390" y="728"/>
                      <a:pt x="13251" y="748"/>
                      <a:pt x="12114" y="748"/>
                    </a:cubicBezTo>
                    <a:cubicBezTo>
                      <a:pt x="11520" y="748"/>
                      <a:pt x="10926" y="743"/>
                      <a:pt x="10333" y="731"/>
                    </a:cubicBezTo>
                    <a:cubicBezTo>
                      <a:pt x="8605" y="705"/>
                      <a:pt x="6877" y="628"/>
                      <a:pt x="5158" y="499"/>
                    </a:cubicBezTo>
                    <a:lnTo>
                      <a:pt x="4513" y="456"/>
                    </a:lnTo>
                    <a:cubicBezTo>
                      <a:pt x="4298" y="447"/>
                      <a:pt x="4083" y="421"/>
                      <a:pt x="3868" y="404"/>
                    </a:cubicBezTo>
                    <a:cubicBezTo>
                      <a:pt x="3439" y="361"/>
                      <a:pt x="3009" y="327"/>
                      <a:pt x="2579" y="284"/>
                    </a:cubicBezTo>
                    <a:lnTo>
                      <a:pt x="1290" y="155"/>
                    </a:lnTo>
                    <a:cubicBezTo>
                      <a:pt x="860" y="103"/>
                      <a:pt x="430" y="60"/>
                      <a:pt x="0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44"/>
              <p:cNvSpPr/>
              <p:nvPr/>
            </p:nvSpPr>
            <p:spPr>
              <a:xfrm>
                <a:off x="2256125" y="1464375"/>
                <a:ext cx="39975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5990" h="73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36" y="60"/>
                      <a:pt x="662" y="112"/>
                      <a:pt x="989" y="155"/>
                    </a:cubicBezTo>
                    <a:cubicBezTo>
                      <a:pt x="1324" y="206"/>
                      <a:pt x="1659" y="249"/>
                      <a:pt x="1977" y="292"/>
                    </a:cubicBezTo>
                    <a:cubicBezTo>
                      <a:pt x="2313" y="335"/>
                      <a:pt x="2648" y="370"/>
                      <a:pt x="2975" y="413"/>
                    </a:cubicBezTo>
                    <a:cubicBezTo>
                      <a:pt x="3310" y="456"/>
                      <a:pt x="3645" y="490"/>
                      <a:pt x="3980" y="507"/>
                    </a:cubicBezTo>
                    <a:cubicBezTo>
                      <a:pt x="5313" y="628"/>
                      <a:pt x="6645" y="705"/>
                      <a:pt x="7986" y="722"/>
                    </a:cubicBezTo>
                    <a:cubicBezTo>
                      <a:pt x="8321" y="729"/>
                      <a:pt x="8656" y="732"/>
                      <a:pt x="8990" y="732"/>
                    </a:cubicBezTo>
                    <a:cubicBezTo>
                      <a:pt x="9993" y="732"/>
                      <a:pt x="10993" y="703"/>
                      <a:pt x="11992" y="645"/>
                    </a:cubicBezTo>
                    <a:cubicBezTo>
                      <a:pt x="12662" y="619"/>
                      <a:pt x="13324" y="559"/>
                      <a:pt x="13995" y="516"/>
                    </a:cubicBezTo>
                    <a:cubicBezTo>
                      <a:pt x="14657" y="464"/>
                      <a:pt x="15327" y="404"/>
                      <a:pt x="15989" y="327"/>
                    </a:cubicBezTo>
                    <a:lnTo>
                      <a:pt x="15989" y="327"/>
                    </a:lnTo>
                    <a:lnTo>
                      <a:pt x="14992" y="387"/>
                    </a:lnTo>
                    <a:cubicBezTo>
                      <a:pt x="14674" y="413"/>
                      <a:pt x="14339" y="430"/>
                      <a:pt x="14003" y="456"/>
                    </a:cubicBezTo>
                    <a:cubicBezTo>
                      <a:pt x="13333" y="499"/>
                      <a:pt x="12671" y="533"/>
                      <a:pt x="12001" y="550"/>
                    </a:cubicBezTo>
                    <a:cubicBezTo>
                      <a:pt x="11098" y="579"/>
                      <a:pt x="10200" y="600"/>
                      <a:pt x="9295" y="600"/>
                    </a:cubicBezTo>
                    <a:cubicBezTo>
                      <a:pt x="8864" y="600"/>
                      <a:pt x="8431" y="596"/>
                      <a:pt x="7995" y="585"/>
                    </a:cubicBezTo>
                    <a:cubicBezTo>
                      <a:pt x="6662" y="559"/>
                      <a:pt x="5330" y="499"/>
                      <a:pt x="3998" y="404"/>
                    </a:cubicBezTo>
                    <a:cubicBezTo>
                      <a:pt x="3671" y="378"/>
                      <a:pt x="3336" y="361"/>
                      <a:pt x="3000" y="327"/>
                    </a:cubicBezTo>
                    <a:cubicBezTo>
                      <a:pt x="2665" y="292"/>
                      <a:pt x="2338" y="275"/>
                      <a:pt x="2003" y="232"/>
                    </a:cubicBezTo>
                    <a:cubicBezTo>
                      <a:pt x="1668" y="198"/>
                      <a:pt x="1333" y="163"/>
                      <a:pt x="997" y="120"/>
                    </a:cubicBezTo>
                    <a:cubicBezTo>
                      <a:pt x="671" y="77"/>
                      <a:pt x="336" y="43"/>
                      <a:pt x="0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85" name="Google Shape;985;p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0296" y="196463"/>
            <a:ext cx="2232908" cy="2416741"/>
            <a:chOff x="719896" y="249213"/>
            <a:chExt cx="2232908" cy="2416741"/>
          </a:xfrm>
        </p:grpSpPr>
        <p:sp>
          <p:nvSpPr>
            <p:cNvPr id="986" name="Google Shape;986;p44"/>
            <p:cNvSpPr/>
            <p:nvPr/>
          </p:nvSpPr>
          <p:spPr>
            <a:xfrm rot="664130">
              <a:off x="904216" y="408719"/>
              <a:ext cx="1864267" cy="2097728"/>
            </a:xfrm>
            <a:custGeom>
              <a:avLst/>
              <a:gdLst/>
              <a:ahLst/>
              <a:cxnLst/>
              <a:rect l="l" t="t" r="r" b="b"/>
              <a:pathLst>
                <a:path w="24578" h="27655" extrusionOk="0">
                  <a:moveTo>
                    <a:pt x="12345" y="0"/>
                  </a:moveTo>
                  <a:cubicBezTo>
                    <a:pt x="11820" y="0"/>
                    <a:pt x="11502" y="851"/>
                    <a:pt x="11502" y="1780"/>
                  </a:cubicBezTo>
                  <a:cubicBezTo>
                    <a:pt x="11502" y="2717"/>
                    <a:pt x="11726" y="2553"/>
                    <a:pt x="11726" y="3869"/>
                  </a:cubicBezTo>
                  <a:cubicBezTo>
                    <a:pt x="11726" y="3869"/>
                    <a:pt x="11262" y="4135"/>
                    <a:pt x="11408" y="4522"/>
                  </a:cubicBezTo>
                  <a:cubicBezTo>
                    <a:pt x="8648" y="4806"/>
                    <a:pt x="6250" y="6276"/>
                    <a:pt x="4729" y="8425"/>
                  </a:cubicBezTo>
                  <a:cubicBezTo>
                    <a:pt x="4634" y="8261"/>
                    <a:pt x="4488" y="8218"/>
                    <a:pt x="4350" y="8218"/>
                  </a:cubicBezTo>
                  <a:cubicBezTo>
                    <a:pt x="4144" y="8218"/>
                    <a:pt x="3963" y="8330"/>
                    <a:pt x="3963" y="8330"/>
                  </a:cubicBezTo>
                  <a:cubicBezTo>
                    <a:pt x="2829" y="7668"/>
                    <a:pt x="3087" y="7556"/>
                    <a:pt x="2279" y="7092"/>
                  </a:cubicBezTo>
                  <a:cubicBezTo>
                    <a:pt x="1806" y="6826"/>
                    <a:pt x="1307" y="6662"/>
                    <a:pt x="929" y="6662"/>
                  </a:cubicBezTo>
                  <a:cubicBezTo>
                    <a:pt x="645" y="6662"/>
                    <a:pt x="422" y="6748"/>
                    <a:pt x="310" y="6938"/>
                  </a:cubicBezTo>
                  <a:cubicBezTo>
                    <a:pt x="52" y="7393"/>
                    <a:pt x="628" y="8098"/>
                    <a:pt x="1428" y="8571"/>
                  </a:cubicBezTo>
                  <a:cubicBezTo>
                    <a:pt x="2236" y="9035"/>
                    <a:pt x="2218" y="8760"/>
                    <a:pt x="3353" y="9413"/>
                  </a:cubicBezTo>
                  <a:cubicBezTo>
                    <a:pt x="3353" y="9413"/>
                    <a:pt x="3353" y="10015"/>
                    <a:pt x="3826" y="10015"/>
                  </a:cubicBezTo>
                  <a:cubicBezTo>
                    <a:pt x="3302" y="11175"/>
                    <a:pt x="3009" y="12465"/>
                    <a:pt x="3009" y="13832"/>
                  </a:cubicBezTo>
                  <a:cubicBezTo>
                    <a:pt x="3009" y="15130"/>
                    <a:pt x="3276" y="16368"/>
                    <a:pt x="3766" y="17494"/>
                  </a:cubicBezTo>
                  <a:cubicBezTo>
                    <a:pt x="3310" y="17511"/>
                    <a:pt x="3310" y="18095"/>
                    <a:pt x="3310" y="18095"/>
                  </a:cubicBezTo>
                  <a:cubicBezTo>
                    <a:pt x="2175" y="18749"/>
                    <a:pt x="2201" y="18474"/>
                    <a:pt x="1385" y="18929"/>
                  </a:cubicBezTo>
                  <a:cubicBezTo>
                    <a:pt x="568" y="19393"/>
                    <a:pt x="1" y="20116"/>
                    <a:pt x="267" y="20563"/>
                  </a:cubicBezTo>
                  <a:cubicBezTo>
                    <a:pt x="379" y="20760"/>
                    <a:pt x="602" y="20846"/>
                    <a:pt x="877" y="20846"/>
                  </a:cubicBezTo>
                  <a:cubicBezTo>
                    <a:pt x="1264" y="20846"/>
                    <a:pt x="1771" y="20683"/>
                    <a:pt x="2236" y="20416"/>
                  </a:cubicBezTo>
                  <a:cubicBezTo>
                    <a:pt x="3044" y="19952"/>
                    <a:pt x="2786" y="19832"/>
                    <a:pt x="3920" y="19179"/>
                  </a:cubicBezTo>
                  <a:cubicBezTo>
                    <a:pt x="3920" y="19179"/>
                    <a:pt x="4101" y="19290"/>
                    <a:pt x="4307" y="19290"/>
                  </a:cubicBezTo>
                  <a:cubicBezTo>
                    <a:pt x="4428" y="19290"/>
                    <a:pt x="4557" y="19247"/>
                    <a:pt x="4651" y="19127"/>
                  </a:cubicBezTo>
                  <a:cubicBezTo>
                    <a:pt x="6164" y="21328"/>
                    <a:pt x="8605" y="22849"/>
                    <a:pt x="11408" y="23133"/>
                  </a:cubicBezTo>
                  <a:cubicBezTo>
                    <a:pt x="11262" y="23520"/>
                    <a:pt x="11726" y="23786"/>
                    <a:pt x="11726" y="23786"/>
                  </a:cubicBezTo>
                  <a:cubicBezTo>
                    <a:pt x="11726" y="25101"/>
                    <a:pt x="11502" y="24938"/>
                    <a:pt x="11502" y="25875"/>
                  </a:cubicBezTo>
                  <a:cubicBezTo>
                    <a:pt x="11502" y="26812"/>
                    <a:pt x="11829" y="27654"/>
                    <a:pt x="12345" y="27654"/>
                  </a:cubicBezTo>
                  <a:cubicBezTo>
                    <a:pt x="12878" y="27654"/>
                    <a:pt x="13196" y="26812"/>
                    <a:pt x="13196" y="25875"/>
                  </a:cubicBezTo>
                  <a:cubicBezTo>
                    <a:pt x="13196" y="24938"/>
                    <a:pt x="12972" y="25101"/>
                    <a:pt x="12972" y="23786"/>
                  </a:cubicBezTo>
                  <a:cubicBezTo>
                    <a:pt x="12972" y="23786"/>
                    <a:pt x="13436" y="23520"/>
                    <a:pt x="13282" y="23133"/>
                  </a:cubicBezTo>
                  <a:cubicBezTo>
                    <a:pt x="16015" y="22866"/>
                    <a:pt x="18396" y="21405"/>
                    <a:pt x="19927" y="19299"/>
                  </a:cubicBezTo>
                  <a:cubicBezTo>
                    <a:pt x="20021" y="19419"/>
                    <a:pt x="20150" y="19462"/>
                    <a:pt x="20270" y="19462"/>
                  </a:cubicBezTo>
                  <a:cubicBezTo>
                    <a:pt x="20468" y="19462"/>
                    <a:pt x="20657" y="19350"/>
                    <a:pt x="20657" y="19350"/>
                  </a:cubicBezTo>
                  <a:cubicBezTo>
                    <a:pt x="21792" y="20004"/>
                    <a:pt x="21534" y="20124"/>
                    <a:pt x="22342" y="20588"/>
                  </a:cubicBezTo>
                  <a:cubicBezTo>
                    <a:pt x="22815" y="20855"/>
                    <a:pt x="23305" y="21018"/>
                    <a:pt x="23692" y="21018"/>
                  </a:cubicBezTo>
                  <a:cubicBezTo>
                    <a:pt x="23975" y="21018"/>
                    <a:pt x="24199" y="20932"/>
                    <a:pt x="24311" y="20734"/>
                  </a:cubicBezTo>
                  <a:cubicBezTo>
                    <a:pt x="24569" y="20287"/>
                    <a:pt x="23993" y="19574"/>
                    <a:pt x="23193" y="19101"/>
                  </a:cubicBezTo>
                  <a:cubicBezTo>
                    <a:pt x="22385" y="18646"/>
                    <a:pt x="22402" y="18921"/>
                    <a:pt x="21268" y="18267"/>
                  </a:cubicBezTo>
                  <a:cubicBezTo>
                    <a:pt x="21268" y="18267"/>
                    <a:pt x="21268" y="17726"/>
                    <a:pt x="20855" y="17666"/>
                  </a:cubicBezTo>
                  <a:cubicBezTo>
                    <a:pt x="21388" y="16497"/>
                    <a:pt x="21689" y="15190"/>
                    <a:pt x="21689" y="13832"/>
                  </a:cubicBezTo>
                  <a:cubicBezTo>
                    <a:pt x="21689" y="12465"/>
                    <a:pt x="21388" y="11167"/>
                    <a:pt x="20855" y="9989"/>
                  </a:cubicBezTo>
                  <a:cubicBezTo>
                    <a:pt x="21268" y="9929"/>
                    <a:pt x="21268" y="9387"/>
                    <a:pt x="21268" y="9387"/>
                  </a:cubicBezTo>
                  <a:cubicBezTo>
                    <a:pt x="22402" y="8734"/>
                    <a:pt x="22376" y="9018"/>
                    <a:pt x="23193" y="8554"/>
                  </a:cubicBezTo>
                  <a:cubicBezTo>
                    <a:pt x="23993" y="8089"/>
                    <a:pt x="24577" y="7367"/>
                    <a:pt x="24311" y="6920"/>
                  </a:cubicBezTo>
                  <a:cubicBezTo>
                    <a:pt x="24199" y="6723"/>
                    <a:pt x="23975" y="6637"/>
                    <a:pt x="23692" y="6637"/>
                  </a:cubicBezTo>
                  <a:cubicBezTo>
                    <a:pt x="23305" y="6637"/>
                    <a:pt x="22806" y="6800"/>
                    <a:pt x="22342" y="7066"/>
                  </a:cubicBezTo>
                  <a:cubicBezTo>
                    <a:pt x="21534" y="7531"/>
                    <a:pt x="21792" y="7651"/>
                    <a:pt x="20657" y="8304"/>
                  </a:cubicBezTo>
                  <a:cubicBezTo>
                    <a:pt x="20657" y="8304"/>
                    <a:pt x="20468" y="8201"/>
                    <a:pt x="20270" y="8201"/>
                  </a:cubicBezTo>
                  <a:cubicBezTo>
                    <a:pt x="20150" y="8201"/>
                    <a:pt x="20021" y="8244"/>
                    <a:pt x="19927" y="8356"/>
                  </a:cubicBezTo>
                  <a:cubicBezTo>
                    <a:pt x="18396" y="6241"/>
                    <a:pt x="16015" y="4788"/>
                    <a:pt x="13282" y="4522"/>
                  </a:cubicBezTo>
                  <a:cubicBezTo>
                    <a:pt x="13436" y="4135"/>
                    <a:pt x="12972" y="3869"/>
                    <a:pt x="12972" y="3869"/>
                  </a:cubicBezTo>
                  <a:cubicBezTo>
                    <a:pt x="12972" y="2553"/>
                    <a:pt x="13196" y="2717"/>
                    <a:pt x="13196" y="1780"/>
                  </a:cubicBezTo>
                  <a:cubicBezTo>
                    <a:pt x="13196" y="851"/>
                    <a:pt x="12861" y="0"/>
                    <a:pt x="12345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48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7" name="Google Shape;987;p44"/>
            <p:cNvGrpSpPr/>
            <p:nvPr/>
          </p:nvGrpSpPr>
          <p:grpSpPr>
            <a:xfrm rot="664130">
              <a:off x="903913" y="408719"/>
              <a:ext cx="1864874" cy="2097728"/>
              <a:chOff x="1985550" y="343425"/>
              <a:chExt cx="614650" cy="691375"/>
            </a:xfrm>
          </p:grpSpPr>
          <p:sp>
            <p:nvSpPr>
              <p:cNvPr id="988" name="Google Shape;988;p44"/>
              <p:cNvSpPr/>
              <p:nvPr/>
            </p:nvSpPr>
            <p:spPr>
              <a:xfrm>
                <a:off x="1985550" y="343425"/>
                <a:ext cx="614650" cy="691375"/>
              </a:xfrm>
              <a:custGeom>
                <a:avLst/>
                <a:gdLst/>
                <a:ahLst/>
                <a:cxnLst/>
                <a:rect l="l" t="t" r="r" b="b"/>
                <a:pathLst>
                  <a:path w="24586" h="27655" extrusionOk="0">
                    <a:moveTo>
                      <a:pt x="12353" y="267"/>
                    </a:moveTo>
                    <a:cubicBezTo>
                      <a:pt x="12628" y="267"/>
                      <a:pt x="12947" y="894"/>
                      <a:pt x="12947" y="1797"/>
                    </a:cubicBezTo>
                    <a:cubicBezTo>
                      <a:pt x="12947" y="2192"/>
                      <a:pt x="12904" y="2364"/>
                      <a:pt x="12843" y="2570"/>
                    </a:cubicBezTo>
                    <a:cubicBezTo>
                      <a:pt x="12783" y="2820"/>
                      <a:pt x="12714" y="3103"/>
                      <a:pt x="12706" y="3782"/>
                    </a:cubicBezTo>
                    <a:lnTo>
                      <a:pt x="12646" y="3782"/>
                    </a:lnTo>
                    <a:cubicBezTo>
                      <a:pt x="12654" y="2622"/>
                      <a:pt x="12818" y="2450"/>
                      <a:pt x="12818" y="1805"/>
                    </a:cubicBezTo>
                    <a:cubicBezTo>
                      <a:pt x="12818" y="1152"/>
                      <a:pt x="12620" y="370"/>
                      <a:pt x="12328" y="370"/>
                    </a:cubicBezTo>
                    <a:lnTo>
                      <a:pt x="12328" y="3782"/>
                    </a:lnTo>
                    <a:lnTo>
                      <a:pt x="11975" y="3782"/>
                    </a:lnTo>
                    <a:cubicBezTo>
                      <a:pt x="11967" y="3103"/>
                      <a:pt x="11898" y="2828"/>
                      <a:pt x="11838" y="2570"/>
                    </a:cubicBezTo>
                    <a:cubicBezTo>
                      <a:pt x="11786" y="2364"/>
                      <a:pt x="11743" y="2192"/>
                      <a:pt x="11743" y="1797"/>
                    </a:cubicBezTo>
                    <a:cubicBezTo>
                      <a:pt x="11760" y="894"/>
                      <a:pt x="12070" y="267"/>
                      <a:pt x="12353" y="267"/>
                    </a:cubicBezTo>
                    <a:close/>
                    <a:moveTo>
                      <a:pt x="12732" y="4040"/>
                    </a:moveTo>
                    <a:lnTo>
                      <a:pt x="12843" y="4109"/>
                    </a:lnTo>
                    <a:cubicBezTo>
                      <a:pt x="12912" y="4135"/>
                      <a:pt x="13041" y="4255"/>
                      <a:pt x="13058" y="4350"/>
                    </a:cubicBezTo>
                    <a:cubicBezTo>
                      <a:pt x="13058" y="4376"/>
                      <a:pt x="13075" y="4419"/>
                      <a:pt x="13007" y="4505"/>
                    </a:cubicBezTo>
                    <a:cubicBezTo>
                      <a:pt x="12972" y="4505"/>
                      <a:pt x="12947" y="4496"/>
                      <a:pt x="12912" y="4496"/>
                    </a:cubicBezTo>
                    <a:cubicBezTo>
                      <a:pt x="12929" y="4453"/>
                      <a:pt x="12964" y="4410"/>
                      <a:pt x="12964" y="4341"/>
                    </a:cubicBezTo>
                    <a:cubicBezTo>
                      <a:pt x="12964" y="4204"/>
                      <a:pt x="12714" y="4092"/>
                      <a:pt x="12714" y="4092"/>
                    </a:cubicBezTo>
                    <a:lnTo>
                      <a:pt x="12353" y="4092"/>
                    </a:lnTo>
                    <a:lnTo>
                      <a:pt x="12353" y="4470"/>
                    </a:lnTo>
                    <a:cubicBezTo>
                      <a:pt x="12138" y="4470"/>
                      <a:pt x="11924" y="4479"/>
                      <a:pt x="11709" y="4496"/>
                    </a:cubicBezTo>
                    <a:cubicBezTo>
                      <a:pt x="11631" y="4427"/>
                      <a:pt x="11640" y="4376"/>
                      <a:pt x="11640" y="4350"/>
                    </a:cubicBezTo>
                    <a:cubicBezTo>
                      <a:pt x="11666" y="4247"/>
                      <a:pt x="11795" y="4135"/>
                      <a:pt x="11855" y="4109"/>
                    </a:cubicBezTo>
                    <a:lnTo>
                      <a:pt x="11975" y="4040"/>
                    </a:lnTo>
                    <a:close/>
                    <a:moveTo>
                      <a:pt x="920" y="6920"/>
                    </a:moveTo>
                    <a:cubicBezTo>
                      <a:pt x="1256" y="6920"/>
                      <a:pt x="1711" y="7075"/>
                      <a:pt x="2141" y="7316"/>
                    </a:cubicBezTo>
                    <a:cubicBezTo>
                      <a:pt x="2485" y="7513"/>
                      <a:pt x="2614" y="7642"/>
                      <a:pt x="2769" y="7788"/>
                    </a:cubicBezTo>
                    <a:cubicBezTo>
                      <a:pt x="2949" y="7977"/>
                      <a:pt x="3164" y="8167"/>
                      <a:pt x="3749" y="8510"/>
                    </a:cubicBezTo>
                    <a:lnTo>
                      <a:pt x="3577" y="8811"/>
                    </a:lnTo>
                    <a:lnTo>
                      <a:pt x="620" y="7101"/>
                    </a:lnTo>
                    <a:lnTo>
                      <a:pt x="620" y="7101"/>
                    </a:lnTo>
                    <a:cubicBezTo>
                      <a:pt x="482" y="7350"/>
                      <a:pt x="1058" y="7909"/>
                      <a:pt x="1625" y="8244"/>
                    </a:cubicBezTo>
                    <a:cubicBezTo>
                      <a:pt x="2184" y="8562"/>
                      <a:pt x="2416" y="8510"/>
                      <a:pt x="3422" y="9078"/>
                    </a:cubicBezTo>
                    <a:lnTo>
                      <a:pt x="3388" y="9129"/>
                    </a:lnTo>
                    <a:cubicBezTo>
                      <a:pt x="2794" y="8803"/>
                      <a:pt x="2519" y="8717"/>
                      <a:pt x="2270" y="8648"/>
                    </a:cubicBezTo>
                    <a:cubicBezTo>
                      <a:pt x="2072" y="8588"/>
                      <a:pt x="1900" y="8545"/>
                      <a:pt x="1557" y="8338"/>
                    </a:cubicBezTo>
                    <a:cubicBezTo>
                      <a:pt x="783" y="7900"/>
                      <a:pt x="396" y="7307"/>
                      <a:pt x="534" y="7075"/>
                    </a:cubicBezTo>
                    <a:cubicBezTo>
                      <a:pt x="594" y="6954"/>
                      <a:pt x="783" y="6920"/>
                      <a:pt x="920" y="6920"/>
                    </a:cubicBezTo>
                    <a:close/>
                    <a:moveTo>
                      <a:pt x="23700" y="6912"/>
                    </a:moveTo>
                    <a:cubicBezTo>
                      <a:pt x="23838" y="6912"/>
                      <a:pt x="24018" y="6929"/>
                      <a:pt x="24087" y="7058"/>
                    </a:cubicBezTo>
                    <a:cubicBezTo>
                      <a:pt x="24225" y="7307"/>
                      <a:pt x="23838" y="7891"/>
                      <a:pt x="23064" y="8338"/>
                    </a:cubicBezTo>
                    <a:cubicBezTo>
                      <a:pt x="22720" y="8536"/>
                      <a:pt x="22548" y="8588"/>
                      <a:pt x="22342" y="8648"/>
                    </a:cubicBezTo>
                    <a:cubicBezTo>
                      <a:pt x="22101" y="8725"/>
                      <a:pt x="21818" y="8803"/>
                      <a:pt x="21225" y="9138"/>
                    </a:cubicBezTo>
                    <a:lnTo>
                      <a:pt x="21199" y="9078"/>
                    </a:lnTo>
                    <a:cubicBezTo>
                      <a:pt x="22205" y="8510"/>
                      <a:pt x="22428" y="8562"/>
                      <a:pt x="22987" y="8244"/>
                    </a:cubicBezTo>
                    <a:cubicBezTo>
                      <a:pt x="23563" y="7909"/>
                      <a:pt x="24139" y="7350"/>
                      <a:pt x="24001" y="7101"/>
                    </a:cubicBezTo>
                    <a:lnTo>
                      <a:pt x="24001" y="7101"/>
                    </a:lnTo>
                    <a:lnTo>
                      <a:pt x="21044" y="8811"/>
                    </a:lnTo>
                    <a:lnTo>
                      <a:pt x="20872" y="8510"/>
                    </a:lnTo>
                    <a:cubicBezTo>
                      <a:pt x="21457" y="8167"/>
                      <a:pt x="21672" y="7960"/>
                      <a:pt x="21852" y="7788"/>
                    </a:cubicBezTo>
                    <a:cubicBezTo>
                      <a:pt x="21998" y="7642"/>
                      <a:pt x="22127" y="7522"/>
                      <a:pt x="22471" y="7316"/>
                    </a:cubicBezTo>
                    <a:cubicBezTo>
                      <a:pt x="22901" y="7049"/>
                      <a:pt x="23365" y="6912"/>
                      <a:pt x="23700" y="6912"/>
                    </a:cubicBezTo>
                    <a:close/>
                    <a:moveTo>
                      <a:pt x="20279" y="8476"/>
                    </a:moveTo>
                    <a:cubicBezTo>
                      <a:pt x="20391" y="8476"/>
                      <a:pt x="20494" y="8536"/>
                      <a:pt x="20537" y="8553"/>
                    </a:cubicBezTo>
                    <a:lnTo>
                      <a:pt x="20657" y="8622"/>
                    </a:lnTo>
                    <a:lnTo>
                      <a:pt x="21036" y="9267"/>
                    </a:lnTo>
                    <a:lnTo>
                      <a:pt x="21036" y="9404"/>
                    </a:lnTo>
                    <a:cubicBezTo>
                      <a:pt x="21010" y="9404"/>
                      <a:pt x="21010" y="9740"/>
                      <a:pt x="20795" y="9740"/>
                    </a:cubicBezTo>
                    <a:lnTo>
                      <a:pt x="20752" y="9740"/>
                    </a:lnTo>
                    <a:cubicBezTo>
                      <a:pt x="20743" y="9705"/>
                      <a:pt x="20726" y="9671"/>
                      <a:pt x="20709" y="9654"/>
                    </a:cubicBezTo>
                    <a:cubicBezTo>
                      <a:pt x="20752" y="9654"/>
                      <a:pt x="20821" y="9654"/>
                      <a:pt x="20872" y="9619"/>
                    </a:cubicBezTo>
                    <a:cubicBezTo>
                      <a:pt x="20993" y="9542"/>
                      <a:pt x="20958" y="9284"/>
                      <a:pt x="20958" y="9284"/>
                    </a:cubicBezTo>
                    <a:cubicBezTo>
                      <a:pt x="20958" y="9284"/>
                      <a:pt x="20838" y="9078"/>
                      <a:pt x="20778" y="8966"/>
                    </a:cubicBezTo>
                    <a:lnTo>
                      <a:pt x="20442" y="9155"/>
                    </a:lnTo>
                    <a:cubicBezTo>
                      <a:pt x="20331" y="8975"/>
                      <a:pt x="20228" y="8785"/>
                      <a:pt x="20099" y="8605"/>
                    </a:cubicBezTo>
                    <a:cubicBezTo>
                      <a:pt x="20142" y="8502"/>
                      <a:pt x="20202" y="8476"/>
                      <a:pt x="20279" y="8476"/>
                    </a:cubicBezTo>
                    <a:close/>
                    <a:moveTo>
                      <a:pt x="4359" y="8493"/>
                    </a:moveTo>
                    <a:cubicBezTo>
                      <a:pt x="4428" y="8493"/>
                      <a:pt x="4496" y="8510"/>
                      <a:pt x="4539" y="8631"/>
                    </a:cubicBezTo>
                    <a:lnTo>
                      <a:pt x="4557" y="8682"/>
                    </a:lnTo>
                    <a:cubicBezTo>
                      <a:pt x="4453" y="8854"/>
                      <a:pt x="4342" y="9026"/>
                      <a:pt x="4247" y="9198"/>
                    </a:cubicBezTo>
                    <a:lnTo>
                      <a:pt x="3869" y="8983"/>
                    </a:lnTo>
                    <a:cubicBezTo>
                      <a:pt x="3809" y="9095"/>
                      <a:pt x="3688" y="9310"/>
                      <a:pt x="3688" y="9310"/>
                    </a:cubicBezTo>
                    <a:cubicBezTo>
                      <a:pt x="3688" y="9310"/>
                      <a:pt x="3654" y="9576"/>
                      <a:pt x="3774" y="9637"/>
                    </a:cubicBezTo>
                    <a:cubicBezTo>
                      <a:pt x="3817" y="9667"/>
                      <a:pt x="3865" y="9675"/>
                      <a:pt x="3907" y="9675"/>
                    </a:cubicBezTo>
                    <a:cubicBezTo>
                      <a:pt x="3948" y="9675"/>
                      <a:pt x="3985" y="9667"/>
                      <a:pt x="4006" y="9662"/>
                    </a:cubicBezTo>
                    <a:lnTo>
                      <a:pt x="4006" y="9662"/>
                    </a:lnTo>
                    <a:cubicBezTo>
                      <a:pt x="3989" y="9697"/>
                      <a:pt x="3972" y="9722"/>
                      <a:pt x="3946" y="9757"/>
                    </a:cubicBezTo>
                    <a:lnTo>
                      <a:pt x="3835" y="9757"/>
                    </a:lnTo>
                    <a:cubicBezTo>
                      <a:pt x="3620" y="9757"/>
                      <a:pt x="3602" y="9447"/>
                      <a:pt x="3602" y="9413"/>
                    </a:cubicBezTo>
                    <a:lnTo>
                      <a:pt x="3602" y="9275"/>
                    </a:lnTo>
                    <a:lnTo>
                      <a:pt x="3981" y="8631"/>
                    </a:lnTo>
                    <a:lnTo>
                      <a:pt x="4101" y="8562"/>
                    </a:lnTo>
                    <a:cubicBezTo>
                      <a:pt x="4135" y="8545"/>
                      <a:pt x="4247" y="8493"/>
                      <a:pt x="4359" y="8493"/>
                    </a:cubicBezTo>
                    <a:close/>
                    <a:moveTo>
                      <a:pt x="3860" y="17760"/>
                    </a:moveTo>
                    <a:cubicBezTo>
                      <a:pt x="3946" y="17949"/>
                      <a:pt x="4049" y="18130"/>
                      <a:pt x="4144" y="18310"/>
                    </a:cubicBezTo>
                    <a:lnTo>
                      <a:pt x="3792" y="18516"/>
                    </a:lnTo>
                    <a:cubicBezTo>
                      <a:pt x="3852" y="18620"/>
                      <a:pt x="3972" y="18834"/>
                      <a:pt x="3972" y="18834"/>
                    </a:cubicBezTo>
                    <a:cubicBezTo>
                      <a:pt x="3972" y="18834"/>
                      <a:pt x="4113" y="18941"/>
                      <a:pt x="4230" y="18941"/>
                    </a:cubicBezTo>
                    <a:cubicBezTo>
                      <a:pt x="4258" y="18941"/>
                      <a:pt x="4284" y="18935"/>
                      <a:pt x="4307" y="18920"/>
                    </a:cubicBezTo>
                    <a:cubicBezTo>
                      <a:pt x="4368" y="18895"/>
                      <a:pt x="4402" y="18834"/>
                      <a:pt x="4411" y="18783"/>
                    </a:cubicBezTo>
                    <a:cubicBezTo>
                      <a:pt x="4436" y="18817"/>
                      <a:pt x="4445" y="18834"/>
                      <a:pt x="4462" y="18869"/>
                    </a:cubicBezTo>
                    <a:lnTo>
                      <a:pt x="4462" y="18877"/>
                    </a:lnTo>
                    <a:cubicBezTo>
                      <a:pt x="4436" y="18998"/>
                      <a:pt x="4376" y="19032"/>
                      <a:pt x="4307" y="19032"/>
                    </a:cubicBezTo>
                    <a:cubicBezTo>
                      <a:pt x="4196" y="19032"/>
                      <a:pt x="4092" y="18981"/>
                      <a:pt x="4049" y="18955"/>
                    </a:cubicBezTo>
                    <a:lnTo>
                      <a:pt x="3929" y="18895"/>
                    </a:lnTo>
                    <a:lnTo>
                      <a:pt x="3551" y="18250"/>
                    </a:lnTo>
                    <a:lnTo>
                      <a:pt x="3551" y="18104"/>
                    </a:lnTo>
                    <a:cubicBezTo>
                      <a:pt x="3551" y="18095"/>
                      <a:pt x="3551" y="17760"/>
                      <a:pt x="3774" y="17760"/>
                    </a:cubicBezTo>
                    <a:close/>
                    <a:moveTo>
                      <a:pt x="20795" y="17923"/>
                    </a:moveTo>
                    <a:cubicBezTo>
                      <a:pt x="21010" y="17923"/>
                      <a:pt x="21027" y="18233"/>
                      <a:pt x="21027" y="18267"/>
                    </a:cubicBezTo>
                    <a:lnTo>
                      <a:pt x="21027" y="18405"/>
                    </a:lnTo>
                    <a:lnTo>
                      <a:pt x="20649" y="19049"/>
                    </a:lnTo>
                    <a:lnTo>
                      <a:pt x="20528" y="19118"/>
                    </a:lnTo>
                    <a:cubicBezTo>
                      <a:pt x="20494" y="19135"/>
                      <a:pt x="20382" y="19196"/>
                      <a:pt x="20270" y="19196"/>
                    </a:cubicBezTo>
                    <a:cubicBezTo>
                      <a:pt x="20193" y="19196"/>
                      <a:pt x="20142" y="19170"/>
                      <a:pt x="20090" y="19067"/>
                    </a:cubicBezTo>
                    <a:cubicBezTo>
                      <a:pt x="20107" y="19032"/>
                      <a:pt x="20116" y="19006"/>
                      <a:pt x="20142" y="18981"/>
                    </a:cubicBezTo>
                    <a:cubicBezTo>
                      <a:pt x="20167" y="19024"/>
                      <a:pt x="20193" y="19067"/>
                      <a:pt x="20245" y="19092"/>
                    </a:cubicBezTo>
                    <a:cubicBezTo>
                      <a:pt x="20268" y="19107"/>
                      <a:pt x="20294" y="19113"/>
                      <a:pt x="20322" y="19113"/>
                    </a:cubicBezTo>
                    <a:cubicBezTo>
                      <a:pt x="20439" y="19113"/>
                      <a:pt x="20580" y="19006"/>
                      <a:pt x="20580" y="19006"/>
                    </a:cubicBezTo>
                    <a:cubicBezTo>
                      <a:pt x="20580" y="19006"/>
                      <a:pt x="20700" y="18800"/>
                      <a:pt x="20769" y="18688"/>
                    </a:cubicBezTo>
                    <a:lnTo>
                      <a:pt x="20434" y="18491"/>
                    </a:lnTo>
                    <a:cubicBezTo>
                      <a:pt x="20537" y="18310"/>
                      <a:pt x="20632" y="18112"/>
                      <a:pt x="20735" y="17923"/>
                    </a:cubicBezTo>
                    <a:close/>
                    <a:moveTo>
                      <a:pt x="3336" y="18379"/>
                    </a:moveTo>
                    <a:lnTo>
                      <a:pt x="3508" y="18680"/>
                    </a:lnTo>
                    <a:lnTo>
                      <a:pt x="568" y="20382"/>
                    </a:lnTo>
                    <a:cubicBezTo>
                      <a:pt x="609" y="20456"/>
                      <a:pt x="708" y="20488"/>
                      <a:pt x="841" y="20488"/>
                    </a:cubicBezTo>
                    <a:cubicBezTo>
                      <a:pt x="1153" y="20488"/>
                      <a:pt x="1657" y="20310"/>
                      <a:pt x="2055" y="20081"/>
                    </a:cubicBezTo>
                    <a:cubicBezTo>
                      <a:pt x="2614" y="19763"/>
                      <a:pt x="2683" y="19539"/>
                      <a:pt x="3680" y="18946"/>
                    </a:cubicBezTo>
                    <a:lnTo>
                      <a:pt x="3714" y="18998"/>
                    </a:lnTo>
                    <a:cubicBezTo>
                      <a:pt x="3130" y="19342"/>
                      <a:pt x="2915" y="19548"/>
                      <a:pt x="2734" y="19720"/>
                    </a:cubicBezTo>
                    <a:cubicBezTo>
                      <a:pt x="2588" y="19866"/>
                      <a:pt x="2459" y="19986"/>
                      <a:pt x="2115" y="20193"/>
                    </a:cubicBezTo>
                    <a:cubicBezTo>
                      <a:pt x="1686" y="20442"/>
                      <a:pt x="1221" y="20588"/>
                      <a:pt x="886" y="20588"/>
                    </a:cubicBezTo>
                    <a:cubicBezTo>
                      <a:pt x="740" y="20588"/>
                      <a:pt x="551" y="20571"/>
                      <a:pt x="482" y="20451"/>
                    </a:cubicBezTo>
                    <a:cubicBezTo>
                      <a:pt x="336" y="20201"/>
                      <a:pt x="723" y="19625"/>
                      <a:pt x="1496" y="19170"/>
                    </a:cubicBezTo>
                    <a:cubicBezTo>
                      <a:pt x="1840" y="18981"/>
                      <a:pt x="2012" y="18920"/>
                      <a:pt x="2218" y="18860"/>
                    </a:cubicBezTo>
                    <a:cubicBezTo>
                      <a:pt x="2468" y="18783"/>
                      <a:pt x="2743" y="18706"/>
                      <a:pt x="3336" y="18379"/>
                    </a:cubicBezTo>
                    <a:close/>
                    <a:moveTo>
                      <a:pt x="21250" y="18551"/>
                    </a:moveTo>
                    <a:cubicBezTo>
                      <a:pt x="21844" y="18877"/>
                      <a:pt x="22119" y="18963"/>
                      <a:pt x="22368" y="19032"/>
                    </a:cubicBezTo>
                    <a:cubicBezTo>
                      <a:pt x="22566" y="19092"/>
                      <a:pt x="22746" y="19135"/>
                      <a:pt x="23090" y="19342"/>
                    </a:cubicBezTo>
                    <a:cubicBezTo>
                      <a:pt x="23846" y="19797"/>
                      <a:pt x="24233" y="20373"/>
                      <a:pt x="24096" y="20614"/>
                    </a:cubicBezTo>
                    <a:cubicBezTo>
                      <a:pt x="24036" y="20726"/>
                      <a:pt x="23846" y="20760"/>
                      <a:pt x="23709" y="20760"/>
                    </a:cubicBezTo>
                    <a:cubicBezTo>
                      <a:pt x="23374" y="20760"/>
                      <a:pt x="22918" y="20614"/>
                      <a:pt x="22488" y="20365"/>
                    </a:cubicBezTo>
                    <a:cubicBezTo>
                      <a:pt x="22136" y="20167"/>
                      <a:pt x="22016" y="20038"/>
                      <a:pt x="21861" y="19892"/>
                    </a:cubicBezTo>
                    <a:cubicBezTo>
                      <a:pt x="21680" y="19711"/>
                      <a:pt x="21465" y="19505"/>
                      <a:pt x="20881" y="19170"/>
                    </a:cubicBezTo>
                    <a:lnTo>
                      <a:pt x="20915" y="19118"/>
                    </a:lnTo>
                    <a:cubicBezTo>
                      <a:pt x="21912" y="19694"/>
                      <a:pt x="21981" y="19935"/>
                      <a:pt x="22540" y="20253"/>
                    </a:cubicBezTo>
                    <a:cubicBezTo>
                      <a:pt x="22936" y="20487"/>
                      <a:pt x="23432" y="20662"/>
                      <a:pt x="23748" y="20662"/>
                    </a:cubicBezTo>
                    <a:cubicBezTo>
                      <a:pt x="23885" y="20662"/>
                      <a:pt x="23989" y="20629"/>
                      <a:pt x="24036" y="20554"/>
                    </a:cubicBezTo>
                    <a:lnTo>
                      <a:pt x="21079" y="18852"/>
                    </a:lnTo>
                    <a:lnTo>
                      <a:pt x="21250" y="18551"/>
                    </a:lnTo>
                    <a:close/>
                    <a:moveTo>
                      <a:pt x="12353" y="4874"/>
                    </a:moveTo>
                    <a:cubicBezTo>
                      <a:pt x="17288" y="4874"/>
                      <a:pt x="21302" y="8897"/>
                      <a:pt x="21302" y="13831"/>
                    </a:cubicBezTo>
                    <a:cubicBezTo>
                      <a:pt x="21302" y="18774"/>
                      <a:pt x="17288" y="22780"/>
                      <a:pt x="12353" y="22780"/>
                    </a:cubicBezTo>
                    <a:cubicBezTo>
                      <a:pt x="7419" y="22780"/>
                      <a:pt x="3405" y="18766"/>
                      <a:pt x="3405" y="13831"/>
                    </a:cubicBezTo>
                    <a:cubicBezTo>
                      <a:pt x="3405" y="8897"/>
                      <a:pt x="7419" y="4874"/>
                      <a:pt x="12353" y="4874"/>
                    </a:cubicBezTo>
                    <a:close/>
                    <a:moveTo>
                      <a:pt x="12981" y="23141"/>
                    </a:moveTo>
                    <a:cubicBezTo>
                      <a:pt x="13058" y="23244"/>
                      <a:pt x="13058" y="23287"/>
                      <a:pt x="13050" y="23304"/>
                    </a:cubicBezTo>
                    <a:cubicBezTo>
                      <a:pt x="13032" y="23416"/>
                      <a:pt x="12904" y="23519"/>
                      <a:pt x="12835" y="23554"/>
                    </a:cubicBezTo>
                    <a:lnTo>
                      <a:pt x="12714" y="23623"/>
                    </a:lnTo>
                    <a:lnTo>
                      <a:pt x="11967" y="23623"/>
                    </a:lnTo>
                    <a:lnTo>
                      <a:pt x="11846" y="23554"/>
                    </a:lnTo>
                    <a:cubicBezTo>
                      <a:pt x="11777" y="23519"/>
                      <a:pt x="11649" y="23408"/>
                      <a:pt x="11631" y="23304"/>
                    </a:cubicBezTo>
                    <a:cubicBezTo>
                      <a:pt x="11631" y="23287"/>
                      <a:pt x="11623" y="23244"/>
                      <a:pt x="11683" y="23158"/>
                    </a:cubicBezTo>
                    <a:cubicBezTo>
                      <a:pt x="11898" y="23167"/>
                      <a:pt x="12113" y="23176"/>
                      <a:pt x="12328" y="23176"/>
                    </a:cubicBezTo>
                    <a:lnTo>
                      <a:pt x="12328" y="23554"/>
                    </a:lnTo>
                    <a:lnTo>
                      <a:pt x="12697" y="23554"/>
                    </a:lnTo>
                    <a:cubicBezTo>
                      <a:pt x="12697" y="23554"/>
                      <a:pt x="12938" y="23442"/>
                      <a:pt x="12938" y="23304"/>
                    </a:cubicBezTo>
                    <a:cubicBezTo>
                      <a:pt x="12938" y="23244"/>
                      <a:pt x="12921" y="23201"/>
                      <a:pt x="12886" y="23158"/>
                    </a:cubicBezTo>
                    <a:cubicBezTo>
                      <a:pt x="12921" y="23158"/>
                      <a:pt x="12955" y="23158"/>
                      <a:pt x="12981" y="23141"/>
                    </a:cubicBezTo>
                    <a:close/>
                    <a:moveTo>
                      <a:pt x="12732" y="23880"/>
                    </a:moveTo>
                    <a:cubicBezTo>
                      <a:pt x="12740" y="24551"/>
                      <a:pt x="12800" y="24835"/>
                      <a:pt x="12869" y="25093"/>
                    </a:cubicBezTo>
                    <a:cubicBezTo>
                      <a:pt x="12921" y="25299"/>
                      <a:pt x="12964" y="25471"/>
                      <a:pt x="12964" y="25866"/>
                    </a:cubicBezTo>
                    <a:cubicBezTo>
                      <a:pt x="12947" y="26769"/>
                      <a:pt x="12628" y="27388"/>
                      <a:pt x="12353" y="27388"/>
                    </a:cubicBezTo>
                    <a:cubicBezTo>
                      <a:pt x="12070" y="27388"/>
                      <a:pt x="11760" y="26769"/>
                      <a:pt x="11760" y="25866"/>
                    </a:cubicBezTo>
                    <a:cubicBezTo>
                      <a:pt x="11760" y="25471"/>
                      <a:pt x="11803" y="25299"/>
                      <a:pt x="11855" y="25093"/>
                    </a:cubicBezTo>
                    <a:cubicBezTo>
                      <a:pt x="11924" y="24843"/>
                      <a:pt x="11984" y="24551"/>
                      <a:pt x="12001" y="23880"/>
                    </a:cubicBezTo>
                    <a:lnTo>
                      <a:pt x="12353" y="23880"/>
                    </a:lnTo>
                    <a:lnTo>
                      <a:pt x="12353" y="27293"/>
                    </a:lnTo>
                    <a:cubicBezTo>
                      <a:pt x="12628" y="27293"/>
                      <a:pt x="12835" y="26511"/>
                      <a:pt x="12835" y="25858"/>
                    </a:cubicBezTo>
                    <a:cubicBezTo>
                      <a:pt x="12835" y="25213"/>
                      <a:pt x="12671" y="25041"/>
                      <a:pt x="12663" y="23880"/>
                    </a:cubicBezTo>
                    <a:close/>
                    <a:moveTo>
                      <a:pt x="12362" y="0"/>
                    </a:moveTo>
                    <a:cubicBezTo>
                      <a:pt x="11838" y="0"/>
                      <a:pt x="11511" y="851"/>
                      <a:pt x="11511" y="1788"/>
                    </a:cubicBezTo>
                    <a:cubicBezTo>
                      <a:pt x="11511" y="2717"/>
                      <a:pt x="11734" y="2562"/>
                      <a:pt x="11734" y="3868"/>
                    </a:cubicBezTo>
                    <a:cubicBezTo>
                      <a:pt x="11734" y="3868"/>
                      <a:pt x="11279" y="4135"/>
                      <a:pt x="11425" y="4522"/>
                    </a:cubicBezTo>
                    <a:cubicBezTo>
                      <a:pt x="8666" y="4805"/>
                      <a:pt x="6267" y="6275"/>
                      <a:pt x="4746" y="8424"/>
                    </a:cubicBezTo>
                    <a:cubicBezTo>
                      <a:pt x="4643" y="8261"/>
                      <a:pt x="4505" y="8218"/>
                      <a:pt x="4368" y="8218"/>
                    </a:cubicBezTo>
                    <a:cubicBezTo>
                      <a:pt x="4161" y="8218"/>
                      <a:pt x="3981" y="8330"/>
                      <a:pt x="3981" y="8330"/>
                    </a:cubicBezTo>
                    <a:cubicBezTo>
                      <a:pt x="2837" y="7677"/>
                      <a:pt x="3095" y="7556"/>
                      <a:pt x="2296" y="7092"/>
                    </a:cubicBezTo>
                    <a:cubicBezTo>
                      <a:pt x="1823" y="6826"/>
                      <a:pt x="1324" y="6662"/>
                      <a:pt x="938" y="6662"/>
                    </a:cubicBezTo>
                    <a:cubicBezTo>
                      <a:pt x="663" y="6662"/>
                      <a:pt x="430" y="6748"/>
                      <a:pt x="327" y="6937"/>
                    </a:cubicBezTo>
                    <a:cubicBezTo>
                      <a:pt x="69" y="7393"/>
                      <a:pt x="637" y="8098"/>
                      <a:pt x="1445" y="8571"/>
                    </a:cubicBezTo>
                    <a:cubicBezTo>
                      <a:pt x="2253" y="9035"/>
                      <a:pt x="2227" y="8760"/>
                      <a:pt x="3370" y="9413"/>
                    </a:cubicBezTo>
                    <a:cubicBezTo>
                      <a:pt x="3370" y="9413"/>
                      <a:pt x="3370" y="10015"/>
                      <a:pt x="3843" y="10015"/>
                    </a:cubicBezTo>
                    <a:cubicBezTo>
                      <a:pt x="3310" y="11175"/>
                      <a:pt x="3027" y="12465"/>
                      <a:pt x="3027" y="13831"/>
                    </a:cubicBezTo>
                    <a:cubicBezTo>
                      <a:pt x="3027" y="15129"/>
                      <a:pt x="3293" y="16367"/>
                      <a:pt x="3774" y="17493"/>
                    </a:cubicBezTo>
                    <a:cubicBezTo>
                      <a:pt x="3327" y="17511"/>
                      <a:pt x="3310" y="18095"/>
                      <a:pt x="3310" y="18095"/>
                    </a:cubicBezTo>
                    <a:cubicBezTo>
                      <a:pt x="2176" y="18748"/>
                      <a:pt x="2210" y="18473"/>
                      <a:pt x="1393" y="18929"/>
                    </a:cubicBezTo>
                    <a:cubicBezTo>
                      <a:pt x="585" y="19393"/>
                      <a:pt x="1" y="20115"/>
                      <a:pt x="276" y="20562"/>
                    </a:cubicBezTo>
                    <a:cubicBezTo>
                      <a:pt x="379" y="20760"/>
                      <a:pt x="602" y="20846"/>
                      <a:pt x="886" y="20846"/>
                    </a:cubicBezTo>
                    <a:cubicBezTo>
                      <a:pt x="1273" y="20846"/>
                      <a:pt x="1780" y="20683"/>
                      <a:pt x="2236" y="20416"/>
                    </a:cubicBezTo>
                    <a:cubicBezTo>
                      <a:pt x="3044" y="19952"/>
                      <a:pt x="2786" y="19832"/>
                      <a:pt x="3929" y="19178"/>
                    </a:cubicBezTo>
                    <a:cubicBezTo>
                      <a:pt x="3929" y="19178"/>
                      <a:pt x="4110" y="19290"/>
                      <a:pt x="4316" y="19290"/>
                    </a:cubicBezTo>
                    <a:cubicBezTo>
                      <a:pt x="4428" y="19290"/>
                      <a:pt x="4557" y="19247"/>
                      <a:pt x="4660" y="19127"/>
                    </a:cubicBezTo>
                    <a:cubicBezTo>
                      <a:pt x="6173" y="21327"/>
                      <a:pt x="8614" y="22857"/>
                      <a:pt x="11416" y="23133"/>
                    </a:cubicBezTo>
                    <a:cubicBezTo>
                      <a:pt x="11262" y="23519"/>
                      <a:pt x="11726" y="23786"/>
                      <a:pt x="11726" y="23786"/>
                    </a:cubicBezTo>
                    <a:cubicBezTo>
                      <a:pt x="11726" y="25101"/>
                      <a:pt x="11502" y="24938"/>
                      <a:pt x="11502" y="25875"/>
                    </a:cubicBezTo>
                    <a:cubicBezTo>
                      <a:pt x="11502" y="26812"/>
                      <a:pt x="11838" y="27654"/>
                      <a:pt x="12353" y="27654"/>
                    </a:cubicBezTo>
                    <a:cubicBezTo>
                      <a:pt x="12878" y="27654"/>
                      <a:pt x="13196" y="26812"/>
                      <a:pt x="13196" y="25875"/>
                    </a:cubicBezTo>
                    <a:cubicBezTo>
                      <a:pt x="13196" y="24938"/>
                      <a:pt x="12972" y="25101"/>
                      <a:pt x="12972" y="23786"/>
                    </a:cubicBezTo>
                    <a:cubicBezTo>
                      <a:pt x="12972" y="23786"/>
                      <a:pt x="13437" y="23519"/>
                      <a:pt x="13282" y="23133"/>
                    </a:cubicBezTo>
                    <a:cubicBezTo>
                      <a:pt x="16015" y="22866"/>
                      <a:pt x="18397" y="21405"/>
                      <a:pt x="19927" y="19299"/>
                    </a:cubicBezTo>
                    <a:cubicBezTo>
                      <a:pt x="20021" y="19419"/>
                      <a:pt x="20150" y="19462"/>
                      <a:pt x="20270" y="19462"/>
                    </a:cubicBezTo>
                    <a:cubicBezTo>
                      <a:pt x="20477" y="19462"/>
                      <a:pt x="20657" y="19350"/>
                      <a:pt x="20657" y="19350"/>
                    </a:cubicBezTo>
                    <a:cubicBezTo>
                      <a:pt x="21792" y="20004"/>
                      <a:pt x="21534" y="20124"/>
                      <a:pt x="22342" y="20588"/>
                    </a:cubicBezTo>
                    <a:cubicBezTo>
                      <a:pt x="22815" y="20855"/>
                      <a:pt x="23314" y="21018"/>
                      <a:pt x="23700" y="21018"/>
                    </a:cubicBezTo>
                    <a:cubicBezTo>
                      <a:pt x="23975" y="21018"/>
                      <a:pt x="24199" y="20932"/>
                      <a:pt x="24311" y="20734"/>
                    </a:cubicBezTo>
                    <a:cubicBezTo>
                      <a:pt x="24569" y="20287"/>
                      <a:pt x="24001" y="19574"/>
                      <a:pt x="23193" y="19101"/>
                    </a:cubicBezTo>
                    <a:cubicBezTo>
                      <a:pt x="22385" y="18645"/>
                      <a:pt x="22411" y="18920"/>
                      <a:pt x="21268" y="18267"/>
                    </a:cubicBezTo>
                    <a:cubicBezTo>
                      <a:pt x="21268" y="18267"/>
                      <a:pt x="21268" y="17726"/>
                      <a:pt x="20864" y="17665"/>
                    </a:cubicBezTo>
                    <a:cubicBezTo>
                      <a:pt x="21388" y="16496"/>
                      <a:pt x="21689" y="15190"/>
                      <a:pt x="21689" y="13831"/>
                    </a:cubicBezTo>
                    <a:cubicBezTo>
                      <a:pt x="21689" y="12465"/>
                      <a:pt x="21388" y="11167"/>
                      <a:pt x="20864" y="9989"/>
                    </a:cubicBezTo>
                    <a:cubicBezTo>
                      <a:pt x="21276" y="9937"/>
                      <a:pt x="21276" y="9396"/>
                      <a:pt x="21276" y="9396"/>
                    </a:cubicBezTo>
                    <a:cubicBezTo>
                      <a:pt x="22420" y="8734"/>
                      <a:pt x="22385" y="9018"/>
                      <a:pt x="23202" y="8553"/>
                    </a:cubicBezTo>
                    <a:cubicBezTo>
                      <a:pt x="24010" y="8089"/>
                      <a:pt x="24586" y="7376"/>
                      <a:pt x="24319" y="6920"/>
                    </a:cubicBezTo>
                    <a:cubicBezTo>
                      <a:pt x="24216" y="6731"/>
                      <a:pt x="23984" y="6645"/>
                      <a:pt x="23709" y="6645"/>
                    </a:cubicBezTo>
                    <a:cubicBezTo>
                      <a:pt x="23322" y="6645"/>
                      <a:pt x="22815" y="6800"/>
                      <a:pt x="22351" y="7075"/>
                    </a:cubicBezTo>
                    <a:cubicBezTo>
                      <a:pt x="21551" y="7530"/>
                      <a:pt x="21809" y="7651"/>
                      <a:pt x="20666" y="8304"/>
                    </a:cubicBezTo>
                    <a:cubicBezTo>
                      <a:pt x="20666" y="8304"/>
                      <a:pt x="20485" y="8201"/>
                      <a:pt x="20279" y="8201"/>
                    </a:cubicBezTo>
                    <a:cubicBezTo>
                      <a:pt x="20159" y="8201"/>
                      <a:pt x="20030" y="8244"/>
                      <a:pt x="19935" y="8364"/>
                    </a:cubicBezTo>
                    <a:cubicBezTo>
                      <a:pt x="18414" y="6241"/>
                      <a:pt x="16024" y="4797"/>
                      <a:pt x="13299" y="4522"/>
                    </a:cubicBezTo>
                    <a:cubicBezTo>
                      <a:pt x="13445" y="4135"/>
                      <a:pt x="12981" y="3868"/>
                      <a:pt x="12981" y="3868"/>
                    </a:cubicBezTo>
                    <a:cubicBezTo>
                      <a:pt x="12981" y="2562"/>
                      <a:pt x="13213" y="2717"/>
                      <a:pt x="13213" y="1788"/>
                    </a:cubicBezTo>
                    <a:cubicBezTo>
                      <a:pt x="13213" y="851"/>
                      <a:pt x="12878" y="0"/>
                      <a:pt x="12362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44"/>
              <p:cNvSpPr/>
              <p:nvPr/>
            </p:nvSpPr>
            <p:spPr>
              <a:xfrm>
                <a:off x="2103325" y="498150"/>
                <a:ext cx="382125" cy="381900"/>
              </a:xfrm>
              <a:custGeom>
                <a:avLst/>
                <a:gdLst/>
                <a:ahLst/>
                <a:cxnLst/>
                <a:rect l="l" t="t" r="r" b="b"/>
                <a:pathLst>
                  <a:path w="15285" h="15276" extrusionOk="0">
                    <a:moveTo>
                      <a:pt x="7617" y="396"/>
                    </a:moveTo>
                    <a:lnTo>
                      <a:pt x="7617" y="697"/>
                    </a:lnTo>
                    <a:lnTo>
                      <a:pt x="7101" y="697"/>
                    </a:lnTo>
                    <a:cubicBezTo>
                      <a:pt x="7084" y="654"/>
                      <a:pt x="7058" y="559"/>
                      <a:pt x="7049" y="422"/>
                    </a:cubicBezTo>
                    <a:cubicBezTo>
                      <a:pt x="7247" y="413"/>
                      <a:pt x="7427" y="396"/>
                      <a:pt x="7617" y="396"/>
                    </a:cubicBezTo>
                    <a:close/>
                    <a:moveTo>
                      <a:pt x="8132" y="413"/>
                    </a:moveTo>
                    <a:cubicBezTo>
                      <a:pt x="8167" y="413"/>
                      <a:pt x="8201" y="413"/>
                      <a:pt x="8227" y="422"/>
                    </a:cubicBezTo>
                    <a:cubicBezTo>
                      <a:pt x="8210" y="559"/>
                      <a:pt x="8193" y="654"/>
                      <a:pt x="8175" y="697"/>
                    </a:cubicBezTo>
                    <a:lnTo>
                      <a:pt x="8089" y="697"/>
                    </a:lnTo>
                    <a:cubicBezTo>
                      <a:pt x="8115" y="637"/>
                      <a:pt x="8132" y="551"/>
                      <a:pt x="8132" y="465"/>
                    </a:cubicBezTo>
                    <a:lnTo>
                      <a:pt x="8132" y="413"/>
                    </a:lnTo>
                    <a:close/>
                    <a:moveTo>
                      <a:pt x="7986" y="946"/>
                    </a:moveTo>
                    <a:lnTo>
                      <a:pt x="7986" y="972"/>
                    </a:lnTo>
                    <a:lnTo>
                      <a:pt x="7986" y="1341"/>
                    </a:lnTo>
                    <a:lnTo>
                      <a:pt x="7917" y="1341"/>
                    </a:lnTo>
                    <a:lnTo>
                      <a:pt x="7917" y="998"/>
                    </a:lnTo>
                    <a:lnTo>
                      <a:pt x="7634" y="998"/>
                    </a:lnTo>
                    <a:lnTo>
                      <a:pt x="7634" y="1341"/>
                    </a:lnTo>
                    <a:lnTo>
                      <a:pt x="7299" y="1341"/>
                    </a:lnTo>
                    <a:lnTo>
                      <a:pt x="7299" y="972"/>
                    </a:lnTo>
                    <a:lnTo>
                      <a:pt x="7299" y="946"/>
                    </a:lnTo>
                    <a:close/>
                    <a:moveTo>
                      <a:pt x="8081" y="1599"/>
                    </a:moveTo>
                    <a:cubicBezTo>
                      <a:pt x="8124" y="1702"/>
                      <a:pt x="8210" y="1960"/>
                      <a:pt x="8210" y="2493"/>
                    </a:cubicBezTo>
                    <a:cubicBezTo>
                      <a:pt x="8210" y="3095"/>
                      <a:pt x="8124" y="3465"/>
                      <a:pt x="8081" y="3611"/>
                    </a:cubicBezTo>
                    <a:lnTo>
                      <a:pt x="8021" y="3611"/>
                    </a:lnTo>
                    <a:cubicBezTo>
                      <a:pt x="8072" y="3448"/>
                      <a:pt x="8158" y="3129"/>
                      <a:pt x="8158" y="2631"/>
                    </a:cubicBezTo>
                    <a:cubicBezTo>
                      <a:pt x="8158" y="1960"/>
                      <a:pt x="8046" y="1642"/>
                      <a:pt x="8046" y="1642"/>
                    </a:cubicBezTo>
                    <a:lnTo>
                      <a:pt x="7634" y="1642"/>
                    </a:lnTo>
                    <a:lnTo>
                      <a:pt x="7634" y="3602"/>
                    </a:lnTo>
                    <a:lnTo>
                      <a:pt x="7187" y="3602"/>
                    </a:lnTo>
                    <a:cubicBezTo>
                      <a:pt x="7144" y="3448"/>
                      <a:pt x="7058" y="3095"/>
                      <a:pt x="7058" y="2493"/>
                    </a:cubicBezTo>
                    <a:cubicBezTo>
                      <a:pt x="7058" y="1943"/>
                      <a:pt x="7144" y="1702"/>
                      <a:pt x="7187" y="1599"/>
                    </a:cubicBezTo>
                    <a:close/>
                    <a:moveTo>
                      <a:pt x="13608" y="3525"/>
                    </a:moveTo>
                    <a:cubicBezTo>
                      <a:pt x="13711" y="3688"/>
                      <a:pt x="13806" y="3852"/>
                      <a:pt x="13909" y="4006"/>
                    </a:cubicBezTo>
                    <a:lnTo>
                      <a:pt x="13651" y="4161"/>
                    </a:lnTo>
                    <a:lnTo>
                      <a:pt x="13393" y="3705"/>
                    </a:lnTo>
                    <a:cubicBezTo>
                      <a:pt x="13419" y="3662"/>
                      <a:pt x="13488" y="3602"/>
                      <a:pt x="13608" y="3525"/>
                    </a:cubicBezTo>
                    <a:close/>
                    <a:moveTo>
                      <a:pt x="1642" y="3576"/>
                    </a:moveTo>
                    <a:cubicBezTo>
                      <a:pt x="1728" y="3645"/>
                      <a:pt x="1788" y="3697"/>
                      <a:pt x="1814" y="3731"/>
                    </a:cubicBezTo>
                    <a:lnTo>
                      <a:pt x="1556" y="4178"/>
                    </a:lnTo>
                    <a:lnTo>
                      <a:pt x="1341" y="4066"/>
                    </a:lnTo>
                    <a:cubicBezTo>
                      <a:pt x="1445" y="3903"/>
                      <a:pt x="1539" y="3740"/>
                      <a:pt x="1642" y="3576"/>
                    </a:cubicBezTo>
                    <a:close/>
                    <a:moveTo>
                      <a:pt x="8029" y="3860"/>
                    </a:moveTo>
                    <a:lnTo>
                      <a:pt x="8029" y="4479"/>
                    </a:lnTo>
                    <a:lnTo>
                      <a:pt x="8029" y="4513"/>
                    </a:lnTo>
                    <a:lnTo>
                      <a:pt x="7960" y="4513"/>
                    </a:lnTo>
                    <a:lnTo>
                      <a:pt x="7960" y="3920"/>
                    </a:lnTo>
                    <a:lnTo>
                      <a:pt x="7617" y="3920"/>
                    </a:lnTo>
                    <a:lnTo>
                      <a:pt x="7617" y="4513"/>
                    </a:lnTo>
                    <a:lnTo>
                      <a:pt x="7247" y="4513"/>
                    </a:lnTo>
                    <a:lnTo>
                      <a:pt x="7247" y="4479"/>
                    </a:lnTo>
                    <a:lnTo>
                      <a:pt x="7247" y="3860"/>
                    </a:lnTo>
                    <a:close/>
                    <a:moveTo>
                      <a:pt x="14141" y="4436"/>
                    </a:moveTo>
                    <a:cubicBezTo>
                      <a:pt x="14150" y="4470"/>
                      <a:pt x="14175" y="4496"/>
                      <a:pt x="14184" y="4522"/>
                    </a:cubicBezTo>
                    <a:cubicBezTo>
                      <a:pt x="14047" y="4599"/>
                      <a:pt x="13961" y="4634"/>
                      <a:pt x="13918" y="4634"/>
                    </a:cubicBezTo>
                    <a:lnTo>
                      <a:pt x="13875" y="4556"/>
                    </a:lnTo>
                    <a:cubicBezTo>
                      <a:pt x="13952" y="4539"/>
                      <a:pt x="14021" y="4513"/>
                      <a:pt x="14098" y="4470"/>
                    </a:cubicBezTo>
                    <a:cubicBezTo>
                      <a:pt x="14107" y="4462"/>
                      <a:pt x="14124" y="4462"/>
                      <a:pt x="14141" y="4436"/>
                    </a:cubicBezTo>
                    <a:close/>
                    <a:moveTo>
                      <a:pt x="1109" y="4505"/>
                    </a:moveTo>
                    <a:cubicBezTo>
                      <a:pt x="1169" y="4548"/>
                      <a:pt x="1255" y="4565"/>
                      <a:pt x="1324" y="4574"/>
                    </a:cubicBezTo>
                    <a:lnTo>
                      <a:pt x="1281" y="4651"/>
                    </a:lnTo>
                    <a:cubicBezTo>
                      <a:pt x="1238" y="4642"/>
                      <a:pt x="1169" y="4634"/>
                      <a:pt x="1066" y="4574"/>
                    </a:cubicBezTo>
                    <a:cubicBezTo>
                      <a:pt x="1084" y="4556"/>
                      <a:pt x="1101" y="4522"/>
                      <a:pt x="1109" y="4505"/>
                    </a:cubicBezTo>
                    <a:close/>
                    <a:moveTo>
                      <a:pt x="13264" y="4006"/>
                    </a:moveTo>
                    <a:lnTo>
                      <a:pt x="13608" y="4599"/>
                    </a:lnTo>
                    <a:lnTo>
                      <a:pt x="13591" y="4608"/>
                    </a:lnTo>
                    <a:lnTo>
                      <a:pt x="13264" y="4806"/>
                    </a:lnTo>
                    <a:lnTo>
                      <a:pt x="13230" y="4754"/>
                    </a:lnTo>
                    <a:lnTo>
                      <a:pt x="13531" y="4582"/>
                    </a:lnTo>
                    <a:lnTo>
                      <a:pt x="13393" y="4333"/>
                    </a:lnTo>
                    <a:lnTo>
                      <a:pt x="13092" y="4505"/>
                    </a:lnTo>
                    <a:lnTo>
                      <a:pt x="12920" y="4213"/>
                    </a:lnTo>
                    <a:lnTo>
                      <a:pt x="13247" y="4015"/>
                    </a:lnTo>
                    <a:lnTo>
                      <a:pt x="13264" y="4006"/>
                    </a:lnTo>
                    <a:close/>
                    <a:moveTo>
                      <a:pt x="1935" y="4015"/>
                    </a:moveTo>
                    <a:lnTo>
                      <a:pt x="1943" y="4032"/>
                    </a:lnTo>
                    <a:lnTo>
                      <a:pt x="2278" y="4221"/>
                    </a:lnTo>
                    <a:lnTo>
                      <a:pt x="2106" y="4513"/>
                    </a:lnTo>
                    <a:lnTo>
                      <a:pt x="1806" y="4342"/>
                    </a:lnTo>
                    <a:lnTo>
                      <a:pt x="1668" y="4591"/>
                    </a:lnTo>
                    <a:lnTo>
                      <a:pt x="1969" y="4763"/>
                    </a:lnTo>
                    <a:lnTo>
                      <a:pt x="1935" y="4814"/>
                    </a:lnTo>
                    <a:lnTo>
                      <a:pt x="1599" y="4617"/>
                    </a:lnTo>
                    <a:lnTo>
                      <a:pt x="1591" y="4608"/>
                    </a:lnTo>
                    <a:lnTo>
                      <a:pt x="1935" y="4015"/>
                    </a:lnTo>
                    <a:close/>
                    <a:moveTo>
                      <a:pt x="8175" y="4763"/>
                    </a:moveTo>
                    <a:cubicBezTo>
                      <a:pt x="8193" y="4866"/>
                      <a:pt x="8201" y="5038"/>
                      <a:pt x="8201" y="5193"/>
                    </a:cubicBezTo>
                    <a:cubicBezTo>
                      <a:pt x="8184" y="5193"/>
                      <a:pt x="8167" y="5184"/>
                      <a:pt x="8158" y="5184"/>
                    </a:cubicBezTo>
                    <a:cubicBezTo>
                      <a:pt x="8158" y="4978"/>
                      <a:pt x="8115" y="4814"/>
                      <a:pt x="8115" y="4814"/>
                    </a:cubicBezTo>
                    <a:lnTo>
                      <a:pt x="7634" y="4814"/>
                    </a:lnTo>
                    <a:lnTo>
                      <a:pt x="7634" y="5124"/>
                    </a:lnTo>
                    <a:cubicBezTo>
                      <a:pt x="7436" y="5124"/>
                      <a:pt x="7247" y="5158"/>
                      <a:pt x="7084" y="5193"/>
                    </a:cubicBezTo>
                    <a:cubicBezTo>
                      <a:pt x="7084" y="5038"/>
                      <a:pt x="7084" y="4866"/>
                      <a:pt x="7101" y="4763"/>
                    </a:cubicBezTo>
                    <a:close/>
                    <a:moveTo>
                      <a:pt x="8476" y="447"/>
                    </a:moveTo>
                    <a:cubicBezTo>
                      <a:pt x="10514" y="680"/>
                      <a:pt x="12284" y="1754"/>
                      <a:pt x="13445" y="3310"/>
                    </a:cubicBezTo>
                    <a:cubicBezTo>
                      <a:pt x="13178" y="3490"/>
                      <a:pt x="13049" y="3662"/>
                      <a:pt x="13110" y="3783"/>
                    </a:cubicBezTo>
                    <a:lnTo>
                      <a:pt x="12766" y="3989"/>
                    </a:lnTo>
                    <a:cubicBezTo>
                      <a:pt x="12766" y="3989"/>
                      <a:pt x="12740" y="3980"/>
                      <a:pt x="12680" y="3980"/>
                    </a:cubicBezTo>
                    <a:cubicBezTo>
                      <a:pt x="12542" y="3980"/>
                      <a:pt x="12241" y="4023"/>
                      <a:pt x="11674" y="4350"/>
                    </a:cubicBezTo>
                    <a:cubicBezTo>
                      <a:pt x="10875" y="4814"/>
                      <a:pt x="10625" y="5167"/>
                      <a:pt x="10625" y="5167"/>
                    </a:cubicBezTo>
                    <a:lnTo>
                      <a:pt x="10049" y="5502"/>
                    </a:lnTo>
                    <a:cubicBezTo>
                      <a:pt x="10024" y="5468"/>
                      <a:pt x="9998" y="5459"/>
                      <a:pt x="9955" y="5459"/>
                    </a:cubicBezTo>
                    <a:cubicBezTo>
                      <a:pt x="9800" y="5459"/>
                      <a:pt x="9499" y="5622"/>
                      <a:pt x="9198" y="5803"/>
                    </a:cubicBezTo>
                    <a:cubicBezTo>
                      <a:pt x="8983" y="5622"/>
                      <a:pt x="8726" y="5468"/>
                      <a:pt x="8450" y="5373"/>
                    </a:cubicBezTo>
                    <a:cubicBezTo>
                      <a:pt x="8450" y="4926"/>
                      <a:pt x="8433" y="4496"/>
                      <a:pt x="8287" y="4496"/>
                    </a:cubicBezTo>
                    <a:lnTo>
                      <a:pt x="8287" y="3817"/>
                    </a:lnTo>
                    <a:cubicBezTo>
                      <a:pt x="8287" y="3817"/>
                      <a:pt x="8468" y="3422"/>
                      <a:pt x="8468" y="2502"/>
                    </a:cubicBezTo>
                    <a:cubicBezTo>
                      <a:pt x="8468" y="1591"/>
                      <a:pt x="8244" y="1376"/>
                      <a:pt x="8244" y="1376"/>
                    </a:cubicBezTo>
                    <a:lnTo>
                      <a:pt x="8244" y="980"/>
                    </a:lnTo>
                    <a:cubicBezTo>
                      <a:pt x="8373" y="980"/>
                      <a:pt x="8459" y="783"/>
                      <a:pt x="8476" y="447"/>
                    </a:cubicBezTo>
                    <a:close/>
                    <a:moveTo>
                      <a:pt x="6791" y="439"/>
                    </a:moveTo>
                    <a:cubicBezTo>
                      <a:pt x="6817" y="774"/>
                      <a:pt x="6912" y="972"/>
                      <a:pt x="7032" y="972"/>
                    </a:cubicBezTo>
                    <a:lnTo>
                      <a:pt x="7032" y="1367"/>
                    </a:lnTo>
                    <a:cubicBezTo>
                      <a:pt x="7032" y="1367"/>
                      <a:pt x="6800" y="1574"/>
                      <a:pt x="6800" y="2493"/>
                    </a:cubicBezTo>
                    <a:cubicBezTo>
                      <a:pt x="6800" y="3405"/>
                      <a:pt x="6989" y="3809"/>
                      <a:pt x="6989" y="3809"/>
                    </a:cubicBezTo>
                    <a:lnTo>
                      <a:pt x="6989" y="4479"/>
                    </a:lnTo>
                    <a:cubicBezTo>
                      <a:pt x="6826" y="4479"/>
                      <a:pt x="6826" y="4909"/>
                      <a:pt x="6826" y="5364"/>
                    </a:cubicBezTo>
                    <a:cubicBezTo>
                      <a:pt x="6533" y="5468"/>
                      <a:pt x="6267" y="5631"/>
                      <a:pt x="6035" y="5837"/>
                    </a:cubicBezTo>
                    <a:cubicBezTo>
                      <a:pt x="5725" y="5657"/>
                      <a:pt x="5416" y="5468"/>
                      <a:pt x="5253" y="5468"/>
                    </a:cubicBezTo>
                    <a:cubicBezTo>
                      <a:pt x="5210" y="5468"/>
                      <a:pt x="5175" y="5485"/>
                      <a:pt x="5158" y="5511"/>
                    </a:cubicBezTo>
                    <a:lnTo>
                      <a:pt x="4582" y="5184"/>
                    </a:lnTo>
                    <a:cubicBezTo>
                      <a:pt x="4582" y="5184"/>
                      <a:pt x="4333" y="4823"/>
                      <a:pt x="3533" y="4367"/>
                    </a:cubicBezTo>
                    <a:cubicBezTo>
                      <a:pt x="2975" y="4041"/>
                      <a:pt x="2665" y="3989"/>
                      <a:pt x="2528" y="3989"/>
                    </a:cubicBezTo>
                    <a:cubicBezTo>
                      <a:pt x="2476" y="3989"/>
                      <a:pt x="2442" y="3998"/>
                      <a:pt x="2442" y="3998"/>
                    </a:cubicBezTo>
                    <a:lnTo>
                      <a:pt x="2098" y="3791"/>
                    </a:lnTo>
                    <a:cubicBezTo>
                      <a:pt x="2158" y="3688"/>
                      <a:pt x="2055" y="3525"/>
                      <a:pt x="1806" y="3353"/>
                    </a:cubicBezTo>
                    <a:cubicBezTo>
                      <a:pt x="2957" y="1771"/>
                      <a:pt x="4754" y="688"/>
                      <a:pt x="6791" y="439"/>
                    </a:cubicBezTo>
                    <a:close/>
                    <a:moveTo>
                      <a:pt x="2545" y="4256"/>
                    </a:moveTo>
                    <a:cubicBezTo>
                      <a:pt x="2657" y="4264"/>
                      <a:pt x="2914" y="4324"/>
                      <a:pt x="3387" y="4591"/>
                    </a:cubicBezTo>
                    <a:cubicBezTo>
                      <a:pt x="3912" y="4892"/>
                      <a:pt x="4178" y="5141"/>
                      <a:pt x="4290" y="5253"/>
                    </a:cubicBezTo>
                    <a:lnTo>
                      <a:pt x="4075" y="5631"/>
                    </a:lnTo>
                    <a:lnTo>
                      <a:pt x="2373" y="4651"/>
                    </a:lnTo>
                    <a:lnTo>
                      <a:pt x="2158" y="5021"/>
                    </a:lnTo>
                    <a:cubicBezTo>
                      <a:pt x="2158" y="5021"/>
                      <a:pt x="2373" y="5270"/>
                      <a:pt x="2957" y="5597"/>
                    </a:cubicBezTo>
                    <a:cubicBezTo>
                      <a:pt x="3370" y="5846"/>
                      <a:pt x="3697" y="5932"/>
                      <a:pt x="3869" y="5966"/>
                    </a:cubicBezTo>
                    <a:lnTo>
                      <a:pt x="3834" y="6026"/>
                    </a:lnTo>
                    <a:cubicBezTo>
                      <a:pt x="3671" y="6001"/>
                      <a:pt x="3336" y="5880"/>
                      <a:pt x="2803" y="5579"/>
                    </a:cubicBezTo>
                    <a:cubicBezTo>
                      <a:pt x="2330" y="5313"/>
                      <a:pt x="2158" y="5107"/>
                      <a:pt x="2098" y="5021"/>
                    </a:cubicBezTo>
                    <a:lnTo>
                      <a:pt x="2545" y="4256"/>
                    </a:lnTo>
                    <a:close/>
                    <a:moveTo>
                      <a:pt x="12637" y="4247"/>
                    </a:moveTo>
                    <a:lnTo>
                      <a:pt x="13075" y="5021"/>
                    </a:lnTo>
                    <a:cubicBezTo>
                      <a:pt x="13015" y="5107"/>
                      <a:pt x="12843" y="5304"/>
                      <a:pt x="12370" y="5579"/>
                    </a:cubicBezTo>
                    <a:cubicBezTo>
                      <a:pt x="11837" y="5880"/>
                      <a:pt x="11493" y="5983"/>
                      <a:pt x="11339" y="6026"/>
                    </a:cubicBezTo>
                    <a:lnTo>
                      <a:pt x="11313" y="5949"/>
                    </a:lnTo>
                    <a:cubicBezTo>
                      <a:pt x="11485" y="5923"/>
                      <a:pt x="11803" y="5829"/>
                      <a:pt x="12233" y="5588"/>
                    </a:cubicBezTo>
                    <a:cubicBezTo>
                      <a:pt x="12809" y="5253"/>
                      <a:pt x="13024" y="5003"/>
                      <a:pt x="13024" y="5003"/>
                    </a:cubicBezTo>
                    <a:lnTo>
                      <a:pt x="12809" y="4642"/>
                    </a:lnTo>
                    <a:lnTo>
                      <a:pt x="11115" y="5622"/>
                    </a:lnTo>
                    <a:lnTo>
                      <a:pt x="10900" y="5244"/>
                    </a:lnTo>
                    <a:cubicBezTo>
                      <a:pt x="11004" y="5124"/>
                      <a:pt x="11270" y="4874"/>
                      <a:pt x="11803" y="4574"/>
                    </a:cubicBezTo>
                    <a:cubicBezTo>
                      <a:pt x="12267" y="4307"/>
                      <a:pt x="12525" y="4256"/>
                      <a:pt x="12637" y="4247"/>
                    </a:cubicBezTo>
                    <a:close/>
                    <a:moveTo>
                      <a:pt x="10711" y="5407"/>
                    </a:moveTo>
                    <a:lnTo>
                      <a:pt x="11107" y="6087"/>
                    </a:lnTo>
                    <a:lnTo>
                      <a:pt x="10574" y="6396"/>
                    </a:lnTo>
                    <a:lnTo>
                      <a:pt x="10539" y="6413"/>
                    </a:lnTo>
                    <a:lnTo>
                      <a:pt x="10514" y="6362"/>
                    </a:lnTo>
                    <a:lnTo>
                      <a:pt x="11021" y="6061"/>
                    </a:lnTo>
                    <a:lnTo>
                      <a:pt x="10849" y="5768"/>
                    </a:lnTo>
                    <a:lnTo>
                      <a:pt x="10333" y="6069"/>
                    </a:lnTo>
                    <a:lnTo>
                      <a:pt x="10144" y="5743"/>
                    </a:lnTo>
                    <a:lnTo>
                      <a:pt x="10178" y="5717"/>
                    </a:lnTo>
                    <a:lnTo>
                      <a:pt x="10711" y="5407"/>
                    </a:lnTo>
                    <a:close/>
                    <a:moveTo>
                      <a:pt x="4479" y="5425"/>
                    </a:moveTo>
                    <a:lnTo>
                      <a:pt x="5021" y="5734"/>
                    </a:lnTo>
                    <a:lnTo>
                      <a:pt x="5055" y="5760"/>
                    </a:lnTo>
                    <a:lnTo>
                      <a:pt x="4857" y="6095"/>
                    </a:lnTo>
                    <a:lnTo>
                      <a:pt x="4341" y="5794"/>
                    </a:lnTo>
                    <a:lnTo>
                      <a:pt x="4170" y="6078"/>
                    </a:lnTo>
                    <a:lnTo>
                      <a:pt x="4685" y="6379"/>
                    </a:lnTo>
                    <a:lnTo>
                      <a:pt x="4651" y="6439"/>
                    </a:lnTo>
                    <a:lnTo>
                      <a:pt x="4625" y="6413"/>
                    </a:lnTo>
                    <a:lnTo>
                      <a:pt x="4084" y="6104"/>
                    </a:lnTo>
                    <a:lnTo>
                      <a:pt x="4479" y="5425"/>
                    </a:lnTo>
                    <a:close/>
                    <a:moveTo>
                      <a:pt x="9852" y="5734"/>
                    </a:moveTo>
                    <a:lnTo>
                      <a:pt x="10393" y="6662"/>
                    </a:lnTo>
                    <a:cubicBezTo>
                      <a:pt x="10307" y="6723"/>
                      <a:pt x="10170" y="6809"/>
                      <a:pt x="10024" y="6895"/>
                    </a:cubicBezTo>
                    <a:cubicBezTo>
                      <a:pt x="10024" y="6886"/>
                      <a:pt x="10015" y="6869"/>
                      <a:pt x="10015" y="6852"/>
                    </a:cubicBezTo>
                    <a:cubicBezTo>
                      <a:pt x="10187" y="6748"/>
                      <a:pt x="10316" y="6637"/>
                      <a:pt x="10316" y="6637"/>
                    </a:cubicBezTo>
                    <a:lnTo>
                      <a:pt x="10067" y="6224"/>
                    </a:lnTo>
                    <a:lnTo>
                      <a:pt x="9800" y="6370"/>
                    </a:lnTo>
                    <a:cubicBezTo>
                      <a:pt x="9705" y="6215"/>
                      <a:pt x="9577" y="6052"/>
                      <a:pt x="9465" y="5932"/>
                    </a:cubicBezTo>
                    <a:cubicBezTo>
                      <a:pt x="9611" y="5854"/>
                      <a:pt x="9757" y="5768"/>
                      <a:pt x="9852" y="5734"/>
                    </a:cubicBezTo>
                    <a:close/>
                    <a:moveTo>
                      <a:pt x="5356" y="5760"/>
                    </a:moveTo>
                    <a:cubicBezTo>
                      <a:pt x="5450" y="5803"/>
                      <a:pt x="5597" y="5880"/>
                      <a:pt x="5743" y="5958"/>
                    </a:cubicBezTo>
                    <a:cubicBezTo>
                      <a:pt x="5614" y="6069"/>
                      <a:pt x="5493" y="6233"/>
                      <a:pt x="5399" y="6396"/>
                    </a:cubicBezTo>
                    <a:lnTo>
                      <a:pt x="5124" y="6241"/>
                    </a:lnTo>
                    <a:lnTo>
                      <a:pt x="4892" y="6662"/>
                    </a:lnTo>
                    <a:cubicBezTo>
                      <a:pt x="4892" y="6662"/>
                      <a:pt x="5012" y="6783"/>
                      <a:pt x="5192" y="6877"/>
                    </a:cubicBezTo>
                    <a:cubicBezTo>
                      <a:pt x="5192" y="6886"/>
                      <a:pt x="5184" y="6912"/>
                      <a:pt x="5184" y="6920"/>
                    </a:cubicBezTo>
                    <a:cubicBezTo>
                      <a:pt x="5038" y="6843"/>
                      <a:pt x="4900" y="6748"/>
                      <a:pt x="4814" y="6688"/>
                    </a:cubicBezTo>
                    <a:lnTo>
                      <a:pt x="5356" y="5760"/>
                    </a:lnTo>
                    <a:close/>
                    <a:moveTo>
                      <a:pt x="5115" y="8218"/>
                    </a:moveTo>
                    <a:cubicBezTo>
                      <a:pt x="5167" y="8382"/>
                      <a:pt x="5235" y="8562"/>
                      <a:pt x="5330" y="8726"/>
                    </a:cubicBezTo>
                    <a:lnTo>
                      <a:pt x="5064" y="8880"/>
                    </a:lnTo>
                    <a:lnTo>
                      <a:pt x="5296" y="9293"/>
                    </a:lnTo>
                    <a:cubicBezTo>
                      <a:pt x="5296" y="9293"/>
                      <a:pt x="5459" y="9241"/>
                      <a:pt x="5631" y="9147"/>
                    </a:cubicBezTo>
                    <a:cubicBezTo>
                      <a:pt x="5657" y="9155"/>
                      <a:pt x="5665" y="9181"/>
                      <a:pt x="5674" y="9190"/>
                    </a:cubicBezTo>
                    <a:cubicBezTo>
                      <a:pt x="5536" y="9267"/>
                      <a:pt x="5382" y="9353"/>
                      <a:pt x="5287" y="9379"/>
                    </a:cubicBezTo>
                    <a:lnTo>
                      <a:pt x="4745" y="8459"/>
                    </a:lnTo>
                    <a:cubicBezTo>
                      <a:pt x="4840" y="8390"/>
                      <a:pt x="4978" y="8304"/>
                      <a:pt x="5115" y="8218"/>
                    </a:cubicBezTo>
                    <a:close/>
                    <a:moveTo>
                      <a:pt x="7634" y="5614"/>
                    </a:moveTo>
                    <a:cubicBezTo>
                      <a:pt x="8502" y="5614"/>
                      <a:pt x="9233" y="6155"/>
                      <a:pt x="9534" y="6920"/>
                    </a:cubicBezTo>
                    <a:cubicBezTo>
                      <a:pt x="9516" y="6903"/>
                      <a:pt x="9516" y="6886"/>
                      <a:pt x="9508" y="6869"/>
                    </a:cubicBezTo>
                    <a:cubicBezTo>
                      <a:pt x="9422" y="6688"/>
                      <a:pt x="9319" y="6525"/>
                      <a:pt x="9190" y="6370"/>
                    </a:cubicBezTo>
                    <a:cubicBezTo>
                      <a:pt x="9044" y="6233"/>
                      <a:pt x="8897" y="6104"/>
                      <a:pt x="8734" y="6009"/>
                    </a:cubicBezTo>
                    <a:cubicBezTo>
                      <a:pt x="8562" y="5906"/>
                      <a:pt x="8382" y="5846"/>
                      <a:pt x="8201" y="5803"/>
                    </a:cubicBezTo>
                    <a:cubicBezTo>
                      <a:pt x="8076" y="5773"/>
                      <a:pt x="7943" y="5764"/>
                      <a:pt x="7814" y="5764"/>
                    </a:cubicBezTo>
                    <a:cubicBezTo>
                      <a:pt x="7756" y="5764"/>
                      <a:pt x="7698" y="5766"/>
                      <a:pt x="7642" y="5768"/>
                    </a:cubicBezTo>
                    <a:cubicBezTo>
                      <a:pt x="7823" y="5794"/>
                      <a:pt x="8003" y="5837"/>
                      <a:pt x="8167" y="5897"/>
                    </a:cubicBezTo>
                    <a:cubicBezTo>
                      <a:pt x="8330" y="5975"/>
                      <a:pt x="8493" y="6052"/>
                      <a:pt x="8631" y="6164"/>
                    </a:cubicBezTo>
                    <a:cubicBezTo>
                      <a:pt x="8768" y="6276"/>
                      <a:pt x="8889" y="6405"/>
                      <a:pt x="8992" y="6542"/>
                    </a:cubicBezTo>
                    <a:cubicBezTo>
                      <a:pt x="9087" y="6680"/>
                      <a:pt x="9173" y="6834"/>
                      <a:pt x="9233" y="6998"/>
                    </a:cubicBezTo>
                    <a:cubicBezTo>
                      <a:pt x="9465" y="7625"/>
                      <a:pt x="9301" y="8382"/>
                      <a:pt x="8820" y="8846"/>
                    </a:cubicBezTo>
                    <a:cubicBezTo>
                      <a:pt x="8497" y="9175"/>
                      <a:pt x="8037" y="9358"/>
                      <a:pt x="7572" y="9358"/>
                    </a:cubicBezTo>
                    <a:cubicBezTo>
                      <a:pt x="7369" y="9358"/>
                      <a:pt x="7165" y="9323"/>
                      <a:pt x="6972" y="9250"/>
                    </a:cubicBezTo>
                    <a:cubicBezTo>
                      <a:pt x="6809" y="9190"/>
                      <a:pt x="6662" y="9112"/>
                      <a:pt x="6525" y="9018"/>
                    </a:cubicBezTo>
                    <a:cubicBezTo>
                      <a:pt x="6379" y="8906"/>
                      <a:pt x="6267" y="8786"/>
                      <a:pt x="6147" y="8648"/>
                    </a:cubicBezTo>
                    <a:cubicBezTo>
                      <a:pt x="6035" y="8511"/>
                      <a:pt x="5949" y="8356"/>
                      <a:pt x="5880" y="8184"/>
                    </a:cubicBezTo>
                    <a:cubicBezTo>
                      <a:pt x="5811" y="8012"/>
                      <a:pt x="5768" y="7840"/>
                      <a:pt x="5751" y="7660"/>
                    </a:cubicBezTo>
                    <a:lnTo>
                      <a:pt x="5751" y="7660"/>
                    </a:lnTo>
                    <a:cubicBezTo>
                      <a:pt x="5725" y="7840"/>
                      <a:pt x="5734" y="8038"/>
                      <a:pt x="5786" y="8218"/>
                    </a:cubicBezTo>
                    <a:cubicBezTo>
                      <a:pt x="5820" y="8399"/>
                      <a:pt x="5889" y="8588"/>
                      <a:pt x="5983" y="8760"/>
                    </a:cubicBezTo>
                    <a:cubicBezTo>
                      <a:pt x="6078" y="8915"/>
                      <a:pt x="6215" y="9078"/>
                      <a:pt x="6353" y="9207"/>
                    </a:cubicBezTo>
                    <a:cubicBezTo>
                      <a:pt x="6449" y="9292"/>
                      <a:pt x="6553" y="9369"/>
                      <a:pt x="6664" y="9437"/>
                    </a:cubicBezTo>
                    <a:lnTo>
                      <a:pt x="6664" y="9437"/>
                    </a:lnTo>
                    <a:cubicBezTo>
                      <a:pt x="6033" y="9090"/>
                      <a:pt x="5597" y="8415"/>
                      <a:pt x="5597" y="7642"/>
                    </a:cubicBezTo>
                    <a:cubicBezTo>
                      <a:pt x="5597" y="6525"/>
                      <a:pt x="6516" y="5614"/>
                      <a:pt x="7634" y="5614"/>
                    </a:cubicBezTo>
                    <a:close/>
                    <a:moveTo>
                      <a:pt x="10024" y="8390"/>
                    </a:moveTo>
                    <a:cubicBezTo>
                      <a:pt x="10170" y="8468"/>
                      <a:pt x="10307" y="8562"/>
                      <a:pt x="10393" y="8631"/>
                    </a:cubicBezTo>
                    <a:lnTo>
                      <a:pt x="9869" y="9542"/>
                    </a:lnTo>
                    <a:cubicBezTo>
                      <a:pt x="9766" y="9499"/>
                      <a:pt x="9620" y="9422"/>
                      <a:pt x="9473" y="9353"/>
                    </a:cubicBezTo>
                    <a:lnTo>
                      <a:pt x="9508" y="9319"/>
                    </a:lnTo>
                    <a:cubicBezTo>
                      <a:pt x="9680" y="9413"/>
                      <a:pt x="9843" y="9465"/>
                      <a:pt x="9843" y="9465"/>
                    </a:cubicBezTo>
                    <a:lnTo>
                      <a:pt x="10084" y="9044"/>
                    </a:lnTo>
                    <a:lnTo>
                      <a:pt x="9809" y="8898"/>
                    </a:lnTo>
                    <a:cubicBezTo>
                      <a:pt x="9903" y="8726"/>
                      <a:pt x="9972" y="8545"/>
                      <a:pt x="10024" y="8390"/>
                    </a:cubicBezTo>
                    <a:close/>
                    <a:moveTo>
                      <a:pt x="4608" y="8691"/>
                    </a:moveTo>
                    <a:lnTo>
                      <a:pt x="4806" y="9026"/>
                    </a:lnTo>
                    <a:lnTo>
                      <a:pt x="4290" y="9327"/>
                    </a:lnTo>
                    <a:lnTo>
                      <a:pt x="4462" y="9620"/>
                    </a:lnTo>
                    <a:lnTo>
                      <a:pt x="4978" y="9319"/>
                    </a:lnTo>
                    <a:lnTo>
                      <a:pt x="5012" y="9370"/>
                    </a:lnTo>
                    <a:lnTo>
                      <a:pt x="4978" y="9396"/>
                    </a:lnTo>
                    <a:lnTo>
                      <a:pt x="4436" y="9706"/>
                    </a:lnTo>
                    <a:lnTo>
                      <a:pt x="4041" y="9026"/>
                    </a:lnTo>
                    <a:lnTo>
                      <a:pt x="4582" y="8717"/>
                    </a:lnTo>
                    <a:lnTo>
                      <a:pt x="4608" y="8691"/>
                    </a:lnTo>
                    <a:close/>
                    <a:moveTo>
                      <a:pt x="10539" y="8863"/>
                    </a:moveTo>
                    <a:lnTo>
                      <a:pt x="10574" y="8889"/>
                    </a:lnTo>
                    <a:lnTo>
                      <a:pt x="11115" y="9198"/>
                    </a:lnTo>
                    <a:lnTo>
                      <a:pt x="10711" y="9877"/>
                    </a:lnTo>
                    <a:lnTo>
                      <a:pt x="10178" y="9568"/>
                    </a:lnTo>
                    <a:lnTo>
                      <a:pt x="10144" y="9542"/>
                    </a:lnTo>
                    <a:lnTo>
                      <a:pt x="10178" y="9491"/>
                    </a:lnTo>
                    <a:lnTo>
                      <a:pt x="10694" y="9792"/>
                    </a:lnTo>
                    <a:lnTo>
                      <a:pt x="10866" y="9499"/>
                    </a:lnTo>
                    <a:lnTo>
                      <a:pt x="10350" y="9198"/>
                    </a:lnTo>
                    <a:lnTo>
                      <a:pt x="10539" y="8863"/>
                    </a:lnTo>
                    <a:close/>
                    <a:moveTo>
                      <a:pt x="955" y="4823"/>
                    </a:moveTo>
                    <a:cubicBezTo>
                      <a:pt x="1101" y="4892"/>
                      <a:pt x="1230" y="4926"/>
                      <a:pt x="1316" y="4926"/>
                    </a:cubicBezTo>
                    <a:cubicBezTo>
                      <a:pt x="1384" y="4926"/>
                      <a:pt x="1445" y="4900"/>
                      <a:pt x="1470" y="4849"/>
                    </a:cubicBezTo>
                    <a:lnTo>
                      <a:pt x="1814" y="5055"/>
                    </a:lnTo>
                    <a:cubicBezTo>
                      <a:pt x="1814" y="5055"/>
                      <a:pt x="1883" y="5356"/>
                      <a:pt x="2674" y="5811"/>
                    </a:cubicBezTo>
                    <a:cubicBezTo>
                      <a:pt x="3473" y="6276"/>
                      <a:pt x="3903" y="6319"/>
                      <a:pt x="3903" y="6319"/>
                    </a:cubicBezTo>
                    <a:lnTo>
                      <a:pt x="4479" y="6654"/>
                    </a:lnTo>
                    <a:cubicBezTo>
                      <a:pt x="4393" y="6800"/>
                      <a:pt x="4814" y="7041"/>
                      <a:pt x="5235" y="7273"/>
                    </a:cubicBezTo>
                    <a:cubicBezTo>
                      <a:pt x="5210" y="7393"/>
                      <a:pt x="5201" y="7522"/>
                      <a:pt x="5201" y="7651"/>
                    </a:cubicBezTo>
                    <a:cubicBezTo>
                      <a:pt x="5201" y="7728"/>
                      <a:pt x="5201" y="7789"/>
                      <a:pt x="5210" y="7866"/>
                    </a:cubicBezTo>
                    <a:cubicBezTo>
                      <a:pt x="4797" y="8115"/>
                      <a:pt x="4350" y="8347"/>
                      <a:pt x="4436" y="8502"/>
                    </a:cubicBezTo>
                    <a:lnTo>
                      <a:pt x="3860" y="8837"/>
                    </a:lnTo>
                    <a:cubicBezTo>
                      <a:pt x="3860" y="8837"/>
                      <a:pt x="3430" y="8880"/>
                      <a:pt x="2631" y="9336"/>
                    </a:cubicBezTo>
                    <a:cubicBezTo>
                      <a:pt x="1840" y="9800"/>
                      <a:pt x="1771" y="10101"/>
                      <a:pt x="1771" y="10101"/>
                    </a:cubicBezTo>
                    <a:lnTo>
                      <a:pt x="1427" y="10307"/>
                    </a:lnTo>
                    <a:cubicBezTo>
                      <a:pt x="1402" y="10264"/>
                      <a:pt x="1341" y="10230"/>
                      <a:pt x="1273" y="10230"/>
                    </a:cubicBezTo>
                    <a:cubicBezTo>
                      <a:pt x="1169" y="10230"/>
                      <a:pt x="1058" y="10264"/>
                      <a:pt x="903" y="10342"/>
                    </a:cubicBezTo>
                    <a:cubicBezTo>
                      <a:pt x="568" y="9508"/>
                      <a:pt x="387" y="8605"/>
                      <a:pt x="387" y="7660"/>
                    </a:cubicBezTo>
                    <a:cubicBezTo>
                      <a:pt x="387" y="6645"/>
                      <a:pt x="594" y="5683"/>
                      <a:pt x="955" y="4823"/>
                    </a:cubicBezTo>
                    <a:close/>
                    <a:moveTo>
                      <a:pt x="14296" y="4771"/>
                    </a:moveTo>
                    <a:cubicBezTo>
                      <a:pt x="14665" y="5657"/>
                      <a:pt x="14880" y="6620"/>
                      <a:pt x="14880" y="7642"/>
                    </a:cubicBezTo>
                    <a:cubicBezTo>
                      <a:pt x="14880" y="8665"/>
                      <a:pt x="14683" y="9628"/>
                      <a:pt x="14296" y="10514"/>
                    </a:cubicBezTo>
                    <a:cubicBezTo>
                      <a:pt x="14124" y="10428"/>
                      <a:pt x="13978" y="10385"/>
                      <a:pt x="13875" y="10385"/>
                    </a:cubicBezTo>
                    <a:cubicBezTo>
                      <a:pt x="13797" y="10385"/>
                      <a:pt x="13746" y="10402"/>
                      <a:pt x="13711" y="10453"/>
                    </a:cubicBezTo>
                    <a:lnTo>
                      <a:pt x="13367" y="10256"/>
                    </a:lnTo>
                    <a:cubicBezTo>
                      <a:pt x="13367" y="10256"/>
                      <a:pt x="13307" y="9946"/>
                      <a:pt x="12508" y="9491"/>
                    </a:cubicBezTo>
                    <a:cubicBezTo>
                      <a:pt x="11717" y="9026"/>
                      <a:pt x="11287" y="8983"/>
                      <a:pt x="11287" y="8983"/>
                    </a:cubicBezTo>
                    <a:lnTo>
                      <a:pt x="10703" y="8648"/>
                    </a:lnTo>
                    <a:cubicBezTo>
                      <a:pt x="10780" y="8511"/>
                      <a:pt x="10410" y="8296"/>
                      <a:pt x="10024" y="8072"/>
                    </a:cubicBezTo>
                    <a:cubicBezTo>
                      <a:pt x="10049" y="7935"/>
                      <a:pt x="10067" y="7789"/>
                      <a:pt x="10067" y="7642"/>
                    </a:cubicBezTo>
                    <a:cubicBezTo>
                      <a:pt x="10067" y="7488"/>
                      <a:pt x="10058" y="7350"/>
                      <a:pt x="10024" y="7213"/>
                    </a:cubicBezTo>
                    <a:cubicBezTo>
                      <a:pt x="10410" y="6989"/>
                      <a:pt x="10789" y="6774"/>
                      <a:pt x="10703" y="6628"/>
                    </a:cubicBezTo>
                    <a:lnTo>
                      <a:pt x="11287" y="6301"/>
                    </a:lnTo>
                    <a:cubicBezTo>
                      <a:pt x="11287" y="6301"/>
                      <a:pt x="11717" y="6258"/>
                      <a:pt x="12508" y="5794"/>
                    </a:cubicBezTo>
                    <a:cubicBezTo>
                      <a:pt x="13307" y="5330"/>
                      <a:pt x="13367" y="5029"/>
                      <a:pt x="13367" y="5029"/>
                    </a:cubicBezTo>
                    <a:lnTo>
                      <a:pt x="13711" y="4823"/>
                    </a:lnTo>
                    <a:cubicBezTo>
                      <a:pt x="13746" y="4866"/>
                      <a:pt x="13797" y="4900"/>
                      <a:pt x="13875" y="4900"/>
                    </a:cubicBezTo>
                    <a:cubicBezTo>
                      <a:pt x="13969" y="4900"/>
                      <a:pt x="14124" y="4857"/>
                      <a:pt x="14296" y="4771"/>
                    </a:cubicBezTo>
                    <a:close/>
                    <a:moveTo>
                      <a:pt x="8201" y="10092"/>
                    </a:moveTo>
                    <a:cubicBezTo>
                      <a:pt x="8201" y="10256"/>
                      <a:pt x="8184" y="10410"/>
                      <a:pt x="8175" y="10522"/>
                    </a:cubicBezTo>
                    <a:lnTo>
                      <a:pt x="7101" y="10522"/>
                    </a:lnTo>
                    <a:cubicBezTo>
                      <a:pt x="7092" y="10410"/>
                      <a:pt x="7084" y="10239"/>
                      <a:pt x="7084" y="10092"/>
                    </a:cubicBezTo>
                    <a:lnTo>
                      <a:pt x="7084" y="10092"/>
                    </a:lnTo>
                    <a:cubicBezTo>
                      <a:pt x="7247" y="10127"/>
                      <a:pt x="7436" y="10153"/>
                      <a:pt x="7634" y="10153"/>
                    </a:cubicBezTo>
                    <a:lnTo>
                      <a:pt x="7634" y="10471"/>
                    </a:lnTo>
                    <a:lnTo>
                      <a:pt x="8115" y="10471"/>
                    </a:lnTo>
                    <a:cubicBezTo>
                      <a:pt x="8115" y="10471"/>
                      <a:pt x="8158" y="10307"/>
                      <a:pt x="8158" y="10101"/>
                    </a:cubicBezTo>
                    <a:cubicBezTo>
                      <a:pt x="8167" y="10092"/>
                      <a:pt x="8175" y="10092"/>
                      <a:pt x="8201" y="10092"/>
                    </a:cubicBezTo>
                    <a:close/>
                    <a:moveTo>
                      <a:pt x="3808" y="9104"/>
                    </a:moveTo>
                    <a:lnTo>
                      <a:pt x="4023" y="9482"/>
                    </a:lnTo>
                    <a:lnTo>
                      <a:pt x="2321" y="10453"/>
                    </a:lnTo>
                    <a:lnTo>
                      <a:pt x="2536" y="10823"/>
                    </a:lnTo>
                    <a:cubicBezTo>
                      <a:pt x="2536" y="10823"/>
                      <a:pt x="2863" y="10754"/>
                      <a:pt x="3439" y="10428"/>
                    </a:cubicBezTo>
                    <a:cubicBezTo>
                      <a:pt x="3860" y="10178"/>
                      <a:pt x="4101" y="9955"/>
                      <a:pt x="4213" y="9826"/>
                    </a:cubicBezTo>
                    <a:lnTo>
                      <a:pt x="4247" y="9886"/>
                    </a:lnTo>
                    <a:cubicBezTo>
                      <a:pt x="4135" y="10006"/>
                      <a:pt x="3869" y="10256"/>
                      <a:pt x="3344" y="10557"/>
                    </a:cubicBezTo>
                    <a:cubicBezTo>
                      <a:pt x="2872" y="10823"/>
                      <a:pt x="2614" y="10875"/>
                      <a:pt x="2502" y="10883"/>
                    </a:cubicBezTo>
                    <a:lnTo>
                      <a:pt x="2063" y="10110"/>
                    </a:lnTo>
                    <a:cubicBezTo>
                      <a:pt x="2132" y="10024"/>
                      <a:pt x="2296" y="9826"/>
                      <a:pt x="2777" y="9551"/>
                    </a:cubicBezTo>
                    <a:cubicBezTo>
                      <a:pt x="3301" y="9250"/>
                      <a:pt x="3645" y="9147"/>
                      <a:pt x="3808" y="9104"/>
                    </a:cubicBezTo>
                    <a:close/>
                    <a:moveTo>
                      <a:pt x="11347" y="9267"/>
                    </a:moveTo>
                    <a:cubicBezTo>
                      <a:pt x="11511" y="9293"/>
                      <a:pt x="11855" y="9413"/>
                      <a:pt x="12379" y="9714"/>
                    </a:cubicBezTo>
                    <a:cubicBezTo>
                      <a:pt x="12852" y="9981"/>
                      <a:pt x="13024" y="10187"/>
                      <a:pt x="13092" y="10273"/>
                    </a:cubicBezTo>
                    <a:lnTo>
                      <a:pt x="12645" y="11047"/>
                    </a:lnTo>
                    <a:cubicBezTo>
                      <a:pt x="12542" y="11038"/>
                      <a:pt x="12284" y="10986"/>
                      <a:pt x="11812" y="10711"/>
                    </a:cubicBezTo>
                    <a:cubicBezTo>
                      <a:pt x="11287" y="10410"/>
                      <a:pt x="11012" y="10170"/>
                      <a:pt x="10909" y="10049"/>
                    </a:cubicBezTo>
                    <a:lnTo>
                      <a:pt x="10943" y="9981"/>
                    </a:lnTo>
                    <a:cubicBezTo>
                      <a:pt x="11055" y="10110"/>
                      <a:pt x="11296" y="10350"/>
                      <a:pt x="11717" y="10582"/>
                    </a:cubicBezTo>
                    <a:cubicBezTo>
                      <a:pt x="12293" y="10918"/>
                      <a:pt x="12620" y="10986"/>
                      <a:pt x="12620" y="10986"/>
                    </a:cubicBezTo>
                    <a:lnTo>
                      <a:pt x="12834" y="10617"/>
                    </a:lnTo>
                    <a:lnTo>
                      <a:pt x="11132" y="9637"/>
                    </a:lnTo>
                    <a:lnTo>
                      <a:pt x="11347" y="9267"/>
                    </a:lnTo>
                    <a:close/>
                    <a:moveTo>
                      <a:pt x="1238" y="10488"/>
                    </a:moveTo>
                    <a:lnTo>
                      <a:pt x="1496" y="10943"/>
                    </a:lnTo>
                    <a:lnTo>
                      <a:pt x="1255" y="11081"/>
                    </a:lnTo>
                    <a:cubicBezTo>
                      <a:pt x="1169" y="10909"/>
                      <a:pt x="1084" y="10737"/>
                      <a:pt x="1015" y="10565"/>
                    </a:cubicBezTo>
                    <a:cubicBezTo>
                      <a:pt x="1118" y="10514"/>
                      <a:pt x="1195" y="10488"/>
                      <a:pt x="1238" y="10488"/>
                    </a:cubicBezTo>
                    <a:close/>
                    <a:moveTo>
                      <a:pt x="1892" y="10324"/>
                    </a:moveTo>
                    <a:lnTo>
                      <a:pt x="2063" y="10617"/>
                    </a:lnTo>
                    <a:lnTo>
                      <a:pt x="1763" y="10789"/>
                    </a:lnTo>
                    <a:lnTo>
                      <a:pt x="1900" y="11038"/>
                    </a:lnTo>
                    <a:lnTo>
                      <a:pt x="2201" y="10866"/>
                    </a:lnTo>
                    <a:lnTo>
                      <a:pt x="2235" y="10918"/>
                    </a:lnTo>
                    <a:lnTo>
                      <a:pt x="1900" y="11115"/>
                    </a:lnTo>
                    <a:lnTo>
                      <a:pt x="1892" y="11124"/>
                    </a:lnTo>
                    <a:lnTo>
                      <a:pt x="1548" y="10522"/>
                    </a:lnTo>
                    <a:lnTo>
                      <a:pt x="1556" y="10522"/>
                    </a:lnTo>
                    <a:lnTo>
                      <a:pt x="1892" y="10324"/>
                    </a:lnTo>
                    <a:close/>
                    <a:moveTo>
                      <a:pt x="13918" y="10651"/>
                    </a:moveTo>
                    <a:cubicBezTo>
                      <a:pt x="13961" y="10660"/>
                      <a:pt x="14047" y="10686"/>
                      <a:pt x="14184" y="10746"/>
                    </a:cubicBezTo>
                    <a:cubicBezTo>
                      <a:pt x="14098" y="10918"/>
                      <a:pt x="14012" y="11090"/>
                      <a:pt x="13918" y="11253"/>
                    </a:cubicBezTo>
                    <a:lnTo>
                      <a:pt x="13660" y="11098"/>
                    </a:lnTo>
                    <a:lnTo>
                      <a:pt x="13918" y="10651"/>
                    </a:lnTo>
                    <a:close/>
                    <a:moveTo>
                      <a:pt x="13256" y="10488"/>
                    </a:moveTo>
                    <a:lnTo>
                      <a:pt x="13591" y="10686"/>
                    </a:lnTo>
                    <a:lnTo>
                      <a:pt x="13600" y="10694"/>
                    </a:lnTo>
                    <a:lnTo>
                      <a:pt x="13264" y="11287"/>
                    </a:lnTo>
                    <a:lnTo>
                      <a:pt x="13247" y="11270"/>
                    </a:lnTo>
                    <a:lnTo>
                      <a:pt x="12912" y="11081"/>
                    </a:lnTo>
                    <a:lnTo>
                      <a:pt x="12946" y="11029"/>
                    </a:lnTo>
                    <a:lnTo>
                      <a:pt x="13247" y="11201"/>
                    </a:lnTo>
                    <a:lnTo>
                      <a:pt x="13385" y="10952"/>
                    </a:lnTo>
                    <a:lnTo>
                      <a:pt x="13084" y="10780"/>
                    </a:lnTo>
                    <a:lnTo>
                      <a:pt x="13256" y="10488"/>
                    </a:lnTo>
                    <a:close/>
                    <a:moveTo>
                      <a:pt x="8038" y="10771"/>
                    </a:moveTo>
                    <a:lnTo>
                      <a:pt x="8038" y="10797"/>
                    </a:lnTo>
                    <a:lnTo>
                      <a:pt x="8038" y="11425"/>
                    </a:lnTo>
                    <a:lnTo>
                      <a:pt x="7247" y="11425"/>
                    </a:lnTo>
                    <a:lnTo>
                      <a:pt x="7247" y="10797"/>
                    </a:lnTo>
                    <a:lnTo>
                      <a:pt x="7247" y="10771"/>
                    </a:lnTo>
                    <a:lnTo>
                      <a:pt x="7634" y="10771"/>
                    </a:lnTo>
                    <a:lnTo>
                      <a:pt x="7634" y="11356"/>
                    </a:lnTo>
                    <a:lnTo>
                      <a:pt x="7978" y="11356"/>
                    </a:lnTo>
                    <a:lnTo>
                      <a:pt x="7978" y="10771"/>
                    </a:lnTo>
                    <a:close/>
                    <a:moveTo>
                      <a:pt x="1728" y="11339"/>
                    </a:moveTo>
                    <a:lnTo>
                      <a:pt x="1771" y="11416"/>
                    </a:lnTo>
                    <a:cubicBezTo>
                      <a:pt x="1737" y="11459"/>
                      <a:pt x="1677" y="11511"/>
                      <a:pt x="1573" y="11588"/>
                    </a:cubicBezTo>
                    <a:cubicBezTo>
                      <a:pt x="1548" y="11562"/>
                      <a:pt x="1531" y="11528"/>
                      <a:pt x="1513" y="11511"/>
                    </a:cubicBezTo>
                    <a:cubicBezTo>
                      <a:pt x="1531" y="11502"/>
                      <a:pt x="1548" y="11502"/>
                      <a:pt x="1548" y="11485"/>
                    </a:cubicBezTo>
                    <a:cubicBezTo>
                      <a:pt x="1616" y="11442"/>
                      <a:pt x="1677" y="11390"/>
                      <a:pt x="1728" y="11339"/>
                    </a:cubicBezTo>
                    <a:close/>
                    <a:moveTo>
                      <a:pt x="13419" y="11502"/>
                    </a:moveTo>
                    <a:cubicBezTo>
                      <a:pt x="13479" y="11554"/>
                      <a:pt x="13531" y="11605"/>
                      <a:pt x="13608" y="11648"/>
                    </a:cubicBezTo>
                    <a:cubicBezTo>
                      <a:pt x="13617" y="11657"/>
                      <a:pt x="13625" y="11657"/>
                      <a:pt x="13651" y="11683"/>
                    </a:cubicBezTo>
                    <a:cubicBezTo>
                      <a:pt x="13634" y="11700"/>
                      <a:pt x="13617" y="11734"/>
                      <a:pt x="13591" y="11760"/>
                    </a:cubicBezTo>
                    <a:cubicBezTo>
                      <a:pt x="13479" y="11683"/>
                      <a:pt x="13410" y="11614"/>
                      <a:pt x="13376" y="11571"/>
                    </a:cubicBezTo>
                    <a:lnTo>
                      <a:pt x="13419" y="11502"/>
                    </a:lnTo>
                    <a:close/>
                    <a:moveTo>
                      <a:pt x="8081" y="11657"/>
                    </a:moveTo>
                    <a:cubicBezTo>
                      <a:pt x="8132" y="11829"/>
                      <a:pt x="8210" y="12190"/>
                      <a:pt x="8210" y="12792"/>
                    </a:cubicBezTo>
                    <a:cubicBezTo>
                      <a:pt x="8210" y="13333"/>
                      <a:pt x="8124" y="13582"/>
                      <a:pt x="8081" y="13677"/>
                    </a:cubicBezTo>
                    <a:lnTo>
                      <a:pt x="7187" y="13677"/>
                    </a:lnTo>
                    <a:cubicBezTo>
                      <a:pt x="7144" y="13582"/>
                      <a:pt x="7058" y="13325"/>
                      <a:pt x="7058" y="12792"/>
                    </a:cubicBezTo>
                    <a:cubicBezTo>
                      <a:pt x="7058" y="12190"/>
                      <a:pt x="7144" y="11820"/>
                      <a:pt x="7187" y="11674"/>
                    </a:cubicBezTo>
                    <a:lnTo>
                      <a:pt x="7634" y="11674"/>
                    </a:lnTo>
                    <a:lnTo>
                      <a:pt x="7634" y="13625"/>
                    </a:lnTo>
                    <a:lnTo>
                      <a:pt x="8046" y="13625"/>
                    </a:lnTo>
                    <a:cubicBezTo>
                      <a:pt x="8046" y="13625"/>
                      <a:pt x="8158" y="13316"/>
                      <a:pt x="8158" y="12637"/>
                    </a:cubicBezTo>
                    <a:cubicBezTo>
                      <a:pt x="8158" y="12155"/>
                      <a:pt x="8072" y="11829"/>
                      <a:pt x="8021" y="11657"/>
                    </a:cubicBezTo>
                    <a:close/>
                    <a:moveTo>
                      <a:pt x="7986" y="13935"/>
                    </a:moveTo>
                    <a:lnTo>
                      <a:pt x="7986" y="14313"/>
                    </a:lnTo>
                    <a:lnTo>
                      <a:pt x="7986" y="14339"/>
                    </a:lnTo>
                    <a:lnTo>
                      <a:pt x="7299" y="14339"/>
                    </a:lnTo>
                    <a:lnTo>
                      <a:pt x="7299" y="14313"/>
                    </a:lnTo>
                    <a:lnTo>
                      <a:pt x="7299" y="13935"/>
                    </a:lnTo>
                    <a:lnTo>
                      <a:pt x="7634" y="13935"/>
                    </a:lnTo>
                    <a:lnTo>
                      <a:pt x="7634" y="14279"/>
                    </a:lnTo>
                    <a:lnTo>
                      <a:pt x="7917" y="14279"/>
                    </a:lnTo>
                    <a:lnTo>
                      <a:pt x="7917" y="13935"/>
                    </a:lnTo>
                    <a:close/>
                    <a:moveTo>
                      <a:pt x="9198" y="9491"/>
                    </a:moveTo>
                    <a:cubicBezTo>
                      <a:pt x="9499" y="9663"/>
                      <a:pt x="9800" y="9834"/>
                      <a:pt x="9955" y="9834"/>
                    </a:cubicBezTo>
                    <a:cubicBezTo>
                      <a:pt x="9998" y="9834"/>
                      <a:pt x="10024" y="9826"/>
                      <a:pt x="10049" y="9792"/>
                    </a:cubicBezTo>
                    <a:lnTo>
                      <a:pt x="10625" y="10127"/>
                    </a:lnTo>
                    <a:cubicBezTo>
                      <a:pt x="10625" y="10127"/>
                      <a:pt x="10875" y="10479"/>
                      <a:pt x="11674" y="10943"/>
                    </a:cubicBezTo>
                    <a:cubicBezTo>
                      <a:pt x="12233" y="11261"/>
                      <a:pt x="12542" y="11313"/>
                      <a:pt x="12680" y="11313"/>
                    </a:cubicBezTo>
                    <a:cubicBezTo>
                      <a:pt x="12731" y="11313"/>
                      <a:pt x="12766" y="11304"/>
                      <a:pt x="12766" y="11304"/>
                    </a:cubicBezTo>
                    <a:lnTo>
                      <a:pt x="13110" y="11511"/>
                    </a:lnTo>
                    <a:cubicBezTo>
                      <a:pt x="13049" y="11614"/>
                      <a:pt x="13161" y="11786"/>
                      <a:pt x="13445" y="11984"/>
                    </a:cubicBezTo>
                    <a:cubicBezTo>
                      <a:pt x="12284" y="13531"/>
                      <a:pt x="10514" y="14605"/>
                      <a:pt x="8476" y="14837"/>
                    </a:cubicBezTo>
                    <a:cubicBezTo>
                      <a:pt x="8459" y="14511"/>
                      <a:pt x="8364" y="14313"/>
                      <a:pt x="8244" y="14313"/>
                    </a:cubicBezTo>
                    <a:lnTo>
                      <a:pt x="8244" y="13918"/>
                    </a:lnTo>
                    <a:cubicBezTo>
                      <a:pt x="8244" y="13918"/>
                      <a:pt x="8468" y="13711"/>
                      <a:pt x="8468" y="12792"/>
                    </a:cubicBezTo>
                    <a:cubicBezTo>
                      <a:pt x="8468" y="11872"/>
                      <a:pt x="8287" y="11476"/>
                      <a:pt x="8287" y="11476"/>
                    </a:cubicBezTo>
                    <a:lnTo>
                      <a:pt x="8287" y="10797"/>
                    </a:lnTo>
                    <a:cubicBezTo>
                      <a:pt x="8450" y="10797"/>
                      <a:pt x="8450" y="10367"/>
                      <a:pt x="8450" y="9920"/>
                    </a:cubicBezTo>
                    <a:cubicBezTo>
                      <a:pt x="8726" y="9826"/>
                      <a:pt x="8975" y="9671"/>
                      <a:pt x="9198" y="9491"/>
                    </a:cubicBezTo>
                    <a:close/>
                    <a:moveTo>
                      <a:pt x="5923" y="9353"/>
                    </a:moveTo>
                    <a:cubicBezTo>
                      <a:pt x="6164" y="9611"/>
                      <a:pt x="6482" y="9800"/>
                      <a:pt x="6826" y="9929"/>
                    </a:cubicBezTo>
                    <a:cubicBezTo>
                      <a:pt x="6826" y="10376"/>
                      <a:pt x="6834" y="10806"/>
                      <a:pt x="6980" y="10806"/>
                    </a:cubicBezTo>
                    <a:lnTo>
                      <a:pt x="6980" y="11485"/>
                    </a:lnTo>
                    <a:cubicBezTo>
                      <a:pt x="6980" y="11485"/>
                      <a:pt x="6800" y="11880"/>
                      <a:pt x="6800" y="12800"/>
                    </a:cubicBezTo>
                    <a:cubicBezTo>
                      <a:pt x="6800" y="13711"/>
                      <a:pt x="7023" y="13926"/>
                      <a:pt x="7023" y="13926"/>
                    </a:cubicBezTo>
                    <a:lnTo>
                      <a:pt x="7023" y="14322"/>
                    </a:lnTo>
                    <a:cubicBezTo>
                      <a:pt x="6895" y="14322"/>
                      <a:pt x="6809" y="14519"/>
                      <a:pt x="6791" y="14846"/>
                    </a:cubicBezTo>
                    <a:cubicBezTo>
                      <a:pt x="4694" y="14597"/>
                      <a:pt x="2872" y="13454"/>
                      <a:pt x="1711" y="11812"/>
                    </a:cubicBezTo>
                    <a:cubicBezTo>
                      <a:pt x="1978" y="11631"/>
                      <a:pt x="2098" y="11451"/>
                      <a:pt x="2046" y="11347"/>
                    </a:cubicBezTo>
                    <a:lnTo>
                      <a:pt x="2390" y="11141"/>
                    </a:lnTo>
                    <a:cubicBezTo>
                      <a:pt x="2390" y="11141"/>
                      <a:pt x="2407" y="11150"/>
                      <a:pt x="2476" y="11150"/>
                    </a:cubicBezTo>
                    <a:cubicBezTo>
                      <a:pt x="2614" y="11150"/>
                      <a:pt x="2914" y="11107"/>
                      <a:pt x="3482" y="10780"/>
                    </a:cubicBezTo>
                    <a:cubicBezTo>
                      <a:pt x="4281" y="10316"/>
                      <a:pt x="4522" y="9963"/>
                      <a:pt x="4522" y="9963"/>
                    </a:cubicBezTo>
                    <a:lnTo>
                      <a:pt x="5107" y="9628"/>
                    </a:lnTo>
                    <a:cubicBezTo>
                      <a:pt x="5124" y="9663"/>
                      <a:pt x="5158" y="9671"/>
                      <a:pt x="5201" y="9671"/>
                    </a:cubicBezTo>
                    <a:cubicBezTo>
                      <a:pt x="5347" y="9671"/>
                      <a:pt x="5631" y="9516"/>
                      <a:pt x="5923" y="9353"/>
                    </a:cubicBezTo>
                    <a:close/>
                    <a:moveTo>
                      <a:pt x="8167" y="14580"/>
                    </a:moveTo>
                    <a:cubicBezTo>
                      <a:pt x="8193" y="14623"/>
                      <a:pt x="8210" y="14726"/>
                      <a:pt x="8218" y="14863"/>
                    </a:cubicBezTo>
                    <a:cubicBezTo>
                      <a:pt x="8193" y="14863"/>
                      <a:pt x="8158" y="14863"/>
                      <a:pt x="8124" y="14872"/>
                    </a:cubicBezTo>
                    <a:lnTo>
                      <a:pt x="8124" y="14820"/>
                    </a:lnTo>
                    <a:cubicBezTo>
                      <a:pt x="8124" y="14734"/>
                      <a:pt x="8107" y="14657"/>
                      <a:pt x="8081" y="14580"/>
                    </a:cubicBezTo>
                    <a:close/>
                    <a:moveTo>
                      <a:pt x="7634" y="14580"/>
                    </a:moveTo>
                    <a:lnTo>
                      <a:pt x="7634" y="14880"/>
                    </a:lnTo>
                    <a:cubicBezTo>
                      <a:pt x="7436" y="14880"/>
                      <a:pt x="7238" y="14872"/>
                      <a:pt x="7058" y="14863"/>
                    </a:cubicBezTo>
                    <a:cubicBezTo>
                      <a:pt x="7058" y="14726"/>
                      <a:pt x="7084" y="14640"/>
                      <a:pt x="7101" y="14580"/>
                    </a:cubicBezTo>
                    <a:close/>
                    <a:moveTo>
                      <a:pt x="7642" y="0"/>
                    </a:moveTo>
                    <a:cubicBezTo>
                      <a:pt x="3430" y="0"/>
                      <a:pt x="0" y="3430"/>
                      <a:pt x="0" y="7642"/>
                    </a:cubicBezTo>
                    <a:cubicBezTo>
                      <a:pt x="0" y="11855"/>
                      <a:pt x="3430" y="15276"/>
                      <a:pt x="7642" y="15276"/>
                    </a:cubicBezTo>
                    <a:cubicBezTo>
                      <a:pt x="11855" y="15276"/>
                      <a:pt x="15284" y="11855"/>
                      <a:pt x="15284" y="7642"/>
                    </a:cubicBezTo>
                    <a:cubicBezTo>
                      <a:pt x="15276" y="3430"/>
                      <a:pt x="11855" y="0"/>
                      <a:pt x="7642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44"/>
              <p:cNvSpPr/>
              <p:nvPr/>
            </p:nvSpPr>
            <p:spPr>
              <a:xfrm>
                <a:off x="2263000" y="658050"/>
                <a:ext cx="62550" cy="62325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2493" extrusionOk="0">
                    <a:moveTo>
                      <a:pt x="1255" y="395"/>
                    </a:moveTo>
                    <a:cubicBezTo>
                      <a:pt x="1728" y="395"/>
                      <a:pt x="2115" y="782"/>
                      <a:pt x="2115" y="1255"/>
                    </a:cubicBezTo>
                    <a:cubicBezTo>
                      <a:pt x="2115" y="1728"/>
                      <a:pt x="1728" y="2115"/>
                      <a:pt x="1255" y="2115"/>
                    </a:cubicBezTo>
                    <a:cubicBezTo>
                      <a:pt x="783" y="2115"/>
                      <a:pt x="396" y="1728"/>
                      <a:pt x="396" y="1255"/>
                    </a:cubicBezTo>
                    <a:cubicBezTo>
                      <a:pt x="396" y="774"/>
                      <a:pt x="783" y="395"/>
                      <a:pt x="1255" y="395"/>
                    </a:cubicBezTo>
                    <a:close/>
                    <a:moveTo>
                      <a:pt x="1255" y="0"/>
                    </a:moveTo>
                    <a:cubicBezTo>
                      <a:pt x="568" y="0"/>
                      <a:pt x="9" y="559"/>
                      <a:pt x="9" y="1246"/>
                    </a:cubicBezTo>
                    <a:cubicBezTo>
                      <a:pt x="0" y="1934"/>
                      <a:pt x="559" y="2493"/>
                      <a:pt x="1255" y="2493"/>
                    </a:cubicBezTo>
                    <a:cubicBezTo>
                      <a:pt x="1943" y="2493"/>
                      <a:pt x="2502" y="1934"/>
                      <a:pt x="2502" y="1246"/>
                    </a:cubicBezTo>
                    <a:cubicBezTo>
                      <a:pt x="2502" y="559"/>
                      <a:pt x="1943" y="0"/>
                      <a:pt x="1255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44"/>
              <p:cNvSpPr/>
              <p:nvPr/>
            </p:nvSpPr>
            <p:spPr>
              <a:xfrm>
                <a:off x="2278250" y="685275"/>
                <a:ext cx="32275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803" extrusionOk="0">
                    <a:moveTo>
                      <a:pt x="90" y="1"/>
                    </a:moveTo>
                    <a:cubicBezTo>
                      <a:pt x="33" y="1"/>
                      <a:pt x="1" y="40"/>
                      <a:pt x="1" y="157"/>
                    </a:cubicBezTo>
                    <a:cubicBezTo>
                      <a:pt x="1" y="510"/>
                      <a:pt x="293" y="802"/>
                      <a:pt x="645" y="802"/>
                    </a:cubicBezTo>
                    <a:cubicBezTo>
                      <a:pt x="998" y="802"/>
                      <a:pt x="1290" y="510"/>
                      <a:pt x="1290" y="157"/>
                    </a:cubicBezTo>
                    <a:cubicBezTo>
                      <a:pt x="1290" y="40"/>
                      <a:pt x="1258" y="1"/>
                      <a:pt x="1201" y="1"/>
                    </a:cubicBezTo>
                    <a:cubicBezTo>
                      <a:pt x="1089" y="1"/>
                      <a:pt x="880" y="157"/>
                      <a:pt x="645" y="157"/>
                    </a:cubicBezTo>
                    <a:cubicBezTo>
                      <a:pt x="410" y="157"/>
                      <a:pt x="202" y="1"/>
                      <a:pt x="90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44"/>
              <p:cNvSpPr/>
              <p:nvPr/>
            </p:nvSpPr>
            <p:spPr>
              <a:xfrm>
                <a:off x="2076025" y="470850"/>
                <a:ext cx="436725" cy="436725"/>
              </a:xfrm>
              <a:custGeom>
                <a:avLst/>
                <a:gdLst/>
                <a:ahLst/>
                <a:cxnLst/>
                <a:rect l="l" t="t" r="r" b="b"/>
                <a:pathLst>
                  <a:path w="17469" h="17469" extrusionOk="0">
                    <a:moveTo>
                      <a:pt x="8734" y="130"/>
                    </a:moveTo>
                    <a:cubicBezTo>
                      <a:pt x="13479" y="130"/>
                      <a:pt x="17339" y="3981"/>
                      <a:pt x="17339" y="8734"/>
                    </a:cubicBezTo>
                    <a:cubicBezTo>
                      <a:pt x="17331" y="13480"/>
                      <a:pt x="13471" y="17339"/>
                      <a:pt x="8734" y="17339"/>
                    </a:cubicBezTo>
                    <a:cubicBezTo>
                      <a:pt x="3981" y="17339"/>
                      <a:pt x="130" y="13480"/>
                      <a:pt x="130" y="8734"/>
                    </a:cubicBezTo>
                    <a:cubicBezTo>
                      <a:pt x="130" y="3981"/>
                      <a:pt x="3981" y="130"/>
                      <a:pt x="8734" y="130"/>
                    </a:cubicBezTo>
                    <a:close/>
                    <a:moveTo>
                      <a:pt x="8734" y="1"/>
                    </a:moveTo>
                    <a:cubicBezTo>
                      <a:pt x="3912" y="1"/>
                      <a:pt x="1" y="3912"/>
                      <a:pt x="1" y="8734"/>
                    </a:cubicBezTo>
                    <a:cubicBezTo>
                      <a:pt x="1" y="13557"/>
                      <a:pt x="3903" y="17468"/>
                      <a:pt x="8734" y="17468"/>
                    </a:cubicBezTo>
                    <a:cubicBezTo>
                      <a:pt x="13557" y="17468"/>
                      <a:pt x="17468" y="13557"/>
                      <a:pt x="17468" y="8734"/>
                    </a:cubicBezTo>
                    <a:cubicBezTo>
                      <a:pt x="17468" y="3912"/>
                      <a:pt x="13557" y="1"/>
                      <a:pt x="8734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44"/>
              <p:cNvSpPr/>
              <p:nvPr/>
            </p:nvSpPr>
            <p:spPr>
              <a:xfrm>
                <a:off x="2095375" y="490200"/>
                <a:ext cx="398025" cy="398025"/>
              </a:xfrm>
              <a:custGeom>
                <a:avLst/>
                <a:gdLst/>
                <a:ahLst/>
                <a:cxnLst/>
                <a:rect l="l" t="t" r="r" b="b"/>
                <a:pathLst>
                  <a:path w="15921" h="15921" extrusionOk="0">
                    <a:moveTo>
                      <a:pt x="7960" y="129"/>
                    </a:moveTo>
                    <a:cubicBezTo>
                      <a:pt x="12276" y="129"/>
                      <a:pt x="15792" y="3637"/>
                      <a:pt x="15792" y="7960"/>
                    </a:cubicBezTo>
                    <a:cubicBezTo>
                      <a:pt x="15792" y="12276"/>
                      <a:pt x="12276" y="15792"/>
                      <a:pt x="7960" y="15792"/>
                    </a:cubicBezTo>
                    <a:cubicBezTo>
                      <a:pt x="3637" y="15792"/>
                      <a:pt x="121" y="12276"/>
                      <a:pt x="121" y="7960"/>
                    </a:cubicBezTo>
                    <a:cubicBezTo>
                      <a:pt x="121" y="3637"/>
                      <a:pt x="3637" y="129"/>
                      <a:pt x="7960" y="129"/>
                    </a:cubicBezTo>
                    <a:close/>
                    <a:moveTo>
                      <a:pt x="7960" y="0"/>
                    </a:moveTo>
                    <a:cubicBezTo>
                      <a:pt x="3568" y="0"/>
                      <a:pt x="0" y="3568"/>
                      <a:pt x="0" y="7960"/>
                    </a:cubicBezTo>
                    <a:cubicBezTo>
                      <a:pt x="0" y="12353"/>
                      <a:pt x="3568" y="15921"/>
                      <a:pt x="7960" y="15921"/>
                    </a:cubicBezTo>
                    <a:cubicBezTo>
                      <a:pt x="12353" y="15921"/>
                      <a:pt x="15920" y="12353"/>
                      <a:pt x="15920" y="7960"/>
                    </a:cubicBezTo>
                    <a:cubicBezTo>
                      <a:pt x="15920" y="3568"/>
                      <a:pt x="12353" y="0"/>
                      <a:pt x="7960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44"/>
              <p:cNvSpPr/>
              <p:nvPr/>
            </p:nvSpPr>
            <p:spPr>
              <a:xfrm>
                <a:off x="2287925" y="475375"/>
                <a:ext cx="133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4" h="534" extrusionOk="0">
                    <a:moveTo>
                      <a:pt x="267" y="129"/>
                    </a:moveTo>
                    <a:cubicBezTo>
                      <a:pt x="344" y="129"/>
                      <a:pt x="405" y="189"/>
                      <a:pt x="405" y="267"/>
                    </a:cubicBezTo>
                    <a:cubicBezTo>
                      <a:pt x="405" y="344"/>
                      <a:pt x="344" y="404"/>
                      <a:pt x="267" y="404"/>
                    </a:cubicBezTo>
                    <a:cubicBezTo>
                      <a:pt x="190" y="404"/>
                      <a:pt x="129" y="344"/>
                      <a:pt x="129" y="267"/>
                    </a:cubicBezTo>
                    <a:cubicBezTo>
                      <a:pt x="129" y="189"/>
                      <a:pt x="190" y="129"/>
                      <a:pt x="267" y="129"/>
                    </a:cubicBezTo>
                    <a:close/>
                    <a:moveTo>
                      <a:pt x="267" y="0"/>
                    </a:moveTo>
                    <a:cubicBezTo>
                      <a:pt x="121" y="0"/>
                      <a:pt x="1" y="121"/>
                      <a:pt x="1" y="267"/>
                    </a:cubicBezTo>
                    <a:cubicBezTo>
                      <a:pt x="1" y="421"/>
                      <a:pt x="121" y="533"/>
                      <a:pt x="267" y="533"/>
                    </a:cubicBezTo>
                    <a:cubicBezTo>
                      <a:pt x="422" y="533"/>
                      <a:pt x="533" y="421"/>
                      <a:pt x="533" y="267"/>
                    </a:cubicBezTo>
                    <a:cubicBezTo>
                      <a:pt x="533" y="121"/>
                      <a:pt x="422" y="0"/>
                      <a:pt x="267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44"/>
              <p:cNvSpPr/>
              <p:nvPr/>
            </p:nvSpPr>
            <p:spPr>
              <a:xfrm>
                <a:off x="2390425" y="503525"/>
                <a:ext cx="1550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525" extrusionOk="0">
                    <a:moveTo>
                      <a:pt x="319" y="129"/>
                    </a:moveTo>
                    <a:cubicBezTo>
                      <a:pt x="336" y="129"/>
                      <a:pt x="353" y="138"/>
                      <a:pt x="379" y="155"/>
                    </a:cubicBezTo>
                    <a:cubicBezTo>
                      <a:pt x="448" y="198"/>
                      <a:pt x="465" y="267"/>
                      <a:pt x="431" y="336"/>
                    </a:cubicBezTo>
                    <a:cubicBezTo>
                      <a:pt x="414" y="379"/>
                      <a:pt x="371" y="396"/>
                      <a:pt x="319" y="396"/>
                    </a:cubicBezTo>
                    <a:cubicBezTo>
                      <a:pt x="293" y="396"/>
                      <a:pt x="276" y="387"/>
                      <a:pt x="250" y="379"/>
                    </a:cubicBezTo>
                    <a:cubicBezTo>
                      <a:pt x="173" y="344"/>
                      <a:pt x="156" y="258"/>
                      <a:pt x="199" y="198"/>
                    </a:cubicBezTo>
                    <a:cubicBezTo>
                      <a:pt x="216" y="146"/>
                      <a:pt x="259" y="129"/>
                      <a:pt x="319" y="129"/>
                    </a:cubicBezTo>
                    <a:close/>
                    <a:moveTo>
                      <a:pt x="319" y="0"/>
                    </a:moveTo>
                    <a:cubicBezTo>
                      <a:pt x="216" y="0"/>
                      <a:pt x="130" y="43"/>
                      <a:pt x="78" y="129"/>
                    </a:cubicBezTo>
                    <a:cubicBezTo>
                      <a:pt x="1" y="258"/>
                      <a:pt x="44" y="422"/>
                      <a:pt x="173" y="499"/>
                    </a:cubicBezTo>
                    <a:cubicBezTo>
                      <a:pt x="216" y="516"/>
                      <a:pt x="259" y="525"/>
                      <a:pt x="302" y="525"/>
                    </a:cubicBezTo>
                    <a:cubicBezTo>
                      <a:pt x="405" y="525"/>
                      <a:pt x="491" y="482"/>
                      <a:pt x="542" y="396"/>
                    </a:cubicBezTo>
                    <a:cubicBezTo>
                      <a:pt x="620" y="267"/>
                      <a:pt x="577" y="112"/>
                      <a:pt x="448" y="35"/>
                    </a:cubicBezTo>
                    <a:cubicBezTo>
                      <a:pt x="405" y="9"/>
                      <a:pt x="362" y="0"/>
                      <a:pt x="319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44"/>
              <p:cNvSpPr/>
              <p:nvPr/>
            </p:nvSpPr>
            <p:spPr>
              <a:xfrm>
                <a:off x="2466300" y="579175"/>
                <a:ext cx="152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534" extrusionOk="0">
                    <a:moveTo>
                      <a:pt x="301" y="138"/>
                    </a:moveTo>
                    <a:cubicBezTo>
                      <a:pt x="353" y="138"/>
                      <a:pt x="396" y="155"/>
                      <a:pt x="422" y="198"/>
                    </a:cubicBezTo>
                    <a:cubicBezTo>
                      <a:pt x="439" y="232"/>
                      <a:pt x="439" y="267"/>
                      <a:pt x="430" y="310"/>
                    </a:cubicBezTo>
                    <a:cubicBezTo>
                      <a:pt x="422" y="335"/>
                      <a:pt x="396" y="370"/>
                      <a:pt x="361" y="396"/>
                    </a:cubicBezTo>
                    <a:cubicBezTo>
                      <a:pt x="344" y="404"/>
                      <a:pt x="318" y="413"/>
                      <a:pt x="301" y="413"/>
                    </a:cubicBezTo>
                    <a:cubicBezTo>
                      <a:pt x="250" y="413"/>
                      <a:pt x="207" y="396"/>
                      <a:pt x="181" y="353"/>
                    </a:cubicBezTo>
                    <a:cubicBezTo>
                      <a:pt x="146" y="275"/>
                      <a:pt x="172" y="189"/>
                      <a:pt x="232" y="155"/>
                    </a:cubicBezTo>
                    <a:cubicBezTo>
                      <a:pt x="258" y="146"/>
                      <a:pt x="275" y="138"/>
                      <a:pt x="301" y="138"/>
                    </a:cubicBezTo>
                    <a:close/>
                    <a:moveTo>
                      <a:pt x="301" y="0"/>
                    </a:moveTo>
                    <a:cubicBezTo>
                      <a:pt x="258" y="0"/>
                      <a:pt x="207" y="17"/>
                      <a:pt x="172" y="35"/>
                    </a:cubicBezTo>
                    <a:cubicBezTo>
                      <a:pt x="43" y="112"/>
                      <a:pt x="0" y="275"/>
                      <a:pt x="78" y="404"/>
                    </a:cubicBezTo>
                    <a:cubicBezTo>
                      <a:pt x="129" y="490"/>
                      <a:pt x="215" y="533"/>
                      <a:pt x="310" y="533"/>
                    </a:cubicBezTo>
                    <a:cubicBezTo>
                      <a:pt x="353" y="533"/>
                      <a:pt x="404" y="516"/>
                      <a:pt x="439" y="499"/>
                    </a:cubicBezTo>
                    <a:cubicBezTo>
                      <a:pt x="568" y="421"/>
                      <a:pt x="611" y="258"/>
                      <a:pt x="533" y="129"/>
                    </a:cubicBezTo>
                    <a:cubicBezTo>
                      <a:pt x="482" y="43"/>
                      <a:pt x="396" y="0"/>
                      <a:pt x="301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44"/>
              <p:cNvSpPr/>
              <p:nvPr/>
            </p:nvSpPr>
            <p:spPr>
              <a:xfrm>
                <a:off x="2494675" y="682975"/>
                <a:ext cx="135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542" extrusionOk="0">
                    <a:moveTo>
                      <a:pt x="267" y="129"/>
                    </a:moveTo>
                    <a:cubicBezTo>
                      <a:pt x="344" y="129"/>
                      <a:pt x="413" y="198"/>
                      <a:pt x="413" y="267"/>
                    </a:cubicBezTo>
                    <a:cubicBezTo>
                      <a:pt x="413" y="344"/>
                      <a:pt x="344" y="413"/>
                      <a:pt x="267" y="413"/>
                    </a:cubicBezTo>
                    <a:cubicBezTo>
                      <a:pt x="198" y="413"/>
                      <a:pt x="129" y="344"/>
                      <a:pt x="129" y="267"/>
                    </a:cubicBezTo>
                    <a:cubicBezTo>
                      <a:pt x="129" y="198"/>
                      <a:pt x="198" y="129"/>
                      <a:pt x="267" y="129"/>
                    </a:cubicBezTo>
                    <a:close/>
                    <a:moveTo>
                      <a:pt x="267" y="0"/>
                    </a:moveTo>
                    <a:cubicBezTo>
                      <a:pt x="120" y="0"/>
                      <a:pt x="0" y="121"/>
                      <a:pt x="0" y="267"/>
                    </a:cubicBezTo>
                    <a:cubicBezTo>
                      <a:pt x="0" y="413"/>
                      <a:pt x="120" y="542"/>
                      <a:pt x="267" y="542"/>
                    </a:cubicBezTo>
                    <a:cubicBezTo>
                      <a:pt x="421" y="542"/>
                      <a:pt x="542" y="421"/>
                      <a:pt x="542" y="267"/>
                    </a:cubicBezTo>
                    <a:cubicBezTo>
                      <a:pt x="542" y="121"/>
                      <a:pt x="421" y="0"/>
                      <a:pt x="267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44"/>
              <p:cNvSpPr/>
              <p:nvPr/>
            </p:nvSpPr>
            <p:spPr>
              <a:xfrm>
                <a:off x="2465650" y="786775"/>
                <a:ext cx="1550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525" extrusionOk="0">
                    <a:moveTo>
                      <a:pt x="319" y="112"/>
                    </a:moveTo>
                    <a:cubicBezTo>
                      <a:pt x="336" y="112"/>
                      <a:pt x="353" y="129"/>
                      <a:pt x="379" y="138"/>
                    </a:cubicBezTo>
                    <a:cubicBezTo>
                      <a:pt x="413" y="155"/>
                      <a:pt x="430" y="181"/>
                      <a:pt x="448" y="224"/>
                    </a:cubicBezTo>
                    <a:cubicBezTo>
                      <a:pt x="456" y="258"/>
                      <a:pt x="448" y="301"/>
                      <a:pt x="430" y="327"/>
                    </a:cubicBezTo>
                    <a:cubicBezTo>
                      <a:pt x="413" y="361"/>
                      <a:pt x="353" y="396"/>
                      <a:pt x="319" y="396"/>
                    </a:cubicBezTo>
                    <a:cubicBezTo>
                      <a:pt x="293" y="396"/>
                      <a:pt x="276" y="387"/>
                      <a:pt x="250" y="370"/>
                    </a:cubicBezTo>
                    <a:cubicBezTo>
                      <a:pt x="215" y="353"/>
                      <a:pt x="198" y="327"/>
                      <a:pt x="181" y="284"/>
                    </a:cubicBezTo>
                    <a:cubicBezTo>
                      <a:pt x="172" y="258"/>
                      <a:pt x="181" y="215"/>
                      <a:pt x="198" y="181"/>
                    </a:cubicBezTo>
                    <a:cubicBezTo>
                      <a:pt x="215" y="138"/>
                      <a:pt x="258" y="112"/>
                      <a:pt x="319" y="112"/>
                    </a:cubicBezTo>
                    <a:close/>
                    <a:moveTo>
                      <a:pt x="319" y="0"/>
                    </a:moveTo>
                    <a:cubicBezTo>
                      <a:pt x="215" y="0"/>
                      <a:pt x="129" y="43"/>
                      <a:pt x="78" y="120"/>
                    </a:cubicBezTo>
                    <a:cubicBezTo>
                      <a:pt x="1" y="249"/>
                      <a:pt x="44" y="413"/>
                      <a:pt x="172" y="490"/>
                    </a:cubicBezTo>
                    <a:cubicBezTo>
                      <a:pt x="215" y="507"/>
                      <a:pt x="258" y="525"/>
                      <a:pt x="301" y="525"/>
                    </a:cubicBezTo>
                    <a:cubicBezTo>
                      <a:pt x="396" y="525"/>
                      <a:pt x="491" y="482"/>
                      <a:pt x="542" y="396"/>
                    </a:cubicBezTo>
                    <a:cubicBezTo>
                      <a:pt x="619" y="267"/>
                      <a:pt x="568" y="95"/>
                      <a:pt x="448" y="26"/>
                    </a:cubicBezTo>
                    <a:cubicBezTo>
                      <a:pt x="405" y="9"/>
                      <a:pt x="362" y="0"/>
                      <a:pt x="319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44"/>
              <p:cNvSpPr/>
              <p:nvPr/>
            </p:nvSpPr>
            <p:spPr>
              <a:xfrm>
                <a:off x="2390000" y="862200"/>
                <a:ext cx="1530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525" extrusionOk="0">
                    <a:moveTo>
                      <a:pt x="302" y="138"/>
                    </a:moveTo>
                    <a:cubicBezTo>
                      <a:pt x="353" y="138"/>
                      <a:pt x="396" y="164"/>
                      <a:pt x="413" y="207"/>
                    </a:cubicBezTo>
                    <a:cubicBezTo>
                      <a:pt x="439" y="224"/>
                      <a:pt x="439" y="267"/>
                      <a:pt x="431" y="301"/>
                    </a:cubicBezTo>
                    <a:cubicBezTo>
                      <a:pt x="413" y="336"/>
                      <a:pt x="396" y="361"/>
                      <a:pt x="362" y="387"/>
                    </a:cubicBezTo>
                    <a:cubicBezTo>
                      <a:pt x="345" y="396"/>
                      <a:pt x="319" y="404"/>
                      <a:pt x="302" y="404"/>
                    </a:cubicBezTo>
                    <a:cubicBezTo>
                      <a:pt x="241" y="404"/>
                      <a:pt x="198" y="387"/>
                      <a:pt x="181" y="344"/>
                    </a:cubicBezTo>
                    <a:cubicBezTo>
                      <a:pt x="138" y="275"/>
                      <a:pt x="173" y="190"/>
                      <a:pt x="233" y="164"/>
                    </a:cubicBezTo>
                    <a:cubicBezTo>
                      <a:pt x="259" y="147"/>
                      <a:pt x="276" y="138"/>
                      <a:pt x="302" y="138"/>
                    </a:cubicBezTo>
                    <a:close/>
                    <a:moveTo>
                      <a:pt x="302" y="0"/>
                    </a:moveTo>
                    <a:cubicBezTo>
                      <a:pt x="259" y="0"/>
                      <a:pt x="207" y="9"/>
                      <a:pt x="173" y="35"/>
                    </a:cubicBezTo>
                    <a:cubicBezTo>
                      <a:pt x="44" y="104"/>
                      <a:pt x="1" y="267"/>
                      <a:pt x="78" y="396"/>
                    </a:cubicBezTo>
                    <a:cubicBezTo>
                      <a:pt x="130" y="482"/>
                      <a:pt x="216" y="525"/>
                      <a:pt x="310" y="525"/>
                    </a:cubicBezTo>
                    <a:cubicBezTo>
                      <a:pt x="353" y="525"/>
                      <a:pt x="405" y="516"/>
                      <a:pt x="439" y="490"/>
                    </a:cubicBezTo>
                    <a:cubicBezTo>
                      <a:pt x="568" y="422"/>
                      <a:pt x="611" y="258"/>
                      <a:pt x="534" y="129"/>
                    </a:cubicBezTo>
                    <a:cubicBezTo>
                      <a:pt x="482" y="43"/>
                      <a:pt x="396" y="0"/>
                      <a:pt x="302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44"/>
              <p:cNvSpPr/>
              <p:nvPr/>
            </p:nvSpPr>
            <p:spPr>
              <a:xfrm>
                <a:off x="2287075" y="889500"/>
                <a:ext cx="135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542" extrusionOk="0">
                    <a:moveTo>
                      <a:pt x="267" y="129"/>
                    </a:moveTo>
                    <a:cubicBezTo>
                      <a:pt x="344" y="129"/>
                      <a:pt x="413" y="198"/>
                      <a:pt x="413" y="275"/>
                    </a:cubicBezTo>
                    <a:cubicBezTo>
                      <a:pt x="413" y="344"/>
                      <a:pt x="344" y="413"/>
                      <a:pt x="267" y="413"/>
                    </a:cubicBezTo>
                    <a:cubicBezTo>
                      <a:pt x="198" y="413"/>
                      <a:pt x="129" y="344"/>
                      <a:pt x="129" y="275"/>
                    </a:cubicBezTo>
                    <a:cubicBezTo>
                      <a:pt x="129" y="198"/>
                      <a:pt x="198" y="129"/>
                      <a:pt x="267" y="129"/>
                    </a:cubicBezTo>
                    <a:close/>
                    <a:moveTo>
                      <a:pt x="267" y="0"/>
                    </a:moveTo>
                    <a:cubicBezTo>
                      <a:pt x="120" y="0"/>
                      <a:pt x="0" y="120"/>
                      <a:pt x="0" y="275"/>
                    </a:cubicBezTo>
                    <a:cubicBezTo>
                      <a:pt x="0" y="421"/>
                      <a:pt x="120" y="542"/>
                      <a:pt x="267" y="542"/>
                    </a:cubicBezTo>
                    <a:cubicBezTo>
                      <a:pt x="421" y="542"/>
                      <a:pt x="542" y="421"/>
                      <a:pt x="542" y="275"/>
                    </a:cubicBezTo>
                    <a:cubicBezTo>
                      <a:pt x="542" y="129"/>
                      <a:pt x="421" y="0"/>
                      <a:pt x="267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44"/>
              <p:cNvSpPr/>
              <p:nvPr/>
            </p:nvSpPr>
            <p:spPr>
              <a:xfrm>
                <a:off x="2182625" y="861975"/>
                <a:ext cx="15275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526" extrusionOk="0">
                    <a:moveTo>
                      <a:pt x="310" y="130"/>
                    </a:moveTo>
                    <a:cubicBezTo>
                      <a:pt x="336" y="130"/>
                      <a:pt x="353" y="138"/>
                      <a:pt x="379" y="147"/>
                    </a:cubicBezTo>
                    <a:cubicBezTo>
                      <a:pt x="439" y="181"/>
                      <a:pt x="465" y="267"/>
                      <a:pt x="430" y="327"/>
                    </a:cubicBezTo>
                    <a:cubicBezTo>
                      <a:pt x="404" y="370"/>
                      <a:pt x="361" y="396"/>
                      <a:pt x="310" y="396"/>
                    </a:cubicBezTo>
                    <a:cubicBezTo>
                      <a:pt x="293" y="396"/>
                      <a:pt x="267" y="388"/>
                      <a:pt x="250" y="370"/>
                    </a:cubicBezTo>
                    <a:cubicBezTo>
                      <a:pt x="181" y="327"/>
                      <a:pt x="164" y="259"/>
                      <a:pt x="189" y="190"/>
                    </a:cubicBezTo>
                    <a:cubicBezTo>
                      <a:pt x="215" y="147"/>
                      <a:pt x="258" y="130"/>
                      <a:pt x="310" y="130"/>
                    </a:cubicBezTo>
                    <a:close/>
                    <a:moveTo>
                      <a:pt x="310" y="1"/>
                    </a:moveTo>
                    <a:cubicBezTo>
                      <a:pt x="215" y="1"/>
                      <a:pt x="129" y="44"/>
                      <a:pt x="78" y="121"/>
                    </a:cubicBezTo>
                    <a:cubicBezTo>
                      <a:pt x="0" y="250"/>
                      <a:pt x="43" y="413"/>
                      <a:pt x="172" y="491"/>
                    </a:cubicBezTo>
                    <a:cubicBezTo>
                      <a:pt x="215" y="508"/>
                      <a:pt x="258" y="525"/>
                      <a:pt x="301" y="525"/>
                    </a:cubicBezTo>
                    <a:cubicBezTo>
                      <a:pt x="396" y="525"/>
                      <a:pt x="482" y="482"/>
                      <a:pt x="533" y="396"/>
                    </a:cubicBezTo>
                    <a:cubicBezTo>
                      <a:pt x="611" y="267"/>
                      <a:pt x="568" y="104"/>
                      <a:pt x="439" y="27"/>
                    </a:cubicBezTo>
                    <a:cubicBezTo>
                      <a:pt x="396" y="9"/>
                      <a:pt x="353" y="1"/>
                      <a:pt x="310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44"/>
              <p:cNvSpPr/>
              <p:nvPr/>
            </p:nvSpPr>
            <p:spPr>
              <a:xfrm>
                <a:off x="2107200" y="785900"/>
                <a:ext cx="15275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526" extrusionOk="0">
                    <a:moveTo>
                      <a:pt x="301" y="121"/>
                    </a:moveTo>
                    <a:cubicBezTo>
                      <a:pt x="353" y="121"/>
                      <a:pt x="396" y="138"/>
                      <a:pt x="413" y="181"/>
                    </a:cubicBezTo>
                    <a:cubicBezTo>
                      <a:pt x="456" y="250"/>
                      <a:pt x="430" y="336"/>
                      <a:pt x="361" y="362"/>
                    </a:cubicBezTo>
                    <a:cubicBezTo>
                      <a:pt x="344" y="370"/>
                      <a:pt x="318" y="388"/>
                      <a:pt x="301" y="388"/>
                    </a:cubicBezTo>
                    <a:cubicBezTo>
                      <a:pt x="294" y="389"/>
                      <a:pt x="286" y="390"/>
                      <a:pt x="278" y="390"/>
                    </a:cubicBezTo>
                    <a:cubicBezTo>
                      <a:pt x="239" y="390"/>
                      <a:pt x="195" y="372"/>
                      <a:pt x="181" y="336"/>
                    </a:cubicBezTo>
                    <a:cubicBezTo>
                      <a:pt x="155" y="302"/>
                      <a:pt x="155" y="267"/>
                      <a:pt x="172" y="224"/>
                    </a:cubicBezTo>
                    <a:cubicBezTo>
                      <a:pt x="181" y="190"/>
                      <a:pt x="198" y="164"/>
                      <a:pt x="232" y="138"/>
                    </a:cubicBezTo>
                    <a:cubicBezTo>
                      <a:pt x="258" y="130"/>
                      <a:pt x="275" y="121"/>
                      <a:pt x="301" y="121"/>
                    </a:cubicBezTo>
                    <a:close/>
                    <a:moveTo>
                      <a:pt x="301" y="1"/>
                    </a:moveTo>
                    <a:cubicBezTo>
                      <a:pt x="258" y="1"/>
                      <a:pt x="198" y="9"/>
                      <a:pt x="172" y="35"/>
                    </a:cubicBezTo>
                    <a:cubicBezTo>
                      <a:pt x="43" y="104"/>
                      <a:pt x="0" y="267"/>
                      <a:pt x="69" y="396"/>
                    </a:cubicBezTo>
                    <a:cubicBezTo>
                      <a:pt x="129" y="482"/>
                      <a:pt x="215" y="525"/>
                      <a:pt x="310" y="525"/>
                    </a:cubicBezTo>
                    <a:cubicBezTo>
                      <a:pt x="344" y="525"/>
                      <a:pt x="396" y="517"/>
                      <a:pt x="439" y="491"/>
                    </a:cubicBezTo>
                    <a:cubicBezTo>
                      <a:pt x="567" y="422"/>
                      <a:pt x="610" y="259"/>
                      <a:pt x="533" y="130"/>
                    </a:cubicBezTo>
                    <a:cubicBezTo>
                      <a:pt x="482" y="44"/>
                      <a:pt x="396" y="1"/>
                      <a:pt x="301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44"/>
              <p:cNvSpPr/>
              <p:nvPr/>
            </p:nvSpPr>
            <p:spPr>
              <a:xfrm>
                <a:off x="2080325" y="682100"/>
                <a:ext cx="13350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4" h="543" extrusionOk="0">
                    <a:moveTo>
                      <a:pt x="267" y="121"/>
                    </a:moveTo>
                    <a:cubicBezTo>
                      <a:pt x="344" y="121"/>
                      <a:pt x="405" y="181"/>
                      <a:pt x="405" y="259"/>
                    </a:cubicBezTo>
                    <a:cubicBezTo>
                      <a:pt x="405" y="345"/>
                      <a:pt x="353" y="405"/>
                      <a:pt x="267" y="405"/>
                    </a:cubicBezTo>
                    <a:cubicBezTo>
                      <a:pt x="190" y="405"/>
                      <a:pt x="130" y="336"/>
                      <a:pt x="130" y="259"/>
                    </a:cubicBezTo>
                    <a:cubicBezTo>
                      <a:pt x="130" y="190"/>
                      <a:pt x="190" y="121"/>
                      <a:pt x="267" y="121"/>
                    </a:cubicBezTo>
                    <a:close/>
                    <a:moveTo>
                      <a:pt x="267" y="1"/>
                    </a:moveTo>
                    <a:cubicBezTo>
                      <a:pt x="112" y="1"/>
                      <a:pt x="1" y="121"/>
                      <a:pt x="1" y="276"/>
                    </a:cubicBezTo>
                    <a:cubicBezTo>
                      <a:pt x="1" y="422"/>
                      <a:pt x="112" y="542"/>
                      <a:pt x="267" y="542"/>
                    </a:cubicBezTo>
                    <a:cubicBezTo>
                      <a:pt x="413" y="542"/>
                      <a:pt x="534" y="422"/>
                      <a:pt x="534" y="276"/>
                    </a:cubicBezTo>
                    <a:cubicBezTo>
                      <a:pt x="534" y="121"/>
                      <a:pt x="413" y="1"/>
                      <a:pt x="267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44"/>
              <p:cNvSpPr/>
              <p:nvPr/>
            </p:nvSpPr>
            <p:spPr>
              <a:xfrm>
                <a:off x="2107400" y="578750"/>
                <a:ext cx="1530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525" extrusionOk="0">
                    <a:moveTo>
                      <a:pt x="310" y="129"/>
                    </a:moveTo>
                    <a:cubicBezTo>
                      <a:pt x="336" y="129"/>
                      <a:pt x="353" y="138"/>
                      <a:pt x="379" y="146"/>
                    </a:cubicBezTo>
                    <a:cubicBezTo>
                      <a:pt x="405" y="172"/>
                      <a:pt x="431" y="198"/>
                      <a:pt x="439" y="241"/>
                    </a:cubicBezTo>
                    <a:cubicBezTo>
                      <a:pt x="448" y="266"/>
                      <a:pt x="439" y="309"/>
                      <a:pt x="431" y="344"/>
                    </a:cubicBezTo>
                    <a:cubicBezTo>
                      <a:pt x="405" y="387"/>
                      <a:pt x="362" y="413"/>
                      <a:pt x="310" y="413"/>
                    </a:cubicBezTo>
                    <a:cubicBezTo>
                      <a:pt x="293" y="413"/>
                      <a:pt x="267" y="395"/>
                      <a:pt x="250" y="387"/>
                    </a:cubicBezTo>
                    <a:cubicBezTo>
                      <a:pt x="216" y="370"/>
                      <a:pt x="190" y="344"/>
                      <a:pt x="181" y="301"/>
                    </a:cubicBezTo>
                    <a:cubicBezTo>
                      <a:pt x="164" y="258"/>
                      <a:pt x="173" y="224"/>
                      <a:pt x="190" y="198"/>
                    </a:cubicBezTo>
                    <a:cubicBezTo>
                      <a:pt x="216" y="146"/>
                      <a:pt x="259" y="129"/>
                      <a:pt x="310" y="129"/>
                    </a:cubicBezTo>
                    <a:close/>
                    <a:moveTo>
                      <a:pt x="310" y="0"/>
                    </a:moveTo>
                    <a:cubicBezTo>
                      <a:pt x="216" y="0"/>
                      <a:pt x="130" y="43"/>
                      <a:pt x="78" y="129"/>
                    </a:cubicBezTo>
                    <a:cubicBezTo>
                      <a:pt x="1" y="258"/>
                      <a:pt x="44" y="421"/>
                      <a:pt x="173" y="499"/>
                    </a:cubicBezTo>
                    <a:cubicBezTo>
                      <a:pt x="216" y="516"/>
                      <a:pt x="259" y="524"/>
                      <a:pt x="302" y="524"/>
                    </a:cubicBezTo>
                    <a:cubicBezTo>
                      <a:pt x="396" y="524"/>
                      <a:pt x="482" y="481"/>
                      <a:pt x="534" y="395"/>
                    </a:cubicBezTo>
                    <a:cubicBezTo>
                      <a:pt x="611" y="266"/>
                      <a:pt x="568" y="112"/>
                      <a:pt x="439" y="34"/>
                    </a:cubicBezTo>
                    <a:cubicBezTo>
                      <a:pt x="396" y="9"/>
                      <a:pt x="353" y="0"/>
                      <a:pt x="310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44"/>
              <p:cNvSpPr/>
              <p:nvPr/>
            </p:nvSpPr>
            <p:spPr>
              <a:xfrm>
                <a:off x="2183050" y="503100"/>
                <a:ext cx="1550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525" extrusionOk="0">
                    <a:moveTo>
                      <a:pt x="319" y="112"/>
                    </a:moveTo>
                    <a:cubicBezTo>
                      <a:pt x="370" y="112"/>
                      <a:pt x="413" y="138"/>
                      <a:pt x="430" y="181"/>
                    </a:cubicBezTo>
                    <a:cubicBezTo>
                      <a:pt x="473" y="241"/>
                      <a:pt x="448" y="327"/>
                      <a:pt x="379" y="361"/>
                    </a:cubicBezTo>
                    <a:cubicBezTo>
                      <a:pt x="362" y="370"/>
                      <a:pt x="336" y="387"/>
                      <a:pt x="319" y="387"/>
                    </a:cubicBezTo>
                    <a:cubicBezTo>
                      <a:pt x="258" y="387"/>
                      <a:pt x="215" y="361"/>
                      <a:pt x="198" y="318"/>
                    </a:cubicBezTo>
                    <a:cubicBezTo>
                      <a:pt x="190" y="301"/>
                      <a:pt x="172" y="267"/>
                      <a:pt x="190" y="224"/>
                    </a:cubicBezTo>
                    <a:cubicBezTo>
                      <a:pt x="198" y="189"/>
                      <a:pt x="215" y="155"/>
                      <a:pt x="250" y="138"/>
                    </a:cubicBezTo>
                    <a:cubicBezTo>
                      <a:pt x="276" y="129"/>
                      <a:pt x="293" y="112"/>
                      <a:pt x="319" y="112"/>
                    </a:cubicBezTo>
                    <a:close/>
                    <a:moveTo>
                      <a:pt x="301" y="0"/>
                    </a:moveTo>
                    <a:cubicBezTo>
                      <a:pt x="258" y="0"/>
                      <a:pt x="207" y="9"/>
                      <a:pt x="172" y="26"/>
                    </a:cubicBezTo>
                    <a:cubicBezTo>
                      <a:pt x="44" y="103"/>
                      <a:pt x="1" y="267"/>
                      <a:pt x="78" y="396"/>
                    </a:cubicBezTo>
                    <a:cubicBezTo>
                      <a:pt x="130" y="482"/>
                      <a:pt x="233" y="525"/>
                      <a:pt x="319" y="525"/>
                    </a:cubicBezTo>
                    <a:cubicBezTo>
                      <a:pt x="362" y="525"/>
                      <a:pt x="413" y="516"/>
                      <a:pt x="448" y="490"/>
                    </a:cubicBezTo>
                    <a:cubicBezTo>
                      <a:pt x="577" y="413"/>
                      <a:pt x="619" y="258"/>
                      <a:pt x="542" y="129"/>
                    </a:cubicBezTo>
                    <a:cubicBezTo>
                      <a:pt x="482" y="43"/>
                      <a:pt x="396" y="0"/>
                      <a:pt x="301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06" name="Google Shape;1006;p44"/>
          <p:cNvSpPr txBox="1">
            <a:spLocks noGrp="1"/>
          </p:cNvSpPr>
          <p:nvPr>
            <p:ph type="ctrTitle"/>
          </p:nvPr>
        </p:nvSpPr>
        <p:spPr>
          <a:xfrm>
            <a:off x="2697900" y="1490250"/>
            <a:ext cx="3748200" cy="21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200"/>
              </a:spcAft>
              <a:buNone/>
            </a:pPr>
            <a:r>
              <a:rPr lang="en" sz="6000"/>
              <a:t>SPhero swimsuits</a:t>
            </a:r>
            <a:endParaRPr sz="6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45"/>
          <p:cNvSpPr txBox="1">
            <a:spLocks noGrp="1"/>
          </p:cNvSpPr>
          <p:nvPr>
            <p:ph type="title"/>
          </p:nvPr>
        </p:nvSpPr>
        <p:spPr>
          <a:xfrm>
            <a:off x="723875" y="1573950"/>
            <a:ext cx="5904900" cy="19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Watch the Sphero as it moves in the water</a:t>
            </a:r>
            <a:endParaRPr sz="4800"/>
          </a:p>
        </p:txBody>
      </p:sp>
      <p:grpSp>
        <p:nvGrpSpPr>
          <p:cNvPr id="1012" name="Google Shape;1012;p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79879" y="1887642"/>
            <a:ext cx="1468513" cy="3042642"/>
            <a:chOff x="-264507" y="2497247"/>
            <a:chExt cx="1101577" cy="2282381"/>
          </a:xfrm>
        </p:grpSpPr>
        <p:sp>
          <p:nvSpPr>
            <p:cNvPr id="1013" name="Google Shape;1013;p45"/>
            <p:cNvSpPr/>
            <p:nvPr/>
          </p:nvSpPr>
          <p:spPr>
            <a:xfrm>
              <a:off x="-264507" y="2497276"/>
              <a:ext cx="1096470" cy="2282323"/>
            </a:xfrm>
            <a:custGeom>
              <a:avLst/>
              <a:gdLst/>
              <a:ahLst/>
              <a:cxnLst/>
              <a:rect l="l" t="t" r="r" b="b"/>
              <a:pathLst>
                <a:path w="18998" h="39543" extrusionOk="0">
                  <a:moveTo>
                    <a:pt x="9507" y="0"/>
                  </a:moveTo>
                  <a:cubicBezTo>
                    <a:pt x="9465" y="447"/>
                    <a:pt x="9439" y="886"/>
                    <a:pt x="9413" y="1341"/>
                  </a:cubicBezTo>
                  <a:lnTo>
                    <a:pt x="5545" y="3998"/>
                  </a:lnTo>
                  <a:lnTo>
                    <a:pt x="4883" y="3998"/>
                  </a:lnTo>
                  <a:cubicBezTo>
                    <a:pt x="4762" y="3998"/>
                    <a:pt x="4651" y="4092"/>
                    <a:pt x="4651" y="4221"/>
                  </a:cubicBezTo>
                  <a:cubicBezTo>
                    <a:pt x="4651" y="4341"/>
                    <a:pt x="4754" y="4445"/>
                    <a:pt x="4883" y="4445"/>
                  </a:cubicBezTo>
                  <a:lnTo>
                    <a:pt x="5072" y="4445"/>
                  </a:lnTo>
                  <a:cubicBezTo>
                    <a:pt x="3748" y="6766"/>
                    <a:pt x="3568" y="8468"/>
                    <a:pt x="3559" y="8545"/>
                  </a:cubicBezTo>
                  <a:cubicBezTo>
                    <a:pt x="3550" y="8648"/>
                    <a:pt x="3593" y="8760"/>
                    <a:pt x="3688" y="8811"/>
                  </a:cubicBezTo>
                  <a:cubicBezTo>
                    <a:pt x="3619" y="8854"/>
                    <a:pt x="3576" y="8932"/>
                    <a:pt x="3576" y="9026"/>
                  </a:cubicBezTo>
                  <a:cubicBezTo>
                    <a:pt x="3576" y="9112"/>
                    <a:pt x="3619" y="9198"/>
                    <a:pt x="3696" y="9241"/>
                  </a:cubicBezTo>
                  <a:cubicBezTo>
                    <a:pt x="2777" y="11261"/>
                    <a:pt x="2613" y="12946"/>
                    <a:pt x="2605" y="13067"/>
                  </a:cubicBezTo>
                  <a:lnTo>
                    <a:pt x="2536" y="13067"/>
                  </a:lnTo>
                  <a:cubicBezTo>
                    <a:pt x="2373" y="13067"/>
                    <a:pt x="2235" y="13196"/>
                    <a:pt x="2235" y="13367"/>
                  </a:cubicBezTo>
                  <a:cubicBezTo>
                    <a:pt x="2235" y="13505"/>
                    <a:pt x="2330" y="13625"/>
                    <a:pt x="2459" y="13660"/>
                  </a:cubicBezTo>
                  <a:cubicBezTo>
                    <a:pt x="1504" y="17554"/>
                    <a:pt x="628" y="21070"/>
                    <a:pt x="481" y="21654"/>
                  </a:cubicBezTo>
                  <a:lnTo>
                    <a:pt x="301" y="21654"/>
                  </a:lnTo>
                  <a:cubicBezTo>
                    <a:pt x="138" y="21654"/>
                    <a:pt x="0" y="21783"/>
                    <a:pt x="0" y="21955"/>
                  </a:cubicBezTo>
                  <a:cubicBezTo>
                    <a:pt x="0" y="22118"/>
                    <a:pt x="129" y="22247"/>
                    <a:pt x="301" y="22247"/>
                  </a:cubicBezTo>
                  <a:lnTo>
                    <a:pt x="344" y="22247"/>
                  </a:lnTo>
                  <a:cubicBezTo>
                    <a:pt x="267" y="23167"/>
                    <a:pt x="26" y="28127"/>
                    <a:pt x="2820" y="31308"/>
                  </a:cubicBezTo>
                  <a:cubicBezTo>
                    <a:pt x="2863" y="31359"/>
                    <a:pt x="2923" y="31394"/>
                    <a:pt x="2983" y="31402"/>
                  </a:cubicBezTo>
                  <a:lnTo>
                    <a:pt x="3533" y="34016"/>
                  </a:lnTo>
                  <a:lnTo>
                    <a:pt x="3516" y="34016"/>
                  </a:lnTo>
                  <a:cubicBezTo>
                    <a:pt x="3516" y="34394"/>
                    <a:pt x="3568" y="34617"/>
                    <a:pt x="3860" y="35030"/>
                  </a:cubicBezTo>
                  <a:lnTo>
                    <a:pt x="3860" y="35039"/>
                  </a:lnTo>
                  <a:cubicBezTo>
                    <a:pt x="3860" y="37334"/>
                    <a:pt x="6267" y="38391"/>
                    <a:pt x="8932" y="39173"/>
                  </a:cubicBezTo>
                  <a:lnTo>
                    <a:pt x="8932" y="39251"/>
                  </a:lnTo>
                  <a:cubicBezTo>
                    <a:pt x="8932" y="39414"/>
                    <a:pt x="9060" y="39543"/>
                    <a:pt x="9215" y="39543"/>
                  </a:cubicBezTo>
                  <a:lnTo>
                    <a:pt x="9774" y="39543"/>
                  </a:lnTo>
                  <a:cubicBezTo>
                    <a:pt x="9937" y="39543"/>
                    <a:pt x="10066" y="39414"/>
                    <a:pt x="10066" y="39251"/>
                  </a:cubicBezTo>
                  <a:lnTo>
                    <a:pt x="10066" y="39173"/>
                  </a:lnTo>
                  <a:cubicBezTo>
                    <a:pt x="11442" y="38769"/>
                    <a:pt x="12757" y="38297"/>
                    <a:pt x="13702" y="37609"/>
                  </a:cubicBezTo>
                  <a:cubicBezTo>
                    <a:pt x="13720" y="37592"/>
                    <a:pt x="13745" y="37574"/>
                    <a:pt x="13754" y="37566"/>
                  </a:cubicBezTo>
                  <a:cubicBezTo>
                    <a:pt x="13771" y="37549"/>
                    <a:pt x="13797" y="37531"/>
                    <a:pt x="13814" y="37523"/>
                  </a:cubicBezTo>
                  <a:lnTo>
                    <a:pt x="13840" y="37497"/>
                  </a:lnTo>
                  <a:cubicBezTo>
                    <a:pt x="14631" y="36878"/>
                    <a:pt x="15138" y="36079"/>
                    <a:pt x="15138" y="35039"/>
                  </a:cubicBezTo>
                  <a:lnTo>
                    <a:pt x="15138" y="35030"/>
                  </a:lnTo>
                  <a:cubicBezTo>
                    <a:pt x="15430" y="34609"/>
                    <a:pt x="15482" y="34385"/>
                    <a:pt x="15482" y="34016"/>
                  </a:cubicBezTo>
                  <a:lnTo>
                    <a:pt x="16032" y="31394"/>
                  </a:lnTo>
                  <a:cubicBezTo>
                    <a:pt x="16084" y="31385"/>
                    <a:pt x="16135" y="31351"/>
                    <a:pt x="16178" y="31308"/>
                  </a:cubicBezTo>
                  <a:cubicBezTo>
                    <a:pt x="18989" y="28127"/>
                    <a:pt x="18731" y="23167"/>
                    <a:pt x="18654" y="22247"/>
                  </a:cubicBezTo>
                  <a:lnTo>
                    <a:pt x="18697" y="22247"/>
                  </a:lnTo>
                  <a:cubicBezTo>
                    <a:pt x="18860" y="22247"/>
                    <a:pt x="18998" y="22118"/>
                    <a:pt x="18998" y="21955"/>
                  </a:cubicBezTo>
                  <a:cubicBezTo>
                    <a:pt x="18998" y="21783"/>
                    <a:pt x="18860" y="21654"/>
                    <a:pt x="18697" y="21654"/>
                  </a:cubicBezTo>
                  <a:lnTo>
                    <a:pt x="18516" y="21654"/>
                  </a:lnTo>
                  <a:cubicBezTo>
                    <a:pt x="18379" y="21070"/>
                    <a:pt x="17493" y="17554"/>
                    <a:pt x="16539" y="13660"/>
                  </a:cubicBezTo>
                  <a:cubicBezTo>
                    <a:pt x="16668" y="13625"/>
                    <a:pt x="16763" y="13505"/>
                    <a:pt x="16763" y="13367"/>
                  </a:cubicBezTo>
                  <a:cubicBezTo>
                    <a:pt x="16763" y="13204"/>
                    <a:pt x="16634" y="13067"/>
                    <a:pt x="16462" y="13067"/>
                  </a:cubicBezTo>
                  <a:lnTo>
                    <a:pt x="16402" y="13067"/>
                  </a:lnTo>
                  <a:cubicBezTo>
                    <a:pt x="16384" y="12946"/>
                    <a:pt x="16230" y="11261"/>
                    <a:pt x="15301" y="9241"/>
                  </a:cubicBezTo>
                  <a:cubicBezTo>
                    <a:pt x="15361" y="9198"/>
                    <a:pt x="15422" y="9112"/>
                    <a:pt x="15422" y="9026"/>
                  </a:cubicBezTo>
                  <a:cubicBezTo>
                    <a:pt x="15422" y="8940"/>
                    <a:pt x="15379" y="8863"/>
                    <a:pt x="15310" y="8811"/>
                  </a:cubicBezTo>
                  <a:cubicBezTo>
                    <a:pt x="15396" y="8743"/>
                    <a:pt x="15447" y="8648"/>
                    <a:pt x="15439" y="8545"/>
                  </a:cubicBezTo>
                  <a:cubicBezTo>
                    <a:pt x="15430" y="8468"/>
                    <a:pt x="15250" y="6783"/>
                    <a:pt x="13926" y="4445"/>
                  </a:cubicBezTo>
                  <a:lnTo>
                    <a:pt x="14124" y="4445"/>
                  </a:lnTo>
                  <a:cubicBezTo>
                    <a:pt x="14235" y="4445"/>
                    <a:pt x="14347" y="4350"/>
                    <a:pt x="14347" y="4221"/>
                  </a:cubicBezTo>
                  <a:cubicBezTo>
                    <a:pt x="14347" y="4101"/>
                    <a:pt x="14244" y="3998"/>
                    <a:pt x="14124" y="3998"/>
                  </a:cubicBezTo>
                  <a:lnTo>
                    <a:pt x="13462" y="3998"/>
                  </a:lnTo>
                  <a:lnTo>
                    <a:pt x="10101" y="1685"/>
                  </a:lnTo>
                  <a:cubicBezTo>
                    <a:pt x="9834" y="1041"/>
                    <a:pt x="9654" y="757"/>
                    <a:pt x="9568" y="654"/>
                  </a:cubicBezTo>
                  <a:cubicBezTo>
                    <a:pt x="9550" y="439"/>
                    <a:pt x="9533" y="215"/>
                    <a:pt x="9507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48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4" name="Google Shape;1014;p45"/>
            <p:cNvGrpSpPr/>
            <p:nvPr/>
          </p:nvGrpSpPr>
          <p:grpSpPr>
            <a:xfrm>
              <a:off x="-259457" y="2497247"/>
              <a:ext cx="1096527" cy="2282381"/>
              <a:chOff x="3310000" y="1936075"/>
              <a:chExt cx="474975" cy="988600"/>
            </a:xfrm>
          </p:grpSpPr>
          <p:sp>
            <p:nvSpPr>
              <p:cNvPr id="1015" name="Google Shape;1015;p45"/>
              <p:cNvSpPr/>
              <p:nvPr/>
            </p:nvSpPr>
            <p:spPr>
              <a:xfrm>
                <a:off x="3417025" y="2781300"/>
                <a:ext cx="1014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4059" h="362" extrusionOk="0">
                    <a:moveTo>
                      <a:pt x="44" y="1"/>
                    </a:moveTo>
                    <a:cubicBezTo>
                      <a:pt x="18" y="95"/>
                      <a:pt x="9" y="181"/>
                      <a:pt x="1" y="276"/>
                    </a:cubicBezTo>
                    <a:cubicBezTo>
                      <a:pt x="276" y="310"/>
                      <a:pt x="568" y="319"/>
                      <a:pt x="843" y="344"/>
                    </a:cubicBezTo>
                    <a:cubicBezTo>
                      <a:pt x="1204" y="362"/>
                      <a:pt x="1565" y="362"/>
                      <a:pt x="1918" y="362"/>
                    </a:cubicBezTo>
                    <a:cubicBezTo>
                      <a:pt x="2279" y="362"/>
                      <a:pt x="2640" y="353"/>
                      <a:pt x="2992" y="344"/>
                    </a:cubicBezTo>
                    <a:cubicBezTo>
                      <a:pt x="3353" y="336"/>
                      <a:pt x="3706" y="310"/>
                      <a:pt x="4058" y="293"/>
                    </a:cubicBezTo>
                    <a:cubicBezTo>
                      <a:pt x="3706" y="293"/>
                      <a:pt x="3353" y="276"/>
                      <a:pt x="2992" y="267"/>
                    </a:cubicBezTo>
                    <a:cubicBezTo>
                      <a:pt x="2640" y="259"/>
                      <a:pt x="2287" y="233"/>
                      <a:pt x="1935" y="216"/>
                    </a:cubicBezTo>
                    <a:cubicBezTo>
                      <a:pt x="1574" y="190"/>
                      <a:pt x="1222" y="164"/>
                      <a:pt x="869" y="121"/>
                    </a:cubicBezTo>
                    <a:cubicBezTo>
                      <a:pt x="585" y="87"/>
                      <a:pt x="310" y="44"/>
                      <a:pt x="44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45"/>
              <p:cNvSpPr/>
              <p:nvPr/>
            </p:nvSpPr>
            <p:spPr>
              <a:xfrm>
                <a:off x="3425625" y="2848775"/>
                <a:ext cx="7632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6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7" y="87"/>
                      <a:pt x="155" y="173"/>
                      <a:pt x="233" y="267"/>
                    </a:cubicBezTo>
                    <a:cubicBezTo>
                      <a:pt x="370" y="267"/>
                      <a:pt x="516" y="259"/>
                      <a:pt x="645" y="259"/>
                    </a:cubicBezTo>
                    <a:cubicBezTo>
                      <a:pt x="912" y="242"/>
                      <a:pt x="1178" y="224"/>
                      <a:pt x="1445" y="199"/>
                    </a:cubicBezTo>
                    <a:cubicBezTo>
                      <a:pt x="1986" y="147"/>
                      <a:pt x="2519" y="78"/>
                      <a:pt x="3052" y="9"/>
                    </a:cubicBezTo>
                    <a:lnTo>
                      <a:pt x="3052" y="9"/>
                    </a:lnTo>
                    <a:cubicBezTo>
                      <a:pt x="2511" y="44"/>
                      <a:pt x="1978" y="52"/>
                      <a:pt x="1436" y="52"/>
                    </a:cubicBezTo>
                    <a:cubicBezTo>
                      <a:pt x="1170" y="52"/>
                      <a:pt x="903" y="52"/>
                      <a:pt x="628" y="44"/>
                    </a:cubicBezTo>
                    <a:cubicBezTo>
                      <a:pt x="413" y="27"/>
                      <a:pt x="216" y="18"/>
                      <a:pt x="1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45"/>
              <p:cNvSpPr/>
              <p:nvPr/>
            </p:nvSpPr>
            <p:spPr>
              <a:xfrm>
                <a:off x="3310000" y="1936075"/>
                <a:ext cx="474975" cy="988600"/>
              </a:xfrm>
              <a:custGeom>
                <a:avLst/>
                <a:gdLst/>
                <a:ahLst/>
                <a:cxnLst/>
                <a:rect l="l" t="t" r="r" b="b"/>
                <a:pathLst>
                  <a:path w="18999" h="39544" extrusionOk="0">
                    <a:moveTo>
                      <a:pt x="9500" y="946"/>
                    </a:moveTo>
                    <a:cubicBezTo>
                      <a:pt x="9680" y="1144"/>
                      <a:pt x="9792" y="1393"/>
                      <a:pt x="9895" y="1617"/>
                    </a:cubicBezTo>
                    <a:cubicBezTo>
                      <a:pt x="10007" y="1849"/>
                      <a:pt x="10093" y="2090"/>
                      <a:pt x="10179" y="2322"/>
                    </a:cubicBezTo>
                    <a:cubicBezTo>
                      <a:pt x="10265" y="2562"/>
                      <a:pt x="10359" y="2794"/>
                      <a:pt x="10480" y="3009"/>
                    </a:cubicBezTo>
                    <a:cubicBezTo>
                      <a:pt x="10540" y="3121"/>
                      <a:pt x="10609" y="3224"/>
                      <a:pt x="10686" y="3336"/>
                    </a:cubicBezTo>
                    <a:cubicBezTo>
                      <a:pt x="10755" y="3439"/>
                      <a:pt x="10832" y="3542"/>
                      <a:pt x="10927" y="3611"/>
                    </a:cubicBezTo>
                    <a:cubicBezTo>
                      <a:pt x="10703" y="3482"/>
                      <a:pt x="10540" y="3267"/>
                      <a:pt x="10411" y="3052"/>
                    </a:cubicBezTo>
                    <a:cubicBezTo>
                      <a:pt x="10273" y="2837"/>
                      <a:pt x="10170" y="2605"/>
                      <a:pt x="10076" y="2356"/>
                    </a:cubicBezTo>
                    <a:cubicBezTo>
                      <a:pt x="9998" y="2107"/>
                      <a:pt x="9921" y="1875"/>
                      <a:pt x="9826" y="1634"/>
                    </a:cubicBezTo>
                    <a:cubicBezTo>
                      <a:pt x="9783" y="1514"/>
                      <a:pt x="9740" y="1402"/>
                      <a:pt x="9680" y="1282"/>
                    </a:cubicBezTo>
                    <a:cubicBezTo>
                      <a:pt x="9629" y="1161"/>
                      <a:pt x="9577" y="1041"/>
                      <a:pt x="9500" y="946"/>
                    </a:cubicBezTo>
                    <a:close/>
                    <a:moveTo>
                      <a:pt x="10187" y="1935"/>
                    </a:moveTo>
                    <a:lnTo>
                      <a:pt x="13188" y="4015"/>
                    </a:lnTo>
                    <a:lnTo>
                      <a:pt x="9629" y="4015"/>
                    </a:lnTo>
                    <a:lnTo>
                      <a:pt x="9629" y="3603"/>
                    </a:lnTo>
                    <a:cubicBezTo>
                      <a:pt x="9629" y="3336"/>
                      <a:pt x="9620" y="3078"/>
                      <a:pt x="9620" y="2812"/>
                    </a:cubicBezTo>
                    <a:lnTo>
                      <a:pt x="9620" y="2812"/>
                    </a:lnTo>
                    <a:cubicBezTo>
                      <a:pt x="9663" y="2898"/>
                      <a:pt x="9723" y="3052"/>
                      <a:pt x="9801" y="3370"/>
                    </a:cubicBezTo>
                    <a:cubicBezTo>
                      <a:pt x="9924" y="3849"/>
                      <a:pt x="10177" y="3898"/>
                      <a:pt x="10276" y="3898"/>
                    </a:cubicBezTo>
                    <a:cubicBezTo>
                      <a:pt x="10301" y="3898"/>
                      <a:pt x="10316" y="3895"/>
                      <a:pt x="10316" y="3895"/>
                    </a:cubicBezTo>
                    <a:cubicBezTo>
                      <a:pt x="10590" y="3773"/>
                      <a:pt x="10947" y="3753"/>
                      <a:pt x="11148" y="3753"/>
                    </a:cubicBezTo>
                    <a:cubicBezTo>
                      <a:pt x="11244" y="3753"/>
                      <a:pt x="11305" y="3757"/>
                      <a:pt x="11305" y="3757"/>
                    </a:cubicBezTo>
                    <a:cubicBezTo>
                      <a:pt x="11305" y="3757"/>
                      <a:pt x="10755" y="3413"/>
                      <a:pt x="10256" y="2098"/>
                    </a:cubicBezTo>
                    <a:lnTo>
                      <a:pt x="10187" y="1935"/>
                    </a:lnTo>
                    <a:close/>
                    <a:moveTo>
                      <a:pt x="9397" y="1539"/>
                    </a:moveTo>
                    <a:cubicBezTo>
                      <a:pt x="9371" y="2227"/>
                      <a:pt x="9371" y="2915"/>
                      <a:pt x="9362" y="3611"/>
                    </a:cubicBezTo>
                    <a:lnTo>
                      <a:pt x="9362" y="4024"/>
                    </a:lnTo>
                    <a:lnTo>
                      <a:pt x="5795" y="4024"/>
                    </a:lnTo>
                    <a:lnTo>
                      <a:pt x="9397" y="1539"/>
                    </a:lnTo>
                    <a:close/>
                    <a:moveTo>
                      <a:pt x="6388" y="4454"/>
                    </a:moveTo>
                    <a:cubicBezTo>
                      <a:pt x="6182" y="4901"/>
                      <a:pt x="5674" y="6224"/>
                      <a:pt x="5743" y="8055"/>
                    </a:cubicBezTo>
                    <a:cubicBezTo>
                      <a:pt x="5210" y="8098"/>
                      <a:pt x="4514" y="8210"/>
                      <a:pt x="3835" y="8580"/>
                    </a:cubicBezTo>
                    <a:cubicBezTo>
                      <a:pt x="3835" y="8580"/>
                      <a:pt x="4024" y="6826"/>
                      <a:pt x="5399" y="4454"/>
                    </a:cubicBezTo>
                    <a:close/>
                    <a:moveTo>
                      <a:pt x="13574" y="4454"/>
                    </a:moveTo>
                    <a:cubicBezTo>
                      <a:pt x="14950" y="6826"/>
                      <a:pt x="15130" y="8580"/>
                      <a:pt x="15130" y="8580"/>
                    </a:cubicBezTo>
                    <a:cubicBezTo>
                      <a:pt x="14580" y="8287"/>
                      <a:pt x="14013" y="8150"/>
                      <a:pt x="13540" y="8081"/>
                    </a:cubicBezTo>
                    <a:cubicBezTo>
                      <a:pt x="13549" y="6233"/>
                      <a:pt x="13024" y="4858"/>
                      <a:pt x="12852" y="4454"/>
                    </a:cubicBezTo>
                    <a:close/>
                    <a:moveTo>
                      <a:pt x="5752" y="8339"/>
                    </a:moveTo>
                    <a:cubicBezTo>
                      <a:pt x="5760" y="8485"/>
                      <a:pt x="5769" y="8623"/>
                      <a:pt x="5795" y="8760"/>
                    </a:cubicBezTo>
                    <a:lnTo>
                      <a:pt x="4093" y="8760"/>
                    </a:lnTo>
                    <a:cubicBezTo>
                      <a:pt x="4694" y="8485"/>
                      <a:pt x="5313" y="8373"/>
                      <a:pt x="5752" y="8339"/>
                    </a:cubicBezTo>
                    <a:close/>
                    <a:moveTo>
                      <a:pt x="11847" y="4454"/>
                    </a:moveTo>
                    <a:cubicBezTo>
                      <a:pt x="12362" y="5717"/>
                      <a:pt x="12723" y="7067"/>
                      <a:pt x="12887" y="8442"/>
                    </a:cubicBezTo>
                    <a:cubicBezTo>
                      <a:pt x="12878" y="7282"/>
                      <a:pt x="12732" y="6121"/>
                      <a:pt x="12465" y="4969"/>
                    </a:cubicBezTo>
                    <a:lnTo>
                      <a:pt x="12465" y="4969"/>
                    </a:lnTo>
                    <a:cubicBezTo>
                      <a:pt x="12723" y="5691"/>
                      <a:pt x="13076" y="7041"/>
                      <a:pt x="12861" y="8760"/>
                    </a:cubicBezTo>
                    <a:lnTo>
                      <a:pt x="12758" y="8760"/>
                    </a:lnTo>
                    <a:cubicBezTo>
                      <a:pt x="12465" y="8588"/>
                      <a:pt x="11503" y="8141"/>
                      <a:pt x="9465" y="8141"/>
                    </a:cubicBezTo>
                    <a:cubicBezTo>
                      <a:pt x="7437" y="8141"/>
                      <a:pt x="6474" y="8597"/>
                      <a:pt x="6182" y="8760"/>
                    </a:cubicBezTo>
                    <a:lnTo>
                      <a:pt x="6070" y="8760"/>
                    </a:lnTo>
                    <a:cubicBezTo>
                      <a:pt x="5803" y="6388"/>
                      <a:pt x="6586" y="4703"/>
                      <a:pt x="6706" y="4454"/>
                    </a:cubicBezTo>
                    <a:close/>
                    <a:moveTo>
                      <a:pt x="9311" y="8442"/>
                    </a:moveTo>
                    <a:lnTo>
                      <a:pt x="9311" y="8769"/>
                    </a:lnTo>
                    <a:lnTo>
                      <a:pt x="6947" y="8769"/>
                    </a:lnTo>
                    <a:cubicBezTo>
                      <a:pt x="7428" y="8623"/>
                      <a:pt x="8193" y="8459"/>
                      <a:pt x="9311" y="8442"/>
                    </a:cubicBezTo>
                    <a:close/>
                    <a:moveTo>
                      <a:pt x="9672" y="8442"/>
                    </a:moveTo>
                    <a:cubicBezTo>
                      <a:pt x="10789" y="8459"/>
                      <a:pt x="11546" y="8614"/>
                      <a:pt x="12027" y="8769"/>
                    </a:cubicBezTo>
                    <a:lnTo>
                      <a:pt x="9672" y="8769"/>
                    </a:lnTo>
                    <a:lnTo>
                      <a:pt x="9672" y="8442"/>
                    </a:lnTo>
                    <a:close/>
                    <a:moveTo>
                      <a:pt x="13222" y="8356"/>
                    </a:moveTo>
                    <a:cubicBezTo>
                      <a:pt x="13669" y="8382"/>
                      <a:pt x="14271" y="8494"/>
                      <a:pt x="14872" y="8769"/>
                    </a:cubicBezTo>
                    <a:lnTo>
                      <a:pt x="13179" y="8769"/>
                    </a:lnTo>
                    <a:cubicBezTo>
                      <a:pt x="13196" y="8631"/>
                      <a:pt x="13205" y="8485"/>
                      <a:pt x="13222" y="8356"/>
                    </a:cubicBezTo>
                    <a:close/>
                    <a:moveTo>
                      <a:pt x="12577" y="9285"/>
                    </a:moveTo>
                    <a:cubicBezTo>
                      <a:pt x="13076" y="10342"/>
                      <a:pt x="13411" y="11477"/>
                      <a:pt x="13566" y="12663"/>
                    </a:cubicBezTo>
                    <a:cubicBezTo>
                      <a:pt x="13549" y="11640"/>
                      <a:pt x="13402" y="10617"/>
                      <a:pt x="13119" y="9628"/>
                    </a:cubicBezTo>
                    <a:lnTo>
                      <a:pt x="13119" y="9628"/>
                    </a:lnTo>
                    <a:cubicBezTo>
                      <a:pt x="13445" y="10222"/>
                      <a:pt x="13935" y="11442"/>
                      <a:pt x="13652" y="13007"/>
                    </a:cubicBezTo>
                    <a:cubicBezTo>
                      <a:pt x="13652" y="13007"/>
                      <a:pt x="12543" y="12414"/>
                      <a:pt x="9491" y="12414"/>
                    </a:cubicBezTo>
                    <a:cubicBezTo>
                      <a:pt x="6431" y="12414"/>
                      <a:pt x="5331" y="13007"/>
                      <a:pt x="5331" y="13007"/>
                    </a:cubicBezTo>
                    <a:cubicBezTo>
                      <a:pt x="4952" y="11021"/>
                      <a:pt x="5838" y="9586"/>
                      <a:pt x="6053" y="9285"/>
                    </a:cubicBezTo>
                    <a:close/>
                    <a:moveTo>
                      <a:pt x="5013" y="12886"/>
                    </a:moveTo>
                    <a:cubicBezTo>
                      <a:pt x="5021" y="12955"/>
                      <a:pt x="5021" y="12998"/>
                      <a:pt x="5030" y="13050"/>
                    </a:cubicBezTo>
                    <a:lnTo>
                      <a:pt x="5030" y="13058"/>
                    </a:lnTo>
                    <a:lnTo>
                      <a:pt x="3852" y="13058"/>
                    </a:lnTo>
                    <a:cubicBezTo>
                      <a:pt x="4282" y="12955"/>
                      <a:pt x="4686" y="12912"/>
                      <a:pt x="5013" y="12886"/>
                    </a:cubicBezTo>
                    <a:close/>
                    <a:moveTo>
                      <a:pt x="5700" y="9285"/>
                    </a:moveTo>
                    <a:cubicBezTo>
                      <a:pt x="5399" y="9783"/>
                      <a:pt x="4798" y="10987"/>
                      <a:pt x="4970" y="12611"/>
                    </a:cubicBezTo>
                    <a:cubicBezTo>
                      <a:pt x="4419" y="12637"/>
                      <a:pt x="3663" y="12749"/>
                      <a:pt x="2932" y="13067"/>
                    </a:cubicBezTo>
                    <a:lnTo>
                      <a:pt x="2872" y="13067"/>
                    </a:lnTo>
                    <a:cubicBezTo>
                      <a:pt x="2889" y="12835"/>
                      <a:pt x="3087" y="11193"/>
                      <a:pt x="3981" y="9285"/>
                    </a:cubicBezTo>
                    <a:close/>
                    <a:moveTo>
                      <a:pt x="9276" y="12706"/>
                    </a:moveTo>
                    <a:lnTo>
                      <a:pt x="9268" y="13067"/>
                    </a:lnTo>
                    <a:lnTo>
                      <a:pt x="6027" y="13067"/>
                    </a:lnTo>
                    <a:cubicBezTo>
                      <a:pt x="6603" y="12921"/>
                      <a:pt x="7634" y="12723"/>
                      <a:pt x="9276" y="12706"/>
                    </a:cubicBezTo>
                    <a:close/>
                    <a:moveTo>
                      <a:pt x="9715" y="12706"/>
                    </a:moveTo>
                    <a:cubicBezTo>
                      <a:pt x="11374" y="12723"/>
                      <a:pt x="12388" y="12912"/>
                      <a:pt x="12964" y="13067"/>
                    </a:cubicBezTo>
                    <a:lnTo>
                      <a:pt x="9715" y="13067"/>
                    </a:lnTo>
                    <a:lnTo>
                      <a:pt x="9715" y="12706"/>
                    </a:lnTo>
                    <a:close/>
                    <a:moveTo>
                      <a:pt x="13953" y="12912"/>
                    </a:moveTo>
                    <a:cubicBezTo>
                      <a:pt x="14262" y="12921"/>
                      <a:pt x="14666" y="12972"/>
                      <a:pt x="15113" y="13084"/>
                    </a:cubicBezTo>
                    <a:lnTo>
                      <a:pt x="13927" y="13084"/>
                    </a:lnTo>
                    <a:lnTo>
                      <a:pt x="13927" y="13067"/>
                    </a:lnTo>
                    <a:lnTo>
                      <a:pt x="13927" y="13058"/>
                    </a:lnTo>
                    <a:cubicBezTo>
                      <a:pt x="13935" y="13007"/>
                      <a:pt x="13953" y="12955"/>
                      <a:pt x="13953" y="12912"/>
                    </a:cubicBezTo>
                    <a:close/>
                    <a:moveTo>
                      <a:pt x="14993" y="9302"/>
                    </a:moveTo>
                    <a:cubicBezTo>
                      <a:pt x="15878" y="11202"/>
                      <a:pt x="16076" y="12843"/>
                      <a:pt x="16093" y="13084"/>
                    </a:cubicBezTo>
                    <a:lnTo>
                      <a:pt x="16033" y="13084"/>
                    </a:lnTo>
                    <a:lnTo>
                      <a:pt x="16033" y="13067"/>
                    </a:lnTo>
                    <a:cubicBezTo>
                      <a:pt x="15440" y="12809"/>
                      <a:pt x="14829" y="12680"/>
                      <a:pt x="14322" y="12637"/>
                    </a:cubicBezTo>
                    <a:cubicBezTo>
                      <a:pt x="14348" y="10918"/>
                      <a:pt x="13832" y="9775"/>
                      <a:pt x="13566" y="9302"/>
                    </a:cubicBezTo>
                    <a:close/>
                    <a:moveTo>
                      <a:pt x="9182" y="20709"/>
                    </a:moveTo>
                    <a:lnTo>
                      <a:pt x="9165" y="21577"/>
                    </a:lnTo>
                    <a:lnTo>
                      <a:pt x="9165" y="21646"/>
                    </a:lnTo>
                    <a:lnTo>
                      <a:pt x="4566" y="21646"/>
                    </a:lnTo>
                    <a:cubicBezTo>
                      <a:pt x="5202" y="21311"/>
                      <a:pt x="6629" y="20752"/>
                      <a:pt x="9182" y="20709"/>
                    </a:cubicBezTo>
                    <a:close/>
                    <a:moveTo>
                      <a:pt x="4665" y="13669"/>
                    </a:moveTo>
                    <a:cubicBezTo>
                      <a:pt x="4368" y="14354"/>
                      <a:pt x="3346" y="17072"/>
                      <a:pt x="3611" y="20890"/>
                    </a:cubicBezTo>
                    <a:cubicBezTo>
                      <a:pt x="3010" y="20933"/>
                      <a:pt x="2064" y="21104"/>
                      <a:pt x="998" y="21655"/>
                    </a:cubicBezTo>
                    <a:lnTo>
                      <a:pt x="757" y="21655"/>
                    </a:lnTo>
                    <a:cubicBezTo>
                      <a:pt x="947" y="20907"/>
                      <a:pt x="1798" y="17477"/>
                      <a:pt x="2735" y="13669"/>
                    </a:cubicBezTo>
                    <a:close/>
                    <a:moveTo>
                      <a:pt x="3646" y="21190"/>
                    </a:moveTo>
                    <a:cubicBezTo>
                      <a:pt x="3654" y="21345"/>
                      <a:pt x="3663" y="21491"/>
                      <a:pt x="3689" y="21655"/>
                    </a:cubicBezTo>
                    <a:lnTo>
                      <a:pt x="1720" y="21655"/>
                    </a:lnTo>
                    <a:cubicBezTo>
                      <a:pt x="2502" y="21337"/>
                      <a:pt x="3190" y="21225"/>
                      <a:pt x="3646" y="21190"/>
                    </a:cubicBezTo>
                    <a:close/>
                    <a:moveTo>
                      <a:pt x="9801" y="20718"/>
                    </a:moveTo>
                    <a:cubicBezTo>
                      <a:pt x="12362" y="20761"/>
                      <a:pt x="13789" y="21319"/>
                      <a:pt x="14408" y="21655"/>
                    </a:cubicBezTo>
                    <a:lnTo>
                      <a:pt x="9809" y="21655"/>
                    </a:lnTo>
                    <a:lnTo>
                      <a:pt x="9809" y="21577"/>
                    </a:lnTo>
                    <a:lnTo>
                      <a:pt x="9801" y="20718"/>
                    </a:lnTo>
                    <a:close/>
                    <a:moveTo>
                      <a:pt x="12878" y="13660"/>
                    </a:moveTo>
                    <a:cubicBezTo>
                      <a:pt x="13445" y="14778"/>
                      <a:pt x="13892" y="15972"/>
                      <a:pt x="14219" y="17210"/>
                    </a:cubicBezTo>
                    <a:cubicBezTo>
                      <a:pt x="14176" y="16497"/>
                      <a:pt x="14090" y="15792"/>
                      <a:pt x="13953" y="15087"/>
                    </a:cubicBezTo>
                    <a:lnTo>
                      <a:pt x="13953" y="15087"/>
                    </a:lnTo>
                    <a:cubicBezTo>
                      <a:pt x="14167" y="15732"/>
                      <a:pt x="14322" y="16402"/>
                      <a:pt x="14451" y="17081"/>
                    </a:cubicBezTo>
                    <a:cubicBezTo>
                      <a:pt x="14683" y="18293"/>
                      <a:pt x="14786" y="19531"/>
                      <a:pt x="14855" y="20778"/>
                    </a:cubicBezTo>
                    <a:cubicBezTo>
                      <a:pt x="14907" y="19531"/>
                      <a:pt x="14924" y="18285"/>
                      <a:pt x="14821" y="17038"/>
                    </a:cubicBezTo>
                    <a:cubicBezTo>
                      <a:pt x="14786" y="16626"/>
                      <a:pt x="14735" y="16222"/>
                      <a:pt x="14666" y="15809"/>
                    </a:cubicBezTo>
                    <a:lnTo>
                      <a:pt x="14666" y="15809"/>
                    </a:lnTo>
                    <a:cubicBezTo>
                      <a:pt x="15001" y="17228"/>
                      <a:pt x="15268" y="19248"/>
                      <a:pt x="14993" y="21655"/>
                    </a:cubicBezTo>
                    <a:lnTo>
                      <a:pt x="14958" y="21655"/>
                    </a:lnTo>
                    <a:cubicBezTo>
                      <a:pt x="14743" y="21491"/>
                      <a:pt x="13205" y="20434"/>
                      <a:pt x="9491" y="20434"/>
                    </a:cubicBezTo>
                    <a:cubicBezTo>
                      <a:pt x="5760" y="20434"/>
                      <a:pt x="4239" y="21491"/>
                      <a:pt x="4024" y="21655"/>
                    </a:cubicBezTo>
                    <a:lnTo>
                      <a:pt x="3990" y="21655"/>
                    </a:lnTo>
                    <a:cubicBezTo>
                      <a:pt x="3474" y="17167"/>
                      <a:pt x="4841" y="13995"/>
                      <a:pt x="4987" y="13660"/>
                    </a:cubicBezTo>
                    <a:close/>
                    <a:moveTo>
                      <a:pt x="15328" y="21190"/>
                    </a:moveTo>
                    <a:cubicBezTo>
                      <a:pt x="15775" y="21225"/>
                      <a:pt x="16463" y="21337"/>
                      <a:pt x="17245" y="21655"/>
                    </a:cubicBezTo>
                    <a:lnTo>
                      <a:pt x="15285" y="21655"/>
                    </a:lnTo>
                    <a:cubicBezTo>
                      <a:pt x="15302" y="21491"/>
                      <a:pt x="15311" y="21345"/>
                      <a:pt x="15328" y="21190"/>
                    </a:cubicBezTo>
                    <a:close/>
                    <a:moveTo>
                      <a:pt x="16231" y="13660"/>
                    </a:moveTo>
                    <a:cubicBezTo>
                      <a:pt x="17159" y="17477"/>
                      <a:pt x="18010" y="20890"/>
                      <a:pt x="18208" y="21646"/>
                    </a:cubicBezTo>
                    <a:lnTo>
                      <a:pt x="17958" y="21646"/>
                    </a:lnTo>
                    <a:lnTo>
                      <a:pt x="17958" y="21655"/>
                    </a:lnTo>
                    <a:cubicBezTo>
                      <a:pt x="17013" y="21173"/>
                      <a:pt x="16162" y="20993"/>
                      <a:pt x="15560" y="20915"/>
                    </a:cubicBezTo>
                    <a:cubicBezTo>
                      <a:pt x="15646" y="20133"/>
                      <a:pt x="15990" y="16153"/>
                      <a:pt x="14666" y="13660"/>
                    </a:cubicBezTo>
                    <a:close/>
                    <a:moveTo>
                      <a:pt x="9113" y="30320"/>
                    </a:moveTo>
                    <a:lnTo>
                      <a:pt x="9079" y="30732"/>
                    </a:lnTo>
                    <a:lnTo>
                      <a:pt x="7170" y="30732"/>
                    </a:lnTo>
                    <a:lnTo>
                      <a:pt x="7170" y="30517"/>
                    </a:lnTo>
                    <a:cubicBezTo>
                      <a:pt x="7170" y="30500"/>
                      <a:pt x="7170" y="30474"/>
                      <a:pt x="7162" y="30457"/>
                    </a:cubicBezTo>
                    <a:cubicBezTo>
                      <a:pt x="7703" y="30380"/>
                      <a:pt x="8348" y="30328"/>
                      <a:pt x="9113" y="30320"/>
                    </a:cubicBezTo>
                    <a:close/>
                    <a:moveTo>
                      <a:pt x="9878" y="30328"/>
                    </a:moveTo>
                    <a:cubicBezTo>
                      <a:pt x="10626" y="30328"/>
                      <a:pt x="11262" y="30380"/>
                      <a:pt x="11812" y="30466"/>
                    </a:cubicBezTo>
                    <a:cubicBezTo>
                      <a:pt x="11812" y="30492"/>
                      <a:pt x="11804" y="30509"/>
                      <a:pt x="11804" y="30534"/>
                    </a:cubicBezTo>
                    <a:lnTo>
                      <a:pt x="11804" y="30749"/>
                    </a:lnTo>
                    <a:lnTo>
                      <a:pt x="9912" y="30749"/>
                    </a:lnTo>
                    <a:lnTo>
                      <a:pt x="9878" y="30328"/>
                    </a:lnTo>
                    <a:close/>
                    <a:moveTo>
                      <a:pt x="2949" y="22256"/>
                    </a:moveTo>
                    <a:cubicBezTo>
                      <a:pt x="2881" y="22764"/>
                      <a:pt x="2700" y="24371"/>
                      <a:pt x="2932" y="26546"/>
                    </a:cubicBezTo>
                    <a:cubicBezTo>
                      <a:pt x="2709" y="29228"/>
                      <a:pt x="3018" y="31110"/>
                      <a:pt x="3018" y="31110"/>
                    </a:cubicBezTo>
                    <a:cubicBezTo>
                      <a:pt x="285" y="28007"/>
                      <a:pt x="551" y="23039"/>
                      <a:pt x="611" y="22256"/>
                    </a:cubicBezTo>
                    <a:close/>
                    <a:moveTo>
                      <a:pt x="14649" y="22256"/>
                    </a:moveTo>
                    <a:lnTo>
                      <a:pt x="14864" y="24655"/>
                    </a:lnTo>
                    <a:cubicBezTo>
                      <a:pt x="14924" y="25506"/>
                      <a:pt x="14984" y="26348"/>
                      <a:pt x="14907" y="27199"/>
                    </a:cubicBezTo>
                    <a:cubicBezTo>
                      <a:pt x="15096" y="26374"/>
                      <a:pt x="15182" y="25506"/>
                      <a:pt x="15242" y="24655"/>
                    </a:cubicBezTo>
                    <a:lnTo>
                      <a:pt x="15328" y="23013"/>
                    </a:lnTo>
                    <a:lnTo>
                      <a:pt x="15328" y="23013"/>
                    </a:lnTo>
                    <a:cubicBezTo>
                      <a:pt x="15423" y="25463"/>
                      <a:pt x="15156" y="27956"/>
                      <a:pt x="14520" y="30363"/>
                    </a:cubicBezTo>
                    <a:cubicBezTo>
                      <a:pt x="15182" y="28489"/>
                      <a:pt x="15637" y="26537"/>
                      <a:pt x="15852" y="24534"/>
                    </a:cubicBezTo>
                    <a:lnTo>
                      <a:pt x="15852" y="24534"/>
                    </a:lnTo>
                    <a:cubicBezTo>
                      <a:pt x="15844" y="26193"/>
                      <a:pt x="15612" y="28566"/>
                      <a:pt x="14700" y="31110"/>
                    </a:cubicBezTo>
                    <a:cubicBezTo>
                      <a:pt x="14700" y="31110"/>
                      <a:pt x="13497" y="30019"/>
                      <a:pt x="9483" y="30019"/>
                    </a:cubicBezTo>
                    <a:cubicBezTo>
                      <a:pt x="5460" y="30019"/>
                      <a:pt x="4256" y="31110"/>
                      <a:pt x="4256" y="31110"/>
                    </a:cubicBezTo>
                    <a:cubicBezTo>
                      <a:pt x="2709" y="26778"/>
                      <a:pt x="3139" y="22944"/>
                      <a:pt x="3233" y="22256"/>
                    </a:cubicBezTo>
                    <a:close/>
                    <a:moveTo>
                      <a:pt x="18354" y="22248"/>
                    </a:moveTo>
                    <a:cubicBezTo>
                      <a:pt x="18423" y="23039"/>
                      <a:pt x="18689" y="28007"/>
                      <a:pt x="15956" y="31110"/>
                    </a:cubicBezTo>
                    <a:cubicBezTo>
                      <a:pt x="15956" y="31110"/>
                      <a:pt x="16205" y="29572"/>
                      <a:pt x="16093" y="27311"/>
                    </a:cubicBezTo>
                    <a:cubicBezTo>
                      <a:pt x="16239" y="26107"/>
                      <a:pt x="16523" y="23451"/>
                      <a:pt x="16506" y="22248"/>
                    </a:cubicBezTo>
                    <a:close/>
                    <a:moveTo>
                      <a:pt x="13067" y="31704"/>
                    </a:moveTo>
                    <a:cubicBezTo>
                      <a:pt x="13222" y="31704"/>
                      <a:pt x="13351" y="31712"/>
                      <a:pt x="13445" y="31712"/>
                    </a:cubicBezTo>
                    <a:cubicBezTo>
                      <a:pt x="13531" y="31712"/>
                      <a:pt x="13583" y="31721"/>
                      <a:pt x="13583" y="31721"/>
                    </a:cubicBezTo>
                    <a:cubicBezTo>
                      <a:pt x="13583" y="31721"/>
                      <a:pt x="13531" y="31738"/>
                      <a:pt x="13445" y="31747"/>
                    </a:cubicBezTo>
                    <a:cubicBezTo>
                      <a:pt x="13359" y="31755"/>
                      <a:pt x="13231" y="31781"/>
                      <a:pt x="13076" y="31798"/>
                    </a:cubicBezTo>
                    <a:cubicBezTo>
                      <a:pt x="12930" y="31807"/>
                      <a:pt x="12749" y="31841"/>
                      <a:pt x="12551" y="31850"/>
                    </a:cubicBezTo>
                    <a:cubicBezTo>
                      <a:pt x="12362" y="31867"/>
                      <a:pt x="12156" y="31884"/>
                      <a:pt x="11950" y="31893"/>
                    </a:cubicBezTo>
                    <a:cubicBezTo>
                      <a:pt x="11743" y="31910"/>
                      <a:pt x="11546" y="31918"/>
                      <a:pt x="11348" y="31918"/>
                    </a:cubicBezTo>
                    <a:cubicBezTo>
                      <a:pt x="11253" y="31923"/>
                      <a:pt x="11159" y="31923"/>
                      <a:pt x="11070" y="31923"/>
                    </a:cubicBezTo>
                    <a:cubicBezTo>
                      <a:pt x="10980" y="31923"/>
                      <a:pt x="10897" y="31923"/>
                      <a:pt x="10824" y="31927"/>
                    </a:cubicBezTo>
                    <a:cubicBezTo>
                      <a:pt x="10669" y="31927"/>
                      <a:pt x="10540" y="31918"/>
                      <a:pt x="10445" y="31918"/>
                    </a:cubicBezTo>
                    <a:cubicBezTo>
                      <a:pt x="10359" y="31918"/>
                      <a:pt x="10308" y="31910"/>
                      <a:pt x="10308" y="31910"/>
                    </a:cubicBezTo>
                    <a:cubicBezTo>
                      <a:pt x="10308" y="31910"/>
                      <a:pt x="10351" y="31910"/>
                      <a:pt x="10445" y="31884"/>
                    </a:cubicBezTo>
                    <a:cubicBezTo>
                      <a:pt x="10531" y="31875"/>
                      <a:pt x="10660" y="31850"/>
                      <a:pt x="10815" y="31833"/>
                    </a:cubicBezTo>
                    <a:cubicBezTo>
                      <a:pt x="10961" y="31807"/>
                      <a:pt x="11142" y="31790"/>
                      <a:pt x="11339" y="31781"/>
                    </a:cubicBezTo>
                    <a:cubicBezTo>
                      <a:pt x="11528" y="31764"/>
                      <a:pt x="11735" y="31747"/>
                      <a:pt x="11941" y="31738"/>
                    </a:cubicBezTo>
                    <a:cubicBezTo>
                      <a:pt x="12147" y="31721"/>
                      <a:pt x="12345" y="31712"/>
                      <a:pt x="12543" y="31712"/>
                    </a:cubicBezTo>
                    <a:cubicBezTo>
                      <a:pt x="12637" y="31708"/>
                      <a:pt x="12732" y="31708"/>
                      <a:pt x="12821" y="31708"/>
                    </a:cubicBezTo>
                    <a:cubicBezTo>
                      <a:pt x="12910" y="31708"/>
                      <a:pt x="12994" y="31708"/>
                      <a:pt x="13067" y="31704"/>
                    </a:cubicBezTo>
                    <a:close/>
                    <a:moveTo>
                      <a:pt x="5374" y="31747"/>
                    </a:moveTo>
                    <a:cubicBezTo>
                      <a:pt x="5374" y="31747"/>
                      <a:pt x="5442" y="31755"/>
                      <a:pt x="5528" y="31755"/>
                    </a:cubicBezTo>
                    <a:cubicBezTo>
                      <a:pt x="5614" y="31755"/>
                      <a:pt x="5743" y="31755"/>
                      <a:pt x="5889" y="31764"/>
                    </a:cubicBezTo>
                    <a:cubicBezTo>
                      <a:pt x="6044" y="31781"/>
                      <a:pt x="6216" y="31781"/>
                      <a:pt x="6397" y="31790"/>
                    </a:cubicBezTo>
                    <a:cubicBezTo>
                      <a:pt x="6577" y="31798"/>
                      <a:pt x="6783" y="31807"/>
                      <a:pt x="6972" y="31807"/>
                    </a:cubicBezTo>
                    <a:cubicBezTo>
                      <a:pt x="7170" y="31824"/>
                      <a:pt x="7377" y="31833"/>
                      <a:pt x="7557" y="31841"/>
                    </a:cubicBezTo>
                    <a:cubicBezTo>
                      <a:pt x="7738" y="31850"/>
                      <a:pt x="7909" y="31875"/>
                      <a:pt x="8064" y="31875"/>
                    </a:cubicBezTo>
                    <a:cubicBezTo>
                      <a:pt x="8210" y="31884"/>
                      <a:pt x="8331" y="31893"/>
                      <a:pt x="8425" y="31910"/>
                    </a:cubicBezTo>
                    <a:cubicBezTo>
                      <a:pt x="8511" y="31918"/>
                      <a:pt x="8563" y="31918"/>
                      <a:pt x="8563" y="31918"/>
                    </a:cubicBezTo>
                    <a:cubicBezTo>
                      <a:pt x="8563" y="31918"/>
                      <a:pt x="8511" y="31927"/>
                      <a:pt x="8425" y="31927"/>
                    </a:cubicBezTo>
                    <a:cubicBezTo>
                      <a:pt x="8339" y="31936"/>
                      <a:pt x="8210" y="31953"/>
                      <a:pt x="8064" y="31953"/>
                    </a:cubicBezTo>
                    <a:cubicBezTo>
                      <a:pt x="7909" y="31953"/>
                      <a:pt x="7738" y="31961"/>
                      <a:pt x="7548" y="31961"/>
                    </a:cubicBezTo>
                    <a:cubicBezTo>
                      <a:pt x="7359" y="31961"/>
                      <a:pt x="7162" y="31953"/>
                      <a:pt x="6955" y="31953"/>
                    </a:cubicBezTo>
                    <a:cubicBezTo>
                      <a:pt x="6749" y="31936"/>
                      <a:pt x="6560" y="31918"/>
                      <a:pt x="6371" y="31910"/>
                    </a:cubicBezTo>
                    <a:cubicBezTo>
                      <a:pt x="6190" y="31884"/>
                      <a:pt x="6018" y="31867"/>
                      <a:pt x="5872" y="31841"/>
                    </a:cubicBezTo>
                    <a:cubicBezTo>
                      <a:pt x="5717" y="31824"/>
                      <a:pt x="5597" y="31790"/>
                      <a:pt x="5511" y="31781"/>
                    </a:cubicBezTo>
                    <a:cubicBezTo>
                      <a:pt x="5425" y="31755"/>
                      <a:pt x="5374" y="31747"/>
                      <a:pt x="5374" y="31747"/>
                    </a:cubicBezTo>
                    <a:close/>
                    <a:moveTo>
                      <a:pt x="4849" y="31093"/>
                    </a:moveTo>
                    <a:lnTo>
                      <a:pt x="4849" y="31093"/>
                    </a:lnTo>
                    <a:cubicBezTo>
                      <a:pt x="4798" y="31231"/>
                      <a:pt x="4737" y="31377"/>
                      <a:pt x="4677" y="31532"/>
                    </a:cubicBezTo>
                    <a:cubicBezTo>
                      <a:pt x="4626" y="31669"/>
                      <a:pt x="4566" y="31824"/>
                      <a:pt x="4505" y="31970"/>
                    </a:cubicBezTo>
                    <a:lnTo>
                      <a:pt x="4351" y="31970"/>
                    </a:lnTo>
                    <a:lnTo>
                      <a:pt x="4265" y="31403"/>
                    </a:lnTo>
                    <a:cubicBezTo>
                      <a:pt x="4333" y="31403"/>
                      <a:pt x="4411" y="31368"/>
                      <a:pt x="4454" y="31325"/>
                    </a:cubicBezTo>
                    <a:cubicBezTo>
                      <a:pt x="4454" y="31325"/>
                      <a:pt x="4566" y="31231"/>
                      <a:pt x="4849" y="31093"/>
                    </a:cubicBezTo>
                    <a:close/>
                    <a:moveTo>
                      <a:pt x="14125" y="31102"/>
                    </a:moveTo>
                    <a:lnTo>
                      <a:pt x="14125" y="31102"/>
                    </a:lnTo>
                    <a:cubicBezTo>
                      <a:pt x="14400" y="31239"/>
                      <a:pt x="14520" y="31334"/>
                      <a:pt x="14520" y="31334"/>
                    </a:cubicBezTo>
                    <a:cubicBezTo>
                      <a:pt x="14572" y="31377"/>
                      <a:pt x="14649" y="31411"/>
                      <a:pt x="14709" y="31411"/>
                    </a:cubicBezTo>
                    <a:lnTo>
                      <a:pt x="14623" y="31970"/>
                    </a:lnTo>
                    <a:lnTo>
                      <a:pt x="14468" y="31970"/>
                    </a:lnTo>
                    <a:cubicBezTo>
                      <a:pt x="14408" y="31824"/>
                      <a:pt x="14348" y="31678"/>
                      <a:pt x="14296" y="31540"/>
                    </a:cubicBezTo>
                    <a:cubicBezTo>
                      <a:pt x="14228" y="31377"/>
                      <a:pt x="14159" y="31231"/>
                      <a:pt x="14125" y="31102"/>
                    </a:cubicBezTo>
                    <a:close/>
                    <a:moveTo>
                      <a:pt x="14176" y="32056"/>
                    </a:moveTo>
                    <a:cubicBezTo>
                      <a:pt x="14202" y="32142"/>
                      <a:pt x="14253" y="32237"/>
                      <a:pt x="14279" y="32340"/>
                    </a:cubicBezTo>
                    <a:cubicBezTo>
                      <a:pt x="13806" y="32391"/>
                      <a:pt x="12345" y="32555"/>
                      <a:pt x="10050" y="32563"/>
                    </a:cubicBezTo>
                    <a:lnTo>
                      <a:pt x="10024" y="32314"/>
                    </a:lnTo>
                    <a:cubicBezTo>
                      <a:pt x="10549" y="32305"/>
                      <a:pt x="12603" y="32262"/>
                      <a:pt x="14176" y="32056"/>
                    </a:cubicBezTo>
                    <a:close/>
                    <a:moveTo>
                      <a:pt x="5150" y="32529"/>
                    </a:moveTo>
                    <a:cubicBezTo>
                      <a:pt x="5296" y="32537"/>
                      <a:pt x="5468" y="32563"/>
                      <a:pt x="5674" y="32572"/>
                    </a:cubicBezTo>
                    <a:lnTo>
                      <a:pt x="5674" y="32830"/>
                    </a:lnTo>
                    <a:lnTo>
                      <a:pt x="5150" y="32821"/>
                    </a:lnTo>
                    <a:lnTo>
                      <a:pt x="5150" y="32529"/>
                    </a:lnTo>
                    <a:close/>
                    <a:moveTo>
                      <a:pt x="5975" y="32598"/>
                    </a:moveTo>
                    <a:cubicBezTo>
                      <a:pt x="6139" y="32606"/>
                      <a:pt x="6311" y="32615"/>
                      <a:pt x="6500" y="32623"/>
                    </a:cubicBezTo>
                    <a:lnTo>
                      <a:pt x="6500" y="32855"/>
                    </a:lnTo>
                    <a:lnTo>
                      <a:pt x="5975" y="32838"/>
                    </a:lnTo>
                    <a:lnTo>
                      <a:pt x="5975" y="32598"/>
                    </a:lnTo>
                    <a:close/>
                    <a:moveTo>
                      <a:pt x="13824" y="32529"/>
                    </a:moveTo>
                    <a:lnTo>
                      <a:pt x="13824" y="32830"/>
                    </a:lnTo>
                    <a:cubicBezTo>
                      <a:pt x="13652" y="32838"/>
                      <a:pt x="13480" y="32838"/>
                      <a:pt x="13291" y="32855"/>
                    </a:cubicBezTo>
                    <a:lnTo>
                      <a:pt x="13291" y="32580"/>
                    </a:lnTo>
                    <a:cubicBezTo>
                      <a:pt x="13497" y="32563"/>
                      <a:pt x="13669" y="32555"/>
                      <a:pt x="13824" y="32529"/>
                    </a:cubicBezTo>
                    <a:close/>
                    <a:moveTo>
                      <a:pt x="6801" y="32649"/>
                    </a:moveTo>
                    <a:cubicBezTo>
                      <a:pt x="6972" y="32658"/>
                      <a:pt x="7144" y="32666"/>
                      <a:pt x="7334" y="32666"/>
                    </a:cubicBezTo>
                    <a:lnTo>
                      <a:pt x="7334" y="32873"/>
                    </a:lnTo>
                    <a:lnTo>
                      <a:pt x="7058" y="32873"/>
                    </a:lnTo>
                    <a:lnTo>
                      <a:pt x="6801" y="32864"/>
                    </a:lnTo>
                    <a:lnTo>
                      <a:pt x="6801" y="32649"/>
                    </a:lnTo>
                    <a:close/>
                    <a:moveTo>
                      <a:pt x="12990" y="32606"/>
                    </a:moveTo>
                    <a:lnTo>
                      <a:pt x="12990" y="32855"/>
                    </a:lnTo>
                    <a:cubicBezTo>
                      <a:pt x="12818" y="32864"/>
                      <a:pt x="12637" y="32864"/>
                      <a:pt x="12465" y="32873"/>
                    </a:cubicBezTo>
                    <a:lnTo>
                      <a:pt x="12465" y="32641"/>
                    </a:lnTo>
                    <a:cubicBezTo>
                      <a:pt x="12663" y="32623"/>
                      <a:pt x="12835" y="32615"/>
                      <a:pt x="12990" y="32606"/>
                    </a:cubicBezTo>
                    <a:close/>
                    <a:moveTo>
                      <a:pt x="7634" y="32692"/>
                    </a:moveTo>
                    <a:cubicBezTo>
                      <a:pt x="7806" y="32692"/>
                      <a:pt x="7987" y="32692"/>
                      <a:pt x="8159" y="32701"/>
                    </a:cubicBezTo>
                    <a:lnTo>
                      <a:pt x="8159" y="32898"/>
                    </a:lnTo>
                    <a:cubicBezTo>
                      <a:pt x="7987" y="32898"/>
                      <a:pt x="7806" y="32881"/>
                      <a:pt x="7634" y="32881"/>
                    </a:cubicBezTo>
                    <a:lnTo>
                      <a:pt x="7634" y="32692"/>
                    </a:lnTo>
                    <a:close/>
                    <a:moveTo>
                      <a:pt x="8932" y="32701"/>
                    </a:moveTo>
                    <a:lnTo>
                      <a:pt x="8924" y="32898"/>
                    </a:lnTo>
                    <a:lnTo>
                      <a:pt x="8468" y="32898"/>
                    </a:lnTo>
                    <a:lnTo>
                      <a:pt x="8468" y="32701"/>
                    </a:lnTo>
                    <a:close/>
                    <a:moveTo>
                      <a:pt x="12165" y="32658"/>
                    </a:moveTo>
                    <a:lnTo>
                      <a:pt x="12165" y="32881"/>
                    </a:lnTo>
                    <a:cubicBezTo>
                      <a:pt x="12079" y="32881"/>
                      <a:pt x="12001" y="32881"/>
                      <a:pt x="11915" y="32898"/>
                    </a:cubicBezTo>
                    <a:lnTo>
                      <a:pt x="11640" y="32898"/>
                    </a:lnTo>
                    <a:lnTo>
                      <a:pt x="11640" y="32684"/>
                    </a:lnTo>
                    <a:cubicBezTo>
                      <a:pt x="11821" y="32666"/>
                      <a:pt x="11993" y="32666"/>
                      <a:pt x="12165" y="32658"/>
                    </a:cubicBezTo>
                    <a:close/>
                    <a:moveTo>
                      <a:pt x="10514" y="32701"/>
                    </a:moveTo>
                    <a:lnTo>
                      <a:pt x="10514" y="32907"/>
                    </a:lnTo>
                    <a:lnTo>
                      <a:pt x="10084" y="32907"/>
                    </a:lnTo>
                    <a:lnTo>
                      <a:pt x="10067" y="32701"/>
                    </a:lnTo>
                    <a:close/>
                    <a:moveTo>
                      <a:pt x="11331" y="32692"/>
                    </a:moveTo>
                    <a:lnTo>
                      <a:pt x="11331" y="32898"/>
                    </a:lnTo>
                    <a:cubicBezTo>
                      <a:pt x="11159" y="32898"/>
                      <a:pt x="10970" y="32898"/>
                      <a:pt x="10798" y="32907"/>
                    </a:cubicBezTo>
                    <a:lnTo>
                      <a:pt x="10798" y="32701"/>
                    </a:lnTo>
                    <a:cubicBezTo>
                      <a:pt x="10987" y="32701"/>
                      <a:pt x="11159" y="32692"/>
                      <a:pt x="11331" y="32692"/>
                    </a:cubicBezTo>
                    <a:close/>
                    <a:moveTo>
                      <a:pt x="14339" y="32477"/>
                    </a:moveTo>
                    <a:cubicBezTo>
                      <a:pt x="14400" y="32658"/>
                      <a:pt x="14468" y="32855"/>
                      <a:pt x="14529" y="33045"/>
                    </a:cubicBezTo>
                    <a:cubicBezTo>
                      <a:pt x="14425" y="33053"/>
                      <a:pt x="14296" y="33079"/>
                      <a:pt x="14133" y="33096"/>
                    </a:cubicBezTo>
                    <a:lnTo>
                      <a:pt x="14133" y="32838"/>
                    </a:lnTo>
                    <a:lnTo>
                      <a:pt x="14357" y="32812"/>
                    </a:lnTo>
                    <a:cubicBezTo>
                      <a:pt x="14279" y="32812"/>
                      <a:pt x="14210" y="32812"/>
                      <a:pt x="14133" y="32821"/>
                    </a:cubicBezTo>
                    <a:lnTo>
                      <a:pt x="14133" y="32494"/>
                    </a:lnTo>
                    <a:cubicBezTo>
                      <a:pt x="14219" y="32486"/>
                      <a:pt x="14279" y="32477"/>
                      <a:pt x="14339" y="32477"/>
                    </a:cubicBezTo>
                    <a:close/>
                    <a:moveTo>
                      <a:pt x="5150" y="32881"/>
                    </a:moveTo>
                    <a:cubicBezTo>
                      <a:pt x="5322" y="32916"/>
                      <a:pt x="5494" y="32941"/>
                      <a:pt x="5674" y="32959"/>
                    </a:cubicBezTo>
                    <a:lnTo>
                      <a:pt x="5674" y="33182"/>
                    </a:lnTo>
                    <a:cubicBezTo>
                      <a:pt x="5485" y="33165"/>
                      <a:pt x="5296" y="33156"/>
                      <a:pt x="5150" y="33131"/>
                    </a:cubicBezTo>
                    <a:lnTo>
                      <a:pt x="5150" y="32881"/>
                    </a:lnTo>
                    <a:close/>
                    <a:moveTo>
                      <a:pt x="13824" y="32898"/>
                    </a:moveTo>
                    <a:lnTo>
                      <a:pt x="13824" y="33131"/>
                    </a:lnTo>
                    <a:cubicBezTo>
                      <a:pt x="13669" y="33156"/>
                      <a:pt x="13497" y="33174"/>
                      <a:pt x="13291" y="33182"/>
                    </a:cubicBezTo>
                    <a:lnTo>
                      <a:pt x="13291" y="32967"/>
                    </a:lnTo>
                    <a:cubicBezTo>
                      <a:pt x="13463" y="32950"/>
                      <a:pt x="13652" y="32916"/>
                      <a:pt x="13824" y="32898"/>
                    </a:cubicBezTo>
                    <a:close/>
                    <a:moveTo>
                      <a:pt x="5975" y="33002"/>
                    </a:moveTo>
                    <a:cubicBezTo>
                      <a:pt x="6147" y="33027"/>
                      <a:pt x="6328" y="33045"/>
                      <a:pt x="6500" y="33053"/>
                    </a:cubicBezTo>
                    <a:lnTo>
                      <a:pt x="6500" y="33251"/>
                    </a:lnTo>
                    <a:cubicBezTo>
                      <a:pt x="6311" y="33242"/>
                      <a:pt x="6139" y="33225"/>
                      <a:pt x="5975" y="33217"/>
                    </a:cubicBezTo>
                    <a:lnTo>
                      <a:pt x="5975" y="33002"/>
                    </a:lnTo>
                    <a:close/>
                    <a:moveTo>
                      <a:pt x="12990" y="33027"/>
                    </a:moveTo>
                    <a:lnTo>
                      <a:pt x="12990" y="33217"/>
                    </a:lnTo>
                    <a:cubicBezTo>
                      <a:pt x="12835" y="33225"/>
                      <a:pt x="12646" y="33242"/>
                      <a:pt x="12465" y="33251"/>
                    </a:cubicBezTo>
                    <a:lnTo>
                      <a:pt x="12465" y="33079"/>
                    </a:lnTo>
                    <a:cubicBezTo>
                      <a:pt x="12637" y="33053"/>
                      <a:pt x="12818" y="33045"/>
                      <a:pt x="12990" y="33027"/>
                    </a:cubicBezTo>
                    <a:close/>
                    <a:moveTo>
                      <a:pt x="12165" y="33088"/>
                    </a:moveTo>
                    <a:lnTo>
                      <a:pt x="12165" y="33251"/>
                    </a:lnTo>
                    <a:cubicBezTo>
                      <a:pt x="11993" y="33259"/>
                      <a:pt x="11821" y="33259"/>
                      <a:pt x="11640" y="33268"/>
                    </a:cubicBezTo>
                    <a:lnTo>
                      <a:pt x="11640" y="33131"/>
                    </a:lnTo>
                    <a:cubicBezTo>
                      <a:pt x="11735" y="33122"/>
                      <a:pt x="11829" y="33122"/>
                      <a:pt x="11932" y="33113"/>
                    </a:cubicBezTo>
                    <a:cubicBezTo>
                      <a:pt x="12001" y="33113"/>
                      <a:pt x="12079" y="33096"/>
                      <a:pt x="12165" y="33088"/>
                    </a:cubicBezTo>
                    <a:close/>
                    <a:moveTo>
                      <a:pt x="6801" y="33079"/>
                    </a:moveTo>
                    <a:cubicBezTo>
                      <a:pt x="6887" y="33088"/>
                      <a:pt x="6964" y="33088"/>
                      <a:pt x="7050" y="33096"/>
                    </a:cubicBezTo>
                    <a:cubicBezTo>
                      <a:pt x="7144" y="33113"/>
                      <a:pt x="7230" y="33113"/>
                      <a:pt x="7334" y="33122"/>
                    </a:cubicBezTo>
                    <a:lnTo>
                      <a:pt x="7334" y="33285"/>
                    </a:lnTo>
                    <a:cubicBezTo>
                      <a:pt x="7144" y="33268"/>
                      <a:pt x="6964" y="33268"/>
                      <a:pt x="6801" y="33259"/>
                    </a:cubicBezTo>
                    <a:lnTo>
                      <a:pt x="6801" y="33079"/>
                    </a:lnTo>
                    <a:close/>
                    <a:moveTo>
                      <a:pt x="7634" y="33139"/>
                    </a:moveTo>
                    <a:cubicBezTo>
                      <a:pt x="7806" y="33156"/>
                      <a:pt x="7987" y="33165"/>
                      <a:pt x="8159" y="33165"/>
                    </a:cubicBezTo>
                    <a:lnTo>
                      <a:pt x="8159" y="33302"/>
                    </a:lnTo>
                    <a:cubicBezTo>
                      <a:pt x="7970" y="33302"/>
                      <a:pt x="7806" y="33294"/>
                      <a:pt x="7634" y="33294"/>
                    </a:cubicBezTo>
                    <a:lnTo>
                      <a:pt x="7634" y="33139"/>
                    </a:lnTo>
                    <a:close/>
                    <a:moveTo>
                      <a:pt x="11331" y="33148"/>
                    </a:moveTo>
                    <a:lnTo>
                      <a:pt x="11331" y="33294"/>
                    </a:lnTo>
                    <a:cubicBezTo>
                      <a:pt x="11167" y="33302"/>
                      <a:pt x="10987" y="33302"/>
                      <a:pt x="10798" y="33302"/>
                    </a:cubicBezTo>
                    <a:lnTo>
                      <a:pt x="10798" y="33174"/>
                    </a:lnTo>
                    <a:cubicBezTo>
                      <a:pt x="10970" y="33165"/>
                      <a:pt x="11150" y="33165"/>
                      <a:pt x="11331" y="33148"/>
                    </a:cubicBezTo>
                    <a:close/>
                    <a:moveTo>
                      <a:pt x="8468" y="33182"/>
                    </a:moveTo>
                    <a:cubicBezTo>
                      <a:pt x="8606" y="33182"/>
                      <a:pt x="8752" y="33199"/>
                      <a:pt x="8889" y="33199"/>
                    </a:cubicBezTo>
                    <a:lnTo>
                      <a:pt x="8881" y="33311"/>
                    </a:lnTo>
                    <a:lnTo>
                      <a:pt x="8468" y="33311"/>
                    </a:lnTo>
                    <a:lnTo>
                      <a:pt x="8468" y="33182"/>
                    </a:lnTo>
                    <a:close/>
                    <a:moveTo>
                      <a:pt x="10497" y="33182"/>
                    </a:moveTo>
                    <a:lnTo>
                      <a:pt x="10497" y="33311"/>
                    </a:lnTo>
                    <a:lnTo>
                      <a:pt x="10101" y="33311"/>
                    </a:lnTo>
                    <a:lnTo>
                      <a:pt x="10093" y="33199"/>
                    </a:lnTo>
                    <a:cubicBezTo>
                      <a:pt x="10230" y="33199"/>
                      <a:pt x="10368" y="33182"/>
                      <a:pt x="10497" y="33182"/>
                    </a:cubicBezTo>
                    <a:close/>
                    <a:moveTo>
                      <a:pt x="14563" y="33174"/>
                    </a:moveTo>
                    <a:cubicBezTo>
                      <a:pt x="14572" y="33217"/>
                      <a:pt x="14580" y="33268"/>
                      <a:pt x="14589" y="33311"/>
                    </a:cubicBezTo>
                    <a:cubicBezTo>
                      <a:pt x="14202" y="33388"/>
                      <a:pt x="12852" y="33578"/>
                      <a:pt x="10119" y="33595"/>
                    </a:cubicBezTo>
                    <a:lnTo>
                      <a:pt x="10119" y="33595"/>
                    </a:lnTo>
                    <a:cubicBezTo>
                      <a:pt x="10136" y="33595"/>
                      <a:pt x="10136" y="33586"/>
                      <a:pt x="10127" y="33569"/>
                    </a:cubicBezTo>
                    <a:lnTo>
                      <a:pt x="10110" y="33457"/>
                    </a:lnTo>
                    <a:cubicBezTo>
                      <a:pt x="12706" y="33440"/>
                      <a:pt x="14064" y="33259"/>
                      <a:pt x="14563" y="33174"/>
                    </a:cubicBezTo>
                    <a:close/>
                    <a:moveTo>
                      <a:pt x="15809" y="28067"/>
                    </a:moveTo>
                    <a:cubicBezTo>
                      <a:pt x="15835" y="29864"/>
                      <a:pt x="15655" y="31042"/>
                      <a:pt x="15646" y="31067"/>
                    </a:cubicBezTo>
                    <a:cubicBezTo>
                      <a:pt x="15620" y="31196"/>
                      <a:pt x="15689" y="31325"/>
                      <a:pt x="15809" y="31377"/>
                    </a:cubicBezTo>
                    <a:cubicBezTo>
                      <a:pt x="15818" y="31377"/>
                      <a:pt x="15827" y="31386"/>
                      <a:pt x="15835" y="31386"/>
                    </a:cubicBezTo>
                    <a:lnTo>
                      <a:pt x="15294" y="34007"/>
                    </a:lnTo>
                    <a:lnTo>
                      <a:pt x="15044" y="34007"/>
                    </a:lnTo>
                    <a:lnTo>
                      <a:pt x="15044" y="34016"/>
                    </a:lnTo>
                    <a:cubicBezTo>
                      <a:pt x="14958" y="33483"/>
                      <a:pt x="14829" y="33002"/>
                      <a:pt x="14683" y="32563"/>
                    </a:cubicBezTo>
                    <a:cubicBezTo>
                      <a:pt x="14778" y="32365"/>
                      <a:pt x="14786" y="32228"/>
                      <a:pt x="14769" y="32056"/>
                    </a:cubicBezTo>
                    <a:lnTo>
                      <a:pt x="14872" y="31334"/>
                    </a:lnTo>
                    <a:cubicBezTo>
                      <a:pt x="14915" y="31308"/>
                      <a:pt x="14950" y="31257"/>
                      <a:pt x="14967" y="31205"/>
                    </a:cubicBezTo>
                    <a:cubicBezTo>
                      <a:pt x="15371" y="30113"/>
                      <a:pt x="15629" y="29047"/>
                      <a:pt x="15809" y="28067"/>
                    </a:cubicBezTo>
                    <a:close/>
                    <a:moveTo>
                      <a:pt x="3147" y="28067"/>
                    </a:moveTo>
                    <a:cubicBezTo>
                      <a:pt x="3336" y="29056"/>
                      <a:pt x="3603" y="30113"/>
                      <a:pt x="3990" y="31205"/>
                    </a:cubicBezTo>
                    <a:cubicBezTo>
                      <a:pt x="4007" y="31274"/>
                      <a:pt x="4050" y="31317"/>
                      <a:pt x="4110" y="31360"/>
                    </a:cubicBezTo>
                    <a:lnTo>
                      <a:pt x="4205" y="32013"/>
                    </a:lnTo>
                    <a:cubicBezTo>
                      <a:pt x="4170" y="32219"/>
                      <a:pt x="4179" y="32357"/>
                      <a:pt x="4290" y="32572"/>
                    </a:cubicBezTo>
                    <a:cubicBezTo>
                      <a:pt x="4136" y="33010"/>
                      <a:pt x="3998" y="33500"/>
                      <a:pt x="3921" y="34025"/>
                    </a:cubicBezTo>
                    <a:lnTo>
                      <a:pt x="3680" y="34025"/>
                    </a:lnTo>
                    <a:lnTo>
                      <a:pt x="3680" y="34016"/>
                    </a:lnTo>
                    <a:lnTo>
                      <a:pt x="3130" y="31377"/>
                    </a:lnTo>
                    <a:cubicBezTo>
                      <a:pt x="3139" y="31377"/>
                      <a:pt x="3139" y="31377"/>
                      <a:pt x="3147" y="31368"/>
                    </a:cubicBezTo>
                    <a:cubicBezTo>
                      <a:pt x="3268" y="31317"/>
                      <a:pt x="3336" y="31188"/>
                      <a:pt x="3311" y="31059"/>
                    </a:cubicBezTo>
                    <a:cubicBezTo>
                      <a:pt x="3311" y="31033"/>
                      <a:pt x="3121" y="29864"/>
                      <a:pt x="3147" y="28067"/>
                    </a:cubicBezTo>
                    <a:close/>
                    <a:moveTo>
                      <a:pt x="14657" y="33612"/>
                    </a:moveTo>
                    <a:cubicBezTo>
                      <a:pt x="14666" y="33681"/>
                      <a:pt x="14692" y="33741"/>
                      <a:pt x="14700" y="33810"/>
                    </a:cubicBezTo>
                    <a:cubicBezTo>
                      <a:pt x="14417" y="33861"/>
                      <a:pt x="14133" y="33904"/>
                      <a:pt x="13841" y="33939"/>
                    </a:cubicBezTo>
                    <a:cubicBezTo>
                      <a:pt x="13488" y="33982"/>
                      <a:pt x="13127" y="34007"/>
                      <a:pt x="12775" y="34033"/>
                    </a:cubicBezTo>
                    <a:cubicBezTo>
                      <a:pt x="12422" y="34050"/>
                      <a:pt x="12070" y="34076"/>
                      <a:pt x="11709" y="34085"/>
                    </a:cubicBezTo>
                    <a:cubicBezTo>
                      <a:pt x="11357" y="34093"/>
                      <a:pt x="11004" y="34111"/>
                      <a:pt x="10652" y="34111"/>
                    </a:cubicBezTo>
                    <a:cubicBezTo>
                      <a:pt x="11004" y="34119"/>
                      <a:pt x="11357" y="34145"/>
                      <a:pt x="11726" y="34153"/>
                    </a:cubicBezTo>
                    <a:cubicBezTo>
                      <a:pt x="12079" y="34162"/>
                      <a:pt x="12431" y="34171"/>
                      <a:pt x="12801" y="34171"/>
                    </a:cubicBezTo>
                    <a:cubicBezTo>
                      <a:pt x="13153" y="34171"/>
                      <a:pt x="13523" y="34162"/>
                      <a:pt x="13875" y="34153"/>
                    </a:cubicBezTo>
                    <a:cubicBezTo>
                      <a:pt x="14176" y="34145"/>
                      <a:pt x="14468" y="34119"/>
                      <a:pt x="14769" y="34076"/>
                    </a:cubicBezTo>
                    <a:cubicBezTo>
                      <a:pt x="14821" y="34386"/>
                      <a:pt x="14838" y="34695"/>
                      <a:pt x="14838" y="35030"/>
                    </a:cubicBezTo>
                    <a:cubicBezTo>
                      <a:pt x="14838" y="35237"/>
                      <a:pt x="14821" y="35434"/>
                      <a:pt x="14778" y="35623"/>
                    </a:cubicBezTo>
                    <a:cubicBezTo>
                      <a:pt x="14640" y="36010"/>
                      <a:pt x="14279" y="36311"/>
                      <a:pt x="13841" y="36517"/>
                    </a:cubicBezTo>
                    <a:cubicBezTo>
                      <a:pt x="13746" y="36526"/>
                      <a:pt x="13652" y="36526"/>
                      <a:pt x="13549" y="36535"/>
                    </a:cubicBezTo>
                    <a:cubicBezTo>
                      <a:pt x="13282" y="36552"/>
                      <a:pt x="13016" y="36552"/>
                      <a:pt x="12741" y="36552"/>
                    </a:cubicBezTo>
                    <a:cubicBezTo>
                      <a:pt x="12208" y="36552"/>
                      <a:pt x="11666" y="36526"/>
                      <a:pt x="11133" y="36509"/>
                    </a:cubicBezTo>
                    <a:lnTo>
                      <a:pt x="11133" y="36509"/>
                    </a:lnTo>
                    <a:cubicBezTo>
                      <a:pt x="11666" y="36578"/>
                      <a:pt x="12199" y="36646"/>
                      <a:pt x="12732" y="36698"/>
                    </a:cubicBezTo>
                    <a:cubicBezTo>
                      <a:pt x="12904" y="36707"/>
                      <a:pt x="13067" y="36732"/>
                      <a:pt x="13239" y="36741"/>
                    </a:cubicBezTo>
                    <a:cubicBezTo>
                      <a:pt x="12869" y="36842"/>
                      <a:pt x="12480" y="36894"/>
                      <a:pt x="12120" y="36894"/>
                    </a:cubicBezTo>
                    <a:cubicBezTo>
                      <a:pt x="11410" y="36894"/>
                      <a:pt x="10812" y="36693"/>
                      <a:pt x="10686" y="36277"/>
                    </a:cubicBezTo>
                    <a:cubicBezTo>
                      <a:pt x="10660" y="36217"/>
                      <a:pt x="10643" y="36139"/>
                      <a:pt x="10617" y="36062"/>
                    </a:cubicBezTo>
                    <a:lnTo>
                      <a:pt x="10617" y="36062"/>
                    </a:lnTo>
                    <a:cubicBezTo>
                      <a:pt x="10703" y="36079"/>
                      <a:pt x="10798" y="36088"/>
                      <a:pt x="10884" y="36096"/>
                    </a:cubicBezTo>
                    <a:cubicBezTo>
                      <a:pt x="11236" y="36139"/>
                      <a:pt x="11580" y="36174"/>
                      <a:pt x="11941" y="36191"/>
                    </a:cubicBezTo>
                    <a:cubicBezTo>
                      <a:pt x="12294" y="36217"/>
                      <a:pt x="12637" y="36225"/>
                      <a:pt x="12990" y="36225"/>
                    </a:cubicBezTo>
                    <a:cubicBezTo>
                      <a:pt x="13342" y="36225"/>
                      <a:pt x="13686" y="36225"/>
                      <a:pt x="14047" y="36199"/>
                    </a:cubicBezTo>
                    <a:cubicBezTo>
                      <a:pt x="13686" y="36191"/>
                      <a:pt x="13342" y="36174"/>
                      <a:pt x="12990" y="36148"/>
                    </a:cubicBezTo>
                    <a:cubicBezTo>
                      <a:pt x="12646" y="36131"/>
                      <a:pt x="12294" y="36088"/>
                      <a:pt x="11950" y="36045"/>
                    </a:cubicBezTo>
                    <a:cubicBezTo>
                      <a:pt x="11606" y="36002"/>
                      <a:pt x="11262" y="35942"/>
                      <a:pt x="10918" y="35881"/>
                    </a:cubicBezTo>
                    <a:cubicBezTo>
                      <a:pt x="10798" y="35856"/>
                      <a:pt x="10669" y="35830"/>
                      <a:pt x="10549" y="35804"/>
                    </a:cubicBezTo>
                    <a:cubicBezTo>
                      <a:pt x="10497" y="35580"/>
                      <a:pt x="10445" y="35323"/>
                      <a:pt x="10394" y="35056"/>
                    </a:cubicBezTo>
                    <a:lnTo>
                      <a:pt x="10394" y="35056"/>
                    </a:lnTo>
                    <a:cubicBezTo>
                      <a:pt x="10583" y="35082"/>
                      <a:pt x="10789" y="35116"/>
                      <a:pt x="10978" y="35142"/>
                    </a:cubicBezTo>
                    <a:cubicBezTo>
                      <a:pt x="11365" y="35194"/>
                      <a:pt x="11752" y="35228"/>
                      <a:pt x="12139" y="35245"/>
                    </a:cubicBezTo>
                    <a:cubicBezTo>
                      <a:pt x="12526" y="35271"/>
                      <a:pt x="12912" y="35280"/>
                      <a:pt x="13316" y="35288"/>
                    </a:cubicBezTo>
                    <a:cubicBezTo>
                      <a:pt x="13703" y="35288"/>
                      <a:pt x="14090" y="35288"/>
                      <a:pt x="14477" y="35280"/>
                    </a:cubicBezTo>
                    <a:cubicBezTo>
                      <a:pt x="14090" y="35271"/>
                      <a:pt x="13703" y="35245"/>
                      <a:pt x="13316" y="35211"/>
                    </a:cubicBezTo>
                    <a:cubicBezTo>
                      <a:pt x="12930" y="35185"/>
                      <a:pt x="12543" y="35151"/>
                      <a:pt x="12156" y="35099"/>
                    </a:cubicBezTo>
                    <a:cubicBezTo>
                      <a:pt x="11769" y="35039"/>
                      <a:pt x="11391" y="34987"/>
                      <a:pt x="11004" y="34910"/>
                    </a:cubicBezTo>
                    <a:cubicBezTo>
                      <a:pt x="10781" y="34867"/>
                      <a:pt x="10549" y="34815"/>
                      <a:pt x="10325" y="34764"/>
                    </a:cubicBezTo>
                    <a:cubicBezTo>
                      <a:pt x="10273" y="34480"/>
                      <a:pt x="10222" y="34196"/>
                      <a:pt x="10162" y="33904"/>
                    </a:cubicBezTo>
                    <a:cubicBezTo>
                      <a:pt x="12938" y="33878"/>
                      <a:pt x="14271" y="33689"/>
                      <a:pt x="14657" y="33612"/>
                    </a:cubicBezTo>
                    <a:close/>
                    <a:moveTo>
                      <a:pt x="5202" y="31016"/>
                    </a:moveTo>
                    <a:cubicBezTo>
                      <a:pt x="5099" y="31368"/>
                      <a:pt x="4952" y="31712"/>
                      <a:pt x="4841" y="32056"/>
                    </a:cubicBezTo>
                    <a:cubicBezTo>
                      <a:pt x="6414" y="32262"/>
                      <a:pt x="8477" y="32305"/>
                      <a:pt x="8967" y="32314"/>
                    </a:cubicBezTo>
                    <a:lnTo>
                      <a:pt x="8941" y="32563"/>
                    </a:lnTo>
                    <a:cubicBezTo>
                      <a:pt x="6706" y="32555"/>
                      <a:pt x="5253" y="32400"/>
                      <a:pt x="4737" y="32340"/>
                    </a:cubicBezTo>
                    <a:cubicBezTo>
                      <a:pt x="4720" y="32383"/>
                      <a:pt x="4703" y="32434"/>
                      <a:pt x="4686" y="32477"/>
                    </a:cubicBezTo>
                    <a:cubicBezTo>
                      <a:pt x="4729" y="32486"/>
                      <a:pt x="4780" y="32486"/>
                      <a:pt x="4849" y="32494"/>
                    </a:cubicBezTo>
                    <a:lnTo>
                      <a:pt x="4849" y="32821"/>
                    </a:lnTo>
                    <a:lnTo>
                      <a:pt x="4643" y="32812"/>
                    </a:lnTo>
                    <a:lnTo>
                      <a:pt x="4643" y="32812"/>
                    </a:lnTo>
                    <a:cubicBezTo>
                      <a:pt x="4703" y="32821"/>
                      <a:pt x="4780" y="32830"/>
                      <a:pt x="4849" y="32838"/>
                    </a:cubicBezTo>
                    <a:lnTo>
                      <a:pt x="4849" y="33096"/>
                    </a:lnTo>
                    <a:cubicBezTo>
                      <a:pt x="4703" y="33079"/>
                      <a:pt x="4600" y="33070"/>
                      <a:pt x="4505" y="33053"/>
                    </a:cubicBezTo>
                    <a:cubicBezTo>
                      <a:pt x="4488" y="33096"/>
                      <a:pt x="4480" y="33148"/>
                      <a:pt x="4462" y="33191"/>
                    </a:cubicBezTo>
                    <a:cubicBezTo>
                      <a:pt x="4995" y="33277"/>
                      <a:pt x="6362" y="33449"/>
                      <a:pt x="8864" y="33466"/>
                    </a:cubicBezTo>
                    <a:lnTo>
                      <a:pt x="8855" y="33612"/>
                    </a:lnTo>
                    <a:cubicBezTo>
                      <a:pt x="6242" y="33603"/>
                      <a:pt x="4892" y="33423"/>
                      <a:pt x="4428" y="33345"/>
                    </a:cubicBezTo>
                    <a:lnTo>
                      <a:pt x="4359" y="33638"/>
                    </a:lnTo>
                    <a:cubicBezTo>
                      <a:pt x="4823" y="33715"/>
                      <a:pt x="6164" y="33904"/>
                      <a:pt x="8829" y="33913"/>
                    </a:cubicBezTo>
                    <a:lnTo>
                      <a:pt x="8769" y="34747"/>
                    </a:lnTo>
                    <a:cubicBezTo>
                      <a:pt x="8503" y="34815"/>
                      <a:pt x="8219" y="34876"/>
                      <a:pt x="7952" y="34927"/>
                    </a:cubicBezTo>
                    <a:cubicBezTo>
                      <a:pt x="7574" y="35005"/>
                      <a:pt x="7187" y="35056"/>
                      <a:pt x="6801" y="35108"/>
                    </a:cubicBezTo>
                    <a:cubicBezTo>
                      <a:pt x="6414" y="35151"/>
                      <a:pt x="6027" y="35194"/>
                      <a:pt x="5640" y="35228"/>
                    </a:cubicBezTo>
                    <a:cubicBezTo>
                      <a:pt x="5253" y="35262"/>
                      <a:pt x="4866" y="35271"/>
                      <a:pt x="4480" y="35288"/>
                    </a:cubicBezTo>
                    <a:cubicBezTo>
                      <a:pt x="4763" y="35301"/>
                      <a:pt x="5046" y="35309"/>
                      <a:pt x="5329" y="35309"/>
                    </a:cubicBezTo>
                    <a:cubicBezTo>
                      <a:pt x="5433" y="35309"/>
                      <a:pt x="5536" y="35308"/>
                      <a:pt x="5640" y="35305"/>
                    </a:cubicBezTo>
                    <a:cubicBezTo>
                      <a:pt x="6027" y="35305"/>
                      <a:pt x="6414" y="35280"/>
                      <a:pt x="6809" y="35262"/>
                    </a:cubicBezTo>
                    <a:cubicBezTo>
                      <a:pt x="7196" y="35237"/>
                      <a:pt x="7583" y="35194"/>
                      <a:pt x="7970" y="35151"/>
                    </a:cubicBezTo>
                    <a:cubicBezTo>
                      <a:pt x="8228" y="35116"/>
                      <a:pt x="8477" y="35073"/>
                      <a:pt x="8735" y="35030"/>
                    </a:cubicBezTo>
                    <a:lnTo>
                      <a:pt x="8735" y="35030"/>
                    </a:lnTo>
                    <a:lnTo>
                      <a:pt x="8683" y="35752"/>
                    </a:lnTo>
                    <a:cubicBezTo>
                      <a:pt x="8468" y="35804"/>
                      <a:pt x="8253" y="35847"/>
                      <a:pt x="8038" y="35890"/>
                    </a:cubicBezTo>
                    <a:cubicBezTo>
                      <a:pt x="7695" y="35959"/>
                      <a:pt x="7351" y="36010"/>
                      <a:pt x="7007" y="36053"/>
                    </a:cubicBezTo>
                    <a:cubicBezTo>
                      <a:pt x="6663" y="36096"/>
                      <a:pt x="6311" y="36131"/>
                      <a:pt x="5967" y="36165"/>
                    </a:cubicBezTo>
                    <a:cubicBezTo>
                      <a:pt x="5623" y="36191"/>
                      <a:pt x="5262" y="36208"/>
                      <a:pt x="4909" y="36217"/>
                    </a:cubicBezTo>
                    <a:cubicBezTo>
                      <a:pt x="5262" y="36225"/>
                      <a:pt x="5606" y="36234"/>
                      <a:pt x="5967" y="36234"/>
                    </a:cubicBezTo>
                    <a:cubicBezTo>
                      <a:pt x="6319" y="36234"/>
                      <a:pt x="6663" y="36225"/>
                      <a:pt x="7015" y="36208"/>
                    </a:cubicBezTo>
                    <a:cubicBezTo>
                      <a:pt x="7368" y="36182"/>
                      <a:pt x="7712" y="36148"/>
                      <a:pt x="8073" y="36105"/>
                    </a:cubicBezTo>
                    <a:cubicBezTo>
                      <a:pt x="8262" y="36088"/>
                      <a:pt x="8460" y="36053"/>
                      <a:pt x="8657" y="36019"/>
                    </a:cubicBezTo>
                    <a:lnTo>
                      <a:pt x="8657" y="36019"/>
                    </a:lnTo>
                    <a:lnTo>
                      <a:pt x="8614" y="36569"/>
                    </a:lnTo>
                    <a:cubicBezTo>
                      <a:pt x="7557" y="36722"/>
                      <a:pt x="6576" y="37019"/>
                      <a:pt x="5800" y="37019"/>
                    </a:cubicBezTo>
                    <a:cubicBezTo>
                      <a:pt x="5440" y="37019"/>
                      <a:pt x="5125" y="36955"/>
                      <a:pt x="4866" y="36784"/>
                    </a:cubicBezTo>
                    <a:lnTo>
                      <a:pt x="4866" y="36784"/>
                    </a:lnTo>
                    <a:cubicBezTo>
                      <a:pt x="4901" y="36818"/>
                      <a:pt x="4918" y="36853"/>
                      <a:pt x="4952" y="36896"/>
                    </a:cubicBezTo>
                    <a:cubicBezTo>
                      <a:pt x="5193" y="37136"/>
                      <a:pt x="5460" y="37368"/>
                      <a:pt x="5752" y="37549"/>
                    </a:cubicBezTo>
                    <a:cubicBezTo>
                      <a:pt x="6036" y="37738"/>
                      <a:pt x="6336" y="37910"/>
                      <a:pt x="6654" y="38073"/>
                    </a:cubicBezTo>
                    <a:cubicBezTo>
                      <a:pt x="6010" y="37807"/>
                      <a:pt x="5374" y="37472"/>
                      <a:pt x="4866" y="36964"/>
                    </a:cubicBezTo>
                    <a:cubicBezTo>
                      <a:pt x="4609" y="36724"/>
                      <a:pt x="4402" y="36423"/>
                      <a:pt x="4265" y="36096"/>
                    </a:cubicBezTo>
                    <a:cubicBezTo>
                      <a:pt x="4127" y="35752"/>
                      <a:pt x="4050" y="35391"/>
                      <a:pt x="4050" y="35030"/>
                    </a:cubicBezTo>
                    <a:cubicBezTo>
                      <a:pt x="4067" y="34325"/>
                      <a:pt x="4196" y="33629"/>
                      <a:pt x="4411" y="32959"/>
                    </a:cubicBezTo>
                    <a:cubicBezTo>
                      <a:pt x="4514" y="32623"/>
                      <a:pt x="4643" y="32305"/>
                      <a:pt x="4780" y="31979"/>
                    </a:cubicBezTo>
                    <a:cubicBezTo>
                      <a:pt x="4918" y="31661"/>
                      <a:pt x="5064" y="31351"/>
                      <a:pt x="5202" y="31016"/>
                    </a:cubicBezTo>
                    <a:close/>
                    <a:moveTo>
                      <a:pt x="8941" y="34343"/>
                    </a:moveTo>
                    <a:cubicBezTo>
                      <a:pt x="8941" y="34343"/>
                      <a:pt x="8950" y="34626"/>
                      <a:pt x="8967" y="35030"/>
                    </a:cubicBezTo>
                    <a:cubicBezTo>
                      <a:pt x="8967" y="35237"/>
                      <a:pt x="8975" y="35486"/>
                      <a:pt x="8975" y="35744"/>
                    </a:cubicBezTo>
                    <a:lnTo>
                      <a:pt x="8975" y="36552"/>
                    </a:lnTo>
                    <a:lnTo>
                      <a:pt x="8975" y="37351"/>
                    </a:lnTo>
                    <a:cubicBezTo>
                      <a:pt x="8975" y="37609"/>
                      <a:pt x="8967" y="37858"/>
                      <a:pt x="8967" y="38065"/>
                    </a:cubicBezTo>
                    <a:cubicBezTo>
                      <a:pt x="8950" y="38486"/>
                      <a:pt x="8941" y="38752"/>
                      <a:pt x="8941" y="38752"/>
                    </a:cubicBezTo>
                    <a:cubicBezTo>
                      <a:pt x="8941" y="38752"/>
                      <a:pt x="8932" y="38469"/>
                      <a:pt x="8924" y="38065"/>
                    </a:cubicBezTo>
                    <a:cubicBezTo>
                      <a:pt x="8924" y="37858"/>
                      <a:pt x="8907" y="37609"/>
                      <a:pt x="8907" y="37351"/>
                    </a:cubicBezTo>
                    <a:lnTo>
                      <a:pt x="8907" y="36552"/>
                    </a:lnTo>
                    <a:cubicBezTo>
                      <a:pt x="8898" y="36277"/>
                      <a:pt x="8907" y="36002"/>
                      <a:pt x="8907" y="35744"/>
                    </a:cubicBezTo>
                    <a:cubicBezTo>
                      <a:pt x="8907" y="35486"/>
                      <a:pt x="8924" y="35237"/>
                      <a:pt x="8924" y="35030"/>
                    </a:cubicBezTo>
                    <a:cubicBezTo>
                      <a:pt x="8932" y="34618"/>
                      <a:pt x="8941" y="34343"/>
                      <a:pt x="8941" y="34343"/>
                    </a:cubicBezTo>
                    <a:close/>
                    <a:moveTo>
                      <a:pt x="9749" y="30302"/>
                    </a:moveTo>
                    <a:lnTo>
                      <a:pt x="9749" y="30414"/>
                    </a:lnTo>
                    <a:lnTo>
                      <a:pt x="9758" y="30414"/>
                    </a:lnTo>
                    <a:lnTo>
                      <a:pt x="9758" y="33440"/>
                    </a:lnTo>
                    <a:lnTo>
                      <a:pt x="9749" y="33440"/>
                    </a:lnTo>
                    <a:lnTo>
                      <a:pt x="9749" y="38942"/>
                    </a:lnTo>
                    <a:lnTo>
                      <a:pt x="9749" y="39242"/>
                    </a:lnTo>
                    <a:lnTo>
                      <a:pt x="9629" y="39242"/>
                    </a:lnTo>
                    <a:lnTo>
                      <a:pt x="9620" y="37162"/>
                    </a:lnTo>
                    <a:lnTo>
                      <a:pt x="9586" y="34962"/>
                    </a:lnTo>
                    <a:lnTo>
                      <a:pt x="9551" y="32752"/>
                    </a:lnTo>
                    <a:cubicBezTo>
                      <a:pt x="9543" y="32022"/>
                      <a:pt x="9534" y="31282"/>
                      <a:pt x="9483" y="30552"/>
                    </a:cubicBezTo>
                    <a:cubicBezTo>
                      <a:pt x="9422" y="31282"/>
                      <a:pt x="9414" y="32022"/>
                      <a:pt x="9405" y="32752"/>
                    </a:cubicBezTo>
                    <a:lnTo>
                      <a:pt x="9371" y="34962"/>
                    </a:lnTo>
                    <a:lnTo>
                      <a:pt x="9336" y="37162"/>
                    </a:lnTo>
                    <a:lnTo>
                      <a:pt x="9328" y="39242"/>
                    </a:lnTo>
                    <a:lnTo>
                      <a:pt x="9190" y="39242"/>
                    </a:lnTo>
                    <a:lnTo>
                      <a:pt x="9190" y="38942"/>
                    </a:lnTo>
                    <a:lnTo>
                      <a:pt x="9190" y="33440"/>
                    </a:lnTo>
                    <a:lnTo>
                      <a:pt x="9190" y="30414"/>
                    </a:lnTo>
                    <a:lnTo>
                      <a:pt x="9190" y="30302"/>
                    </a:lnTo>
                    <a:close/>
                    <a:moveTo>
                      <a:pt x="9508" y="1"/>
                    </a:moveTo>
                    <a:cubicBezTo>
                      <a:pt x="9465" y="456"/>
                      <a:pt x="9431" y="895"/>
                      <a:pt x="9414" y="1342"/>
                    </a:cubicBezTo>
                    <a:lnTo>
                      <a:pt x="5546" y="3998"/>
                    </a:lnTo>
                    <a:lnTo>
                      <a:pt x="4884" y="3998"/>
                    </a:lnTo>
                    <a:cubicBezTo>
                      <a:pt x="4763" y="3998"/>
                      <a:pt x="4652" y="4101"/>
                      <a:pt x="4652" y="4230"/>
                    </a:cubicBezTo>
                    <a:cubicBezTo>
                      <a:pt x="4652" y="4342"/>
                      <a:pt x="4746" y="4454"/>
                      <a:pt x="4884" y="4454"/>
                    </a:cubicBezTo>
                    <a:lnTo>
                      <a:pt x="5073" y="4454"/>
                    </a:lnTo>
                    <a:cubicBezTo>
                      <a:pt x="3749" y="6775"/>
                      <a:pt x="3568" y="8468"/>
                      <a:pt x="3560" y="8545"/>
                    </a:cubicBezTo>
                    <a:cubicBezTo>
                      <a:pt x="3543" y="8657"/>
                      <a:pt x="3586" y="8760"/>
                      <a:pt x="3689" y="8812"/>
                    </a:cubicBezTo>
                    <a:cubicBezTo>
                      <a:pt x="3620" y="8855"/>
                      <a:pt x="3577" y="8932"/>
                      <a:pt x="3577" y="9027"/>
                    </a:cubicBezTo>
                    <a:cubicBezTo>
                      <a:pt x="3577" y="9113"/>
                      <a:pt x="3620" y="9199"/>
                      <a:pt x="3697" y="9242"/>
                    </a:cubicBezTo>
                    <a:cubicBezTo>
                      <a:pt x="2769" y="11262"/>
                      <a:pt x="2614" y="12955"/>
                      <a:pt x="2597" y="13067"/>
                    </a:cubicBezTo>
                    <a:lnTo>
                      <a:pt x="2537" y="13067"/>
                    </a:lnTo>
                    <a:cubicBezTo>
                      <a:pt x="2374" y="13067"/>
                      <a:pt x="2236" y="13196"/>
                      <a:pt x="2236" y="13368"/>
                    </a:cubicBezTo>
                    <a:cubicBezTo>
                      <a:pt x="2236" y="13514"/>
                      <a:pt x="2331" y="13626"/>
                      <a:pt x="2459" y="13660"/>
                    </a:cubicBezTo>
                    <a:cubicBezTo>
                      <a:pt x="1505" y="17563"/>
                      <a:pt x="620" y="21079"/>
                      <a:pt x="482" y="21655"/>
                    </a:cubicBezTo>
                    <a:lnTo>
                      <a:pt x="302" y="21655"/>
                    </a:lnTo>
                    <a:cubicBezTo>
                      <a:pt x="139" y="21655"/>
                      <a:pt x="1" y="21784"/>
                      <a:pt x="1" y="21955"/>
                    </a:cubicBezTo>
                    <a:cubicBezTo>
                      <a:pt x="1" y="22119"/>
                      <a:pt x="130" y="22256"/>
                      <a:pt x="302" y="22256"/>
                    </a:cubicBezTo>
                    <a:lnTo>
                      <a:pt x="345" y="22256"/>
                    </a:lnTo>
                    <a:cubicBezTo>
                      <a:pt x="267" y="23168"/>
                      <a:pt x="18" y="28136"/>
                      <a:pt x="2812" y="31317"/>
                    </a:cubicBezTo>
                    <a:cubicBezTo>
                      <a:pt x="2855" y="31368"/>
                      <a:pt x="2924" y="31403"/>
                      <a:pt x="2984" y="31411"/>
                    </a:cubicBezTo>
                    <a:lnTo>
                      <a:pt x="3534" y="34025"/>
                    </a:lnTo>
                    <a:lnTo>
                      <a:pt x="3517" y="34025"/>
                    </a:lnTo>
                    <a:cubicBezTo>
                      <a:pt x="3517" y="34394"/>
                      <a:pt x="3568" y="34626"/>
                      <a:pt x="3861" y="35030"/>
                    </a:cubicBezTo>
                    <a:lnTo>
                      <a:pt x="3861" y="35039"/>
                    </a:lnTo>
                    <a:cubicBezTo>
                      <a:pt x="3861" y="37343"/>
                      <a:pt x="6268" y="38391"/>
                      <a:pt x="8932" y="39182"/>
                    </a:cubicBezTo>
                    <a:lnTo>
                      <a:pt x="8932" y="39251"/>
                    </a:lnTo>
                    <a:cubicBezTo>
                      <a:pt x="8932" y="39414"/>
                      <a:pt x="9061" y="39543"/>
                      <a:pt x="9225" y="39543"/>
                    </a:cubicBezTo>
                    <a:lnTo>
                      <a:pt x="9783" y="39543"/>
                    </a:lnTo>
                    <a:cubicBezTo>
                      <a:pt x="9938" y="39543"/>
                      <a:pt x="10067" y="39414"/>
                      <a:pt x="10067" y="39251"/>
                    </a:cubicBezTo>
                    <a:lnTo>
                      <a:pt x="10067" y="39182"/>
                    </a:lnTo>
                    <a:cubicBezTo>
                      <a:pt x="11443" y="38770"/>
                      <a:pt x="12758" y="38297"/>
                      <a:pt x="13703" y="37609"/>
                    </a:cubicBezTo>
                    <a:cubicBezTo>
                      <a:pt x="13720" y="37601"/>
                      <a:pt x="13746" y="37575"/>
                      <a:pt x="13755" y="37566"/>
                    </a:cubicBezTo>
                    <a:cubicBezTo>
                      <a:pt x="13781" y="37558"/>
                      <a:pt x="13798" y="37532"/>
                      <a:pt x="13824" y="37523"/>
                    </a:cubicBezTo>
                    <a:lnTo>
                      <a:pt x="13841" y="37506"/>
                    </a:lnTo>
                    <a:cubicBezTo>
                      <a:pt x="14640" y="36878"/>
                      <a:pt x="15139" y="36088"/>
                      <a:pt x="15139" y="35039"/>
                    </a:cubicBezTo>
                    <a:lnTo>
                      <a:pt x="15139" y="35030"/>
                    </a:lnTo>
                    <a:cubicBezTo>
                      <a:pt x="15431" y="34609"/>
                      <a:pt x="15483" y="34386"/>
                      <a:pt x="15483" y="34025"/>
                    </a:cubicBezTo>
                    <a:lnTo>
                      <a:pt x="16033" y="31403"/>
                    </a:lnTo>
                    <a:cubicBezTo>
                      <a:pt x="16084" y="31386"/>
                      <a:pt x="16145" y="31360"/>
                      <a:pt x="16188" y="31317"/>
                    </a:cubicBezTo>
                    <a:cubicBezTo>
                      <a:pt x="18990" y="28136"/>
                      <a:pt x="18732" y="23168"/>
                      <a:pt x="18655" y="22256"/>
                    </a:cubicBezTo>
                    <a:lnTo>
                      <a:pt x="18698" y="22256"/>
                    </a:lnTo>
                    <a:cubicBezTo>
                      <a:pt x="18861" y="22256"/>
                      <a:pt x="18999" y="22127"/>
                      <a:pt x="18999" y="21955"/>
                    </a:cubicBezTo>
                    <a:cubicBezTo>
                      <a:pt x="18990" y="21784"/>
                      <a:pt x="18861" y="21655"/>
                      <a:pt x="18698" y="21655"/>
                    </a:cubicBezTo>
                    <a:lnTo>
                      <a:pt x="18517" y="21655"/>
                    </a:lnTo>
                    <a:cubicBezTo>
                      <a:pt x="18380" y="21079"/>
                      <a:pt x="17494" y="17563"/>
                      <a:pt x="16540" y="13660"/>
                    </a:cubicBezTo>
                    <a:cubicBezTo>
                      <a:pt x="16669" y="13626"/>
                      <a:pt x="16764" y="13514"/>
                      <a:pt x="16764" y="13368"/>
                    </a:cubicBezTo>
                    <a:cubicBezTo>
                      <a:pt x="16764" y="13213"/>
                      <a:pt x="16635" y="13067"/>
                      <a:pt x="16463" y="13067"/>
                    </a:cubicBezTo>
                    <a:lnTo>
                      <a:pt x="16403" y="13067"/>
                    </a:lnTo>
                    <a:cubicBezTo>
                      <a:pt x="16385" y="12955"/>
                      <a:pt x="16231" y="11262"/>
                      <a:pt x="15302" y="9242"/>
                    </a:cubicBezTo>
                    <a:cubicBezTo>
                      <a:pt x="15371" y="9199"/>
                      <a:pt x="15423" y="9113"/>
                      <a:pt x="15423" y="9027"/>
                    </a:cubicBezTo>
                    <a:cubicBezTo>
                      <a:pt x="15423" y="8941"/>
                      <a:pt x="15380" y="8872"/>
                      <a:pt x="15311" y="8812"/>
                    </a:cubicBezTo>
                    <a:cubicBezTo>
                      <a:pt x="15397" y="8752"/>
                      <a:pt x="15448" y="8657"/>
                      <a:pt x="15440" y="8545"/>
                    </a:cubicBezTo>
                    <a:cubicBezTo>
                      <a:pt x="15431" y="8468"/>
                      <a:pt x="15251" y="6783"/>
                      <a:pt x="13927" y="4454"/>
                    </a:cubicBezTo>
                    <a:lnTo>
                      <a:pt x="14125" y="4454"/>
                    </a:lnTo>
                    <a:cubicBezTo>
                      <a:pt x="14236" y="4454"/>
                      <a:pt x="14348" y="4359"/>
                      <a:pt x="14348" y="4230"/>
                    </a:cubicBezTo>
                    <a:cubicBezTo>
                      <a:pt x="14348" y="4110"/>
                      <a:pt x="14253" y="3998"/>
                      <a:pt x="14125" y="3998"/>
                    </a:cubicBezTo>
                    <a:lnTo>
                      <a:pt x="13463" y="3998"/>
                    </a:lnTo>
                    <a:lnTo>
                      <a:pt x="10101" y="1686"/>
                    </a:lnTo>
                    <a:cubicBezTo>
                      <a:pt x="9835" y="1041"/>
                      <a:pt x="9646" y="766"/>
                      <a:pt x="9569" y="654"/>
                    </a:cubicBezTo>
                    <a:cubicBezTo>
                      <a:pt x="9551" y="439"/>
                      <a:pt x="9534" y="216"/>
                      <a:pt x="9508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45"/>
              <p:cNvSpPr/>
              <p:nvPr/>
            </p:nvSpPr>
            <p:spPr>
              <a:xfrm>
                <a:off x="3395125" y="2500625"/>
                <a:ext cx="26225" cy="20332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8133" extrusionOk="0">
                    <a:moveTo>
                      <a:pt x="215" y="1"/>
                    </a:moveTo>
                    <a:lnTo>
                      <a:pt x="215" y="1"/>
                    </a:lnTo>
                    <a:cubicBezTo>
                      <a:pt x="215" y="1"/>
                      <a:pt x="198" y="130"/>
                      <a:pt x="155" y="345"/>
                    </a:cubicBezTo>
                    <a:cubicBezTo>
                      <a:pt x="120" y="568"/>
                      <a:pt x="69" y="878"/>
                      <a:pt x="43" y="1265"/>
                    </a:cubicBezTo>
                    <a:cubicBezTo>
                      <a:pt x="26" y="1651"/>
                      <a:pt x="0" y="2107"/>
                      <a:pt x="26" y="2588"/>
                    </a:cubicBezTo>
                    <a:cubicBezTo>
                      <a:pt x="43" y="3070"/>
                      <a:pt x="86" y="3586"/>
                      <a:pt x="155" y="4101"/>
                    </a:cubicBezTo>
                    <a:cubicBezTo>
                      <a:pt x="232" y="4617"/>
                      <a:pt x="318" y="5124"/>
                      <a:pt x="413" y="5597"/>
                    </a:cubicBezTo>
                    <a:cubicBezTo>
                      <a:pt x="507" y="6070"/>
                      <a:pt x="619" y="6508"/>
                      <a:pt x="714" y="6887"/>
                    </a:cubicBezTo>
                    <a:cubicBezTo>
                      <a:pt x="808" y="7265"/>
                      <a:pt x="894" y="7574"/>
                      <a:pt x="946" y="7789"/>
                    </a:cubicBezTo>
                    <a:cubicBezTo>
                      <a:pt x="1014" y="8004"/>
                      <a:pt x="1049" y="8133"/>
                      <a:pt x="1049" y="8133"/>
                    </a:cubicBezTo>
                    <a:cubicBezTo>
                      <a:pt x="1049" y="8133"/>
                      <a:pt x="1023" y="8004"/>
                      <a:pt x="980" y="7789"/>
                    </a:cubicBezTo>
                    <a:cubicBezTo>
                      <a:pt x="946" y="7540"/>
                      <a:pt x="885" y="7230"/>
                      <a:pt x="808" y="6852"/>
                    </a:cubicBezTo>
                    <a:cubicBezTo>
                      <a:pt x="731" y="6474"/>
                      <a:pt x="645" y="6036"/>
                      <a:pt x="559" y="5563"/>
                    </a:cubicBezTo>
                    <a:cubicBezTo>
                      <a:pt x="473" y="5090"/>
                      <a:pt x="387" y="4583"/>
                      <a:pt x="327" y="4084"/>
                    </a:cubicBezTo>
                    <a:cubicBezTo>
                      <a:pt x="249" y="3577"/>
                      <a:pt x="198" y="3061"/>
                      <a:pt x="172" y="2588"/>
                    </a:cubicBezTo>
                    <a:cubicBezTo>
                      <a:pt x="146" y="2107"/>
                      <a:pt x="129" y="1660"/>
                      <a:pt x="146" y="1273"/>
                    </a:cubicBezTo>
                    <a:cubicBezTo>
                      <a:pt x="155" y="886"/>
                      <a:pt x="163" y="568"/>
                      <a:pt x="189" y="353"/>
                    </a:cubicBezTo>
                    <a:cubicBezTo>
                      <a:pt x="206" y="130"/>
                      <a:pt x="215" y="1"/>
                      <a:pt x="215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45"/>
              <p:cNvSpPr/>
              <p:nvPr/>
            </p:nvSpPr>
            <p:spPr>
              <a:xfrm>
                <a:off x="3412950" y="2286375"/>
                <a:ext cx="25375" cy="179250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7170" extrusionOk="0">
                    <a:moveTo>
                      <a:pt x="1015" y="1"/>
                    </a:moveTo>
                    <a:lnTo>
                      <a:pt x="1015" y="1"/>
                    </a:lnTo>
                    <a:cubicBezTo>
                      <a:pt x="1015" y="1"/>
                      <a:pt x="989" y="112"/>
                      <a:pt x="920" y="301"/>
                    </a:cubicBezTo>
                    <a:cubicBezTo>
                      <a:pt x="869" y="499"/>
                      <a:pt x="774" y="766"/>
                      <a:pt x="688" y="1092"/>
                    </a:cubicBezTo>
                    <a:cubicBezTo>
                      <a:pt x="585" y="1419"/>
                      <a:pt x="491" y="1797"/>
                      <a:pt x="396" y="2218"/>
                    </a:cubicBezTo>
                    <a:cubicBezTo>
                      <a:pt x="310" y="2640"/>
                      <a:pt x="215" y="3078"/>
                      <a:pt x="147" y="3525"/>
                    </a:cubicBezTo>
                    <a:cubicBezTo>
                      <a:pt x="87" y="3981"/>
                      <a:pt x="44" y="4428"/>
                      <a:pt x="18" y="4857"/>
                    </a:cubicBezTo>
                    <a:cubicBezTo>
                      <a:pt x="1" y="5287"/>
                      <a:pt x="9" y="5691"/>
                      <a:pt x="26" y="6035"/>
                    </a:cubicBezTo>
                    <a:cubicBezTo>
                      <a:pt x="35" y="6216"/>
                      <a:pt x="44" y="6362"/>
                      <a:pt x="61" y="6508"/>
                    </a:cubicBezTo>
                    <a:cubicBezTo>
                      <a:pt x="78" y="6645"/>
                      <a:pt x="95" y="6766"/>
                      <a:pt x="104" y="6860"/>
                    </a:cubicBezTo>
                    <a:cubicBezTo>
                      <a:pt x="138" y="7049"/>
                      <a:pt x="164" y="7170"/>
                      <a:pt x="164" y="7170"/>
                    </a:cubicBezTo>
                    <a:cubicBezTo>
                      <a:pt x="164" y="7170"/>
                      <a:pt x="147" y="7049"/>
                      <a:pt x="138" y="6860"/>
                    </a:cubicBezTo>
                    <a:cubicBezTo>
                      <a:pt x="129" y="6766"/>
                      <a:pt x="129" y="6645"/>
                      <a:pt x="121" y="6508"/>
                    </a:cubicBezTo>
                    <a:cubicBezTo>
                      <a:pt x="104" y="6362"/>
                      <a:pt x="104" y="6216"/>
                      <a:pt x="104" y="6044"/>
                    </a:cubicBezTo>
                    <a:cubicBezTo>
                      <a:pt x="95" y="5700"/>
                      <a:pt x="121" y="5313"/>
                      <a:pt x="147" y="4883"/>
                    </a:cubicBezTo>
                    <a:cubicBezTo>
                      <a:pt x="181" y="4462"/>
                      <a:pt x="233" y="4015"/>
                      <a:pt x="301" y="3559"/>
                    </a:cubicBezTo>
                    <a:cubicBezTo>
                      <a:pt x="362" y="3112"/>
                      <a:pt x="439" y="2665"/>
                      <a:pt x="525" y="2253"/>
                    </a:cubicBezTo>
                    <a:cubicBezTo>
                      <a:pt x="611" y="1832"/>
                      <a:pt x="688" y="1445"/>
                      <a:pt x="774" y="1109"/>
                    </a:cubicBezTo>
                    <a:cubicBezTo>
                      <a:pt x="843" y="774"/>
                      <a:pt x="912" y="499"/>
                      <a:pt x="955" y="301"/>
                    </a:cubicBezTo>
                    <a:cubicBezTo>
                      <a:pt x="998" y="112"/>
                      <a:pt x="1015" y="1"/>
                      <a:pt x="1015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45"/>
              <p:cNvSpPr/>
              <p:nvPr/>
            </p:nvSpPr>
            <p:spPr>
              <a:xfrm>
                <a:off x="3447775" y="2175275"/>
                <a:ext cx="170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680" h="3052" extrusionOk="0">
                    <a:moveTo>
                      <a:pt x="679" y="0"/>
                    </a:moveTo>
                    <a:cubicBezTo>
                      <a:pt x="679" y="0"/>
                      <a:pt x="662" y="43"/>
                      <a:pt x="619" y="112"/>
                    </a:cubicBezTo>
                    <a:cubicBezTo>
                      <a:pt x="585" y="189"/>
                      <a:pt x="516" y="310"/>
                      <a:pt x="473" y="447"/>
                    </a:cubicBezTo>
                    <a:cubicBezTo>
                      <a:pt x="421" y="585"/>
                      <a:pt x="361" y="748"/>
                      <a:pt x="301" y="920"/>
                    </a:cubicBezTo>
                    <a:cubicBezTo>
                      <a:pt x="249" y="1101"/>
                      <a:pt x="198" y="1290"/>
                      <a:pt x="155" y="1479"/>
                    </a:cubicBezTo>
                    <a:cubicBezTo>
                      <a:pt x="112" y="1677"/>
                      <a:pt x="78" y="1866"/>
                      <a:pt x="60" y="2046"/>
                    </a:cubicBezTo>
                    <a:cubicBezTo>
                      <a:pt x="35" y="2235"/>
                      <a:pt x="26" y="2407"/>
                      <a:pt x="17" y="2553"/>
                    </a:cubicBezTo>
                    <a:cubicBezTo>
                      <a:pt x="0" y="2708"/>
                      <a:pt x="17" y="2820"/>
                      <a:pt x="17" y="2906"/>
                    </a:cubicBezTo>
                    <a:lnTo>
                      <a:pt x="17" y="3052"/>
                    </a:lnTo>
                    <a:cubicBezTo>
                      <a:pt x="17" y="3052"/>
                      <a:pt x="26" y="3000"/>
                      <a:pt x="35" y="2923"/>
                    </a:cubicBezTo>
                    <a:cubicBezTo>
                      <a:pt x="43" y="2837"/>
                      <a:pt x="69" y="2717"/>
                      <a:pt x="103" y="2571"/>
                    </a:cubicBezTo>
                    <a:cubicBezTo>
                      <a:pt x="120" y="2416"/>
                      <a:pt x="163" y="2253"/>
                      <a:pt x="198" y="2072"/>
                    </a:cubicBezTo>
                    <a:cubicBezTo>
                      <a:pt x="232" y="1891"/>
                      <a:pt x="275" y="1694"/>
                      <a:pt x="318" y="1513"/>
                    </a:cubicBezTo>
                    <a:cubicBezTo>
                      <a:pt x="361" y="1324"/>
                      <a:pt x="404" y="1126"/>
                      <a:pt x="447" y="954"/>
                    </a:cubicBezTo>
                    <a:cubicBezTo>
                      <a:pt x="490" y="783"/>
                      <a:pt x="533" y="611"/>
                      <a:pt x="559" y="473"/>
                    </a:cubicBezTo>
                    <a:cubicBezTo>
                      <a:pt x="593" y="336"/>
                      <a:pt x="628" y="215"/>
                      <a:pt x="645" y="129"/>
                    </a:cubicBezTo>
                    <a:lnTo>
                      <a:pt x="679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45"/>
              <p:cNvSpPr/>
              <p:nvPr/>
            </p:nvSpPr>
            <p:spPr>
              <a:xfrm>
                <a:off x="3466250" y="2049975"/>
                <a:ext cx="174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955" extrusionOk="0">
                    <a:moveTo>
                      <a:pt x="697" y="1"/>
                    </a:moveTo>
                    <a:cubicBezTo>
                      <a:pt x="697" y="1"/>
                      <a:pt x="662" y="61"/>
                      <a:pt x="619" y="164"/>
                    </a:cubicBezTo>
                    <a:cubicBezTo>
                      <a:pt x="576" y="259"/>
                      <a:pt x="499" y="413"/>
                      <a:pt x="447" y="594"/>
                    </a:cubicBezTo>
                    <a:cubicBezTo>
                      <a:pt x="379" y="774"/>
                      <a:pt x="310" y="981"/>
                      <a:pt x="250" y="1221"/>
                    </a:cubicBezTo>
                    <a:cubicBezTo>
                      <a:pt x="198" y="1453"/>
                      <a:pt x="147" y="1703"/>
                      <a:pt x="95" y="1943"/>
                    </a:cubicBezTo>
                    <a:cubicBezTo>
                      <a:pt x="61" y="2193"/>
                      <a:pt x="26" y="2451"/>
                      <a:pt x="18" y="2691"/>
                    </a:cubicBezTo>
                    <a:cubicBezTo>
                      <a:pt x="0" y="2923"/>
                      <a:pt x="0" y="3147"/>
                      <a:pt x="0" y="3345"/>
                    </a:cubicBezTo>
                    <a:cubicBezTo>
                      <a:pt x="9" y="3517"/>
                      <a:pt x="26" y="3680"/>
                      <a:pt x="35" y="3783"/>
                    </a:cubicBezTo>
                    <a:cubicBezTo>
                      <a:pt x="52" y="3895"/>
                      <a:pt x="61" y="3955"/>
                      <a:pt x="61" y="3955"/>
                    </a:cubicBezTo>
                    <a:cubicBezTo>
                      <a:pt x="61" y="3955"/>
                      <a:pt x="61" y="3895"/>
                      <a:pt x="69" y="3783"/>
                    </a:cubicBezTo>
                    <a:cubicBezTo>
                      <a:pt x="69" y="3680"/>
                      <a:pt x="78" y="3517"/>
                      <a:pt x="95" y="3336"/>
                    </a:cubicBezTo>
                    <a:cubicBezTo>
                      <a:pt x="104" y="3138"/>
                      <a:pt x="121" y="2923"/>
                      <a:pt x="147" y="2691"/>
                    </a:cubicBezTo>
                    <a:cubicBezTo>
                      <a:pt x="164" y="2451"/>
                      <a:pt x="198" y="2210"/>
                      <a:pt x="241" y="1961"/>
                    </a:cubicBezTo>
                    <a:cubicBezTo>
                      <a:pt x="275" y="1711"/>
                      <a:pt x="327" y="1462"/>
                      <a:pt x="379" y="1239"/>
                    </a:cubicBezTo>
                    <a:cubicBezTo>
                      <a:pt x="439" y="1015"/>
                      <a:pt x="482" y="800"/>
                      <a:pt x="533" y="620"/>
                    </a:cubicBezTo>
                    <a:cubicBezTo>
                      <a:pt x="585" y="431"/>
                      <a:pt x="619" y="284"/>
                      <a:pt x="654" y="173"/>
                    </a:cubicBezTo>
                    <a:cubicBezTo>
                      <a:pt x="679" y="70"/>
                      <a:pt x="697" y="1"/>
                      <a:pt x="697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45"/>
              <p:cNvSpPr/>
              <p:nvPr/>
            </p:nvSpPr>
            <p:spPr>
              <a:xfrm>
                <a:off x="3333650" y="2500000"/>
                <a:ext cx="39150" cy="188275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7531" extrusionOk="0">
                    <a:moveTo>
                      <a:pt x="61" y="0"/>
                    </a:moveTo>
                    <a:cubicBezTo>
                      <a:pt x="61" y="0"/>
                      <a:pt x="52" y="121"/>
                      <a:pt x="35" y="335"/>
                    </a:cubicBezTo>
                    <a:cubicBezTo>
                      <a:pt x="18" y="439"/>
                      <a:pt x="18" y="568"/>
                      <a:pt x="9" y="722"/>
                    </a:cubicBezTo>
                    <a:cubicBezTo>
                      <a:pt x="1" y="868"/>
                      <a:pt x="1" y="1032"/>
                      <a:pt x="1" y="1212"/>
                    </a:cubicBezTo>
                    <a:cubicBezTo>
                      <a:pt x="1" y="1582"/>
                      <a:pt x="18" y="2012"/>
                      <a:pt x="52" y="2459"/>
                    </a:cubicBezTo>
                    <a:cubicBezTo>
                      <a:pt x="95" y="2914"/>
                      <a:pt x="172" y="3396"/>
                      <a:pt x="258" y="3877"/>
                    </a:cubicBezTo>
                    <a:cubicBezTo>
                      <a:pt x="362" y="4350"/>
                      <a:pt x="482" y="4823"/>
                      <a:pt x="611" y="5270"/>
                    </a:cubicBezTo>
                    <a:cubicBezTo>
                      <a:pt x="748" y="5708"/>
                      <a:pt x="903" y="6104"/>
                      <a:pt x="1041" y="6439"/>
                    </a:cubicBezTo>
                    <a:cubicBezTo>
                      <a:pt x="1109" y="6611"/>
                      <a:pt x="1178" y="6757"/>
                      <a:pt x="1247" y="6886"/>
                    </a:cubicBezTo>
                    <a:cubicBezTo>
                      <a:pt x="1307" y="7015"/>
                      <a:pt x="1367" y="7135"/>
                      <a:pt x="1419" y="7230"/>
                    </a:cubicBezTo>
                    <a:lnTo>
                      <a:pt x="1565" y="7530"/>
                    </a:lnTo>
                    <a:cubicBezTo>
                      <a:pt x="1565" y="7530"/>
                      <a:pt x="1522" y="7427"/>
                      <a:pt x="1436" y="7221"/>
                    </a:cubicBezTo>
                    <a:cubicBezTo>
                      <a:pt x="1410" y="7126"/>
                      <a:pt x="1367" y="6998"/>
                      <a:pt x="1316" y="6869"/>
                    </a:cubicBezTo>
                    <a:cubicBezTo>
                      <a:pt x="1256" y="6731"/>
                      <a:pt x="1204" y="6576"/>
                      <a:pt x="1144" y="6404"/>
                    </a:cubicBezTo>
                    <a:cubicBezTo>
                      <a:pt x="1006" y="6061"/>
                      <a:pt x="895" y="5665"/>
                      <a:pt x="766" y="5227"/>
                    </a:cubicBezTo>
                    <a:cubicBezTo>
                      <a:pt x="637" y="4797"/>
                      <a:pt x="525" y="4324"/>
                      <a:pt x="430" y="3851"/>
                    </a:cubicBezTo>
                    <a:cubicBezTo>
                      <a:pt x="336" y="3379"/>
                      <a:pt x="258" y="2906"/>
                      <a:pt x="207" y="2450"/>
                    </a:cubicBezTo>
                    <a:cubicBezTo>
                      <a:pt x="164" y="2003"/>
                      <a:pt x="104" y="1582"/>
                      <a:pt x="95" y="1212"/>
                    </a:cubicBezTo>
                    <a:cubicBezTo>
                      <a:pt x="87" y="1032"/>
                      <a:pt x="78" y="868"/>
                      <a:pt x="78" y="722"/>
                    </a:cubicBezTo>
                    <a:cubicBezTo>
                      <a:pt x="61" y="568"/>
                      <a:pt x="61" y="439"/>
                      <a:pt x="61" y="335"/>
                    </a:cubicBez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45"/>
              <p:cNvSpPr/>
              <p:nvPr/>
            </p:nvSpPr>
            <p:spPr>
              <a:xfrm>
                <a:off x="3340950" y="2288100"/>
                <a:ext cx="43875" cy="17215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6886" extrusionOk="0">
                    <a:moveTo>
                      <a:pt x="1754" y="0"/>
                    </a:moveTo>
                    <a:cubicBezTo>
                      <a:pt x="1754" y="0"/>
                      <a:pt x="1720" y="104"/>
                      <a:pt x="1668" y="293"/>
                    </a:cubicBezTo>
                    <a:cubicBezTo>
                      <a:pt x="1608" y="473"/>
                      <a:pt x="1522" y="740"/>
                      <a:pt x="1436" y="1066"/>
                    </a:cubicBezTo>
                    <a:cubicBezTo>
                      <a:pt x="1350" y="1384"/>
                      <a:pt x="1247" y="1763"/>
                      <a:pt x="1136" y="2158"/>
                    </a:cubicBezTo>
                    <a:cubicBezTo>
                      <a:pt x="1032" y="2571"/>
                      <a:pt x="921" y="3000"/>
                      <a:pt x="809" y="3430"/>
                    </a:cubicBezTo>
                    <a:cubicBezTo>
                      <a:pt x="697" y="3860"/>
                      <a:pt x="603" y="4290"/>
                      <a:pt x="491" y="4694"/>
                    </a:cubicBezTo>
                    <a:cubicBezTo>
                      <a:pt x="396" y="5106"/>
                      <a:pt x="310" y="5476"/>
                      <a:pt x="233" y="5803"/>
                    </a:cubicBezTo>
                    <a:cubicBezTo>
                      <a:pt x="164" y="6121"/>
                      <a:pt x="104" y="6405"/>
                      <a:pt x="61" y="6585"/>
                    </a:cubicBezTo>
                    <a:cubicBezTo>
                      <a:pt x="18" y="6783"/>
                      <a:pt x="1" y="6886"/>
                      <a:pt x="1" y="6886"/>
                    </a:cubicBezTo>
                    <a:cubicBezTo>
                      <a:pt x="1" y="6886"/>
                      <a:pt x="35" y="6783"/>
                      <a:pt x="87" y="6594"/>
                    </a:cubicBezTo>
                    <a:cubicBezTo>
                      <a:pt x="138" y="6413"/>
                      <a:pt x="224" y="6147"/>
                      <a:pt x="310" y="5820"/>
                    </a:cubicBezTo>
                    <a:cubicBezTo>
                      <a:pt x="396" y="5502"/>
                      <a:pt x="508" y="5124"/>
                      <a:pt x="611" y="4728"/>
                    </a:cubicBezTo>
                    <a:cubicBezTo>
                      <a:pt x="723" y="4316"/>
                      <a:pt x="826" y="3886"/>
                      <a:pt x="946" y="3456"/>
                    </a:cubicBezTo>
                    <a:cubicBezTo>
                      <a:pt x="1050" y="3026"/>
                      <a:pt x="1153" y="2596"/>
                      <a:pt x="1256" y="2192"/>
                    </a:cubicBezTo>
                    <a:cubicBezTo>
                      <a:pt x="1350" y="1780"/>
                      <a:pt x="1436" y="1410"/>
                      <a:pt x="1514" y="1083"/>
                    </a:cubicBezTo>
                    <a:cubicBezTo>
                      <a:pt x="1591" y="765"/>
                      <a:pt x="1643" y="482"/>
                      <a:pt x="1686" y="301"/>
                    </a:cubicBezTo>
                    <a:cubicBezTo>
                      <a:pt x="1729" y="104"/>
                      <a:pt x="1754" y="0"/>
                      <a:pt x="1754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45"/>
              <p:cNvSpPr/>
              <p:nvPr/>
            </p:nvSpPr>
            <p:spPr>
              <a:xfrm>
                <a:off x="3390825" y="2174625"/>
                <a:ext cx="24300" cy="7437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2975" extrusionOk="0">
                    <a:moveTo>
                      <a:pt x="972" y="1"/>
                    </a:moveTo>
                    <a:cubicBezTo>
                      <a:pt x="971" y="1"/>
                      <a:pt x="946" y="44"/>
                      <a:pt x="894" y="121"/>
                    </a:cubicBezTo>
                    <a:cubicBezTo>
                      <a:pt x="851" y="198"/>
                      <a:pt x="791" y="301"/>
                      <a:pt x="722" y="430"/>
                    </a:cubicBezTo>
                    <a:cubicBezTo>
                      <a:pt x="653" y="559"/>
                      <a:pt x="585" y="723"/>
                      <a:pt x="507" y="895"/>
                    </a:cubicBezTo>
                    <a:cubicBezTo>
                      <a:pt x="439" y="1066"/>
                      <a:pt x="370" y="1247"/>
                      <a:pt x="301" y="1427"/>
                    </a:cubicBezTo>
                    <a:cubicBezTo>
                      <a:pt x="249" y="1625"/>
                      <a:pt x="198" y="1806"/>
                      <a:pt x="155" y="1986"/>
                    </a:cubicBezTo>
                    <a:cubicBezTo>
                      <a:pt x="112" y="2175"/>
                      <a:pt x="78" y="2347"/>
                      <a:pt x="60" y="2485"/>
                    </a:cubicBezTo>
                    <a:cubicBezTo>
                      <a:pt x="35" y="2631"/>
                      <a:pt x="26" y="2751"/>
                      <a:pt x="17" y="2837"/>
                    </a:cubicBezTo>
                    <a:cubicBezTo>
                      <a:pt x="0" y="2923"/>
                      <a:pt x="0" y="2975"/>
                      <a:pt x="0" y="2975"/>
                    </a:cubicBezTo>
                    <a:cubicBezTo>
                      <a:pt x="0" y="2975"/>
                      <a:pt x="26" y="2949"/>
                      <a:pt x="43" y="2863"/>
                    </a:cubicBezTo>
                    <a:cubicBezTo>
                      <a:pt x="69" y="2777"/>
                      <a:pt x="112" y="2657"/>
                      <a:pt x="155" y="2519"/>
                    </a:cubicBezTo>
                    <a:cubicBezTo>
                      <a:pt x="198" y="2382"/>
                      <a:pt x="249" y="2218"/>
                      <a:pt x="292" y="2038"/>
                    </a:cubicBezTo>
                    <a:cubicBezTo>
                      <a:pt x="344" y="1866"/>
                      <a:pt x="396" y="1668"/>
                      <a:pt x="464" y="1488"/>
                    </a:cubicBezTo>
                    <a:cubicBezTo>
                      <a:pt x="516" y="1299"/>
                      <a:pt x="585" y="1118"/>
                      <a:pt x="645" y="938"/>
                    </a:cubicBezTo>
                    <a:cubicBezTo>
                      <a:pt x="714" y="766"/>
                      <a:pt x="757" y="602"/>
                      <a:pt x="808" y="465"/>
                    </a:cubicBezTo>
                    <a:cubicBezTo>
                      <a:pt x="851" y="327"/>
                      <a:pt x="894" y="207"/>
                      <a:pt x="929" y="129"/>
                    </a:cubicBezTo>
                    <a:cubicBezTo>
                      <a:pt x="963" y="44"/>
                      <a:pt x="972" y="1"/>
                      <a:pt x="972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45"/>
              <p:cNvSpPr/>
              <p:nvPr/>
            </p:nvSpPr>
            <p:spPr>
              <a:xfrm>
                <a:off x="3416400" y="2060950"/>
                <a:ext cx="30100" cy="756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026" extrusionOk="0">
                    <a:moveTo>
                      <a:pt x="1204" y="0"/>
                    </a:moveTo>
                    <a:cubicBezTo>
                      <a:pt x="1204" y="0"/>
                      <a:pt x="1169" y="43"/>
                      <a:pt x="1118" y="120"/>
                    </a:cubicBezTo>
                    <a:cubicBezTo>
                      <a:pt x="1066" y="198"/>
                      <a:pt x="989" y="301"/>
                      <a:pt x="911" y="430"/>
                    </a:cubicBezTo>
                    <a:cubicBezTo>
                      <a:pt x="843" y="559"/>
                      <a:pt x="739" y="722"/>
                      <a:pt x="653" y="894"/>
                    </a:cubicBezTo>
                    <a:cubicBezTo>
                      <a:pt x="567" y="1066"/>
                      <a:pt x="481" y="1264"/>
                      <a:pt x="413" y="1444"/>
                    </a:cubicBezTo>
                    <a:cubicBezTo>
                      <a:pt x="335" y="1633"/>
                      <a:pt x="267" y="1831"/>
                      <a:pt x="215" y="2012"/>
                    </a:cubicBezTo>
                    <a:cubicBezTo>
                      <a:pt x="163" y="2192"/>
                      <a:pt x="120" y="2364"/>
                      <a:pt x="86" y="2519"/>
                    </a:cubicBezTo>
                    <a:cubicBezTo>
                      <a:pt x="52" y="2665"/>
                      <a:pt x="34" y="2794"/>
                      <a:pt x="26" y="2880"/>
                    </a:cubicBezTo>
                    <a:cubicBezTo>
                      <a:pt x="9" y="2966"/>
                      <a:pt x="0" y="3026"/>
                      <a:pt x="0" y="3026"/>
                    </a:cubicBezTo>
                    <a:cubicBezTo>
                      <a:pt x="0" y="3026"/>
                      <a:pt x="34" y="2974"/>
                      <a:pt x="69" y="2888"/>
                    </a:cubicBezTo>
                    <a:cubicBezTo>
                      <a:pt x="95" y="2802"/>
                      <a:pt x="138" y="2682"/>
                      <a:pt x="181" y="2545"/>
                    </a:cubicBezTo>
                    <a:cubicBezTo>
                      <a:pt x="224" y="2390"/>
                      <a:pt x="301" y="2227"/>
                      <a:pt x="353" y="2046"/>
                    </a:cubicBezTo>
                    <a:cubicBezTo>
                      <a:pt x="421" y="1866"/>
                      <a:pt x="499" y="1685"/>
                      <a:pt x="567" y="1487"/>
                    </a:cubicBezTo>
                    <a:cubicBezTo>
                      <a:pt x="645" y="1290"/>
                      <a:pt x="722" y="1109"/>
                      <a:pt x="800" y="937"/>
                    </a:cubicBezTo>
                    <a:cubicBezTo>
                      <a:pt x="868" y="765"/>
                      <a:pt x="937" y="593"/>
                      <a:pt x="997" y="464"/>
                    </a:cubicBezTo>
                    <a:cubicBezTo>
                      <a:pt x="1066" y="327"/>
                      <a:pt x="1118" y="206"/>
                      <a:pt x="1152" y="129"/>
                    </a:cubicBezTo>
                    <a:cubicBezTo>
                      <a:pt x="1186" y="43"/>
                      <a:pt x="1204" y="0"/>
                      <a:pt x="1204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45"/>
              <p:cNvSpPr/>
              <p:nvPr/>
            </p:nvSpPr>
            <p:spPr>
              <a:xfrm>
                <a:off x="3490750" y="2055350"/>
                <a:ext cx="103825" cy="75900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036" extrusionOk="0">
                    <a:moveTo>
                      <a:pt x="4152" y="1"/>
                    </a:moveTo>
                    <a:cubicBezTo>
                      <a:pt x="4152" y="1"/>
                      <a:pt x="4075" y="35"/>
                      <a:pt x="3955" y="95"/>
                    </a:cubicBezTo>
                    <a:cubicBezTo>
                      <a:pt x="3826" y="164"/>
                      <a:pt x="3654" y="250"/>
                      <a:pt x="3439" y="379"/>
                    </a:cubicBezTo>
                    <a:cubicBezTo>
                      <a:pt x="3241" y="499"/>
                      <a:pt x="2992" y="637"/>
                      <a:pt x="2734" y="809"/>
                    </a:cubicBezTo>
                    <a:cubicBezTo>
                      <a:pt x="2485" y="972"/>
                      <a:pt x="2218" y="1153"/>
                      <a:pt x="1952" y="1342"/>
                    </a:cubicBezTo>
                    <a:cubicBezTo>
                      <a:pt x="1694" y="1539"/>
                      <a:pt x="1436" y="1728"/>
                      <a:pt x="1195" y="1926"/>
                    </a:cubicBezTo>
                    <a:cubicBezTo>
                      <a:pt x="963" y="2115"/>
                      <a:pt x="757" y="2304"/>
                      <a:pt x="576" y="2459"/>
                    </a:cubicBezTo>
                    <a:cubicBezTo>
                      <a:pt x="387" y="2622"/>
                      <a:pt x="250" y="2760"/>
                      <a:pt x="155" y="2872"/>
                    </a:cubicBezTo>
                    <a:cubicBezTo>
                      <a:pt x="61" y="2966"/>
                      <a:pt x="0" y="3035"/>
                      <a:pt x="0" y="3035"/>
                    </a:cubicBezTo>
                    <a:cubicBezTo>
                      <a:pt x="0" y="3035"/>
                      <a:pt x="69" y="2966"/>
                      <a:pt x="172" y="2880"/>
                    </a:cubicBezTo>
                    <a:cubicBezTo>
                      <a:pt x="284" y="2794"/>
                      <a:pt x="447" y="2665"/>
                      <a:pt x="636" y="2528"/>
                    </a:cubicBezTo>
                    <a:cubicBezTo>
                      <a:pt x="817" y="2382"/>
                      <a:pt x="1058" y="2218"/>
                      <a:pt x="1290" y="2021"/>
                    </a:cubicBezTo>
                    <a:cubicBezTo>
                      <a:pt x="1530" y="1840"/>
                      <a:pt x="1788" y="1651"/>
                      <a:pt x="2046" y="1462"/>
                    </a:cubicBezTo>
                    <a:cubicBezTo>
                      <a:pt x="2304" y="1273"/>
                      <a:pt x="2562" y="1084"/>
                      <a:pt x="2811" y="912"/>
                    </a:cubicBezTo>
                    <a:cubicBezTo>
                      <a:pt x="3052" y="740"/>
                      <a:pt x="3284" y="585"/>
                      <a:pt x="3482" y="456"/>
                    </a:cubicBezTo>
                    <a:cubicBezTo>
                      <a:pt x="3688" y="319"/>
                      <a:pt x="3851" y="207"/>
                      <a:pt x="3972" y="130"/>
                    </a:cubicBezTo>
                    <a:cubicBezTo>
                      <a:pt x="4084" y="52"/>
                      <a:pt x="4152" y="1"/>
                      <a:pt x="4152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45"/>
              <p:cNvSpPr/>
              <p:nvPr/>
            </p:nvSpPr>
            <p:spPr>
              <a:xfrm>
                <a:off x="3526850" y="2072325"/>
                <a:ext cx="58275" cy="43875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1755" extrusionOk="0">
                    <a:moveTo>
                      <a:pt x="2330" y="1"/>
                    </a:moveTo>
                    <a:lnTo>
                      <a:pt x="2330" y="1"/>
                    </a:lnTo>
                    <a:cubicBezTo>
                      <a:pt x="2330" y="1"/>
                      <a:pt x="2287" y="18"/>
                      <a:pt x="2210" y="52"/>
                    </a:cubicBezTo>
                    <a:cubicBezTo>
                      <a:pt x="2141" y="69"/>
                      <a:pt x="2029" y="121"/>
                      <a:pt x="1909" y="181"/>
                    </a:cubicBezTo>
                    <a:cubicBezTo>
                      <a:pt x="1797" y="259"/>
                      <a:pt x="1651" y="336"/>
                      <a:pt x="1513" y="431"/>
                    </a:cubicBezTo>
                    <a:cubicBezTo>
                      <a:pt x="1376" y="525"/>
                      <a:pt x="1221" y="637"/>
                      <a:pt x="1075" y="740"/>
                    </a:cubicBezTo>
                    <a:cubicBezTo>
                      <a:pt x="938" y="860"/>
                      <a:pt x="783" y="981"/>
                      <a:pt x="654" y="1084"/>
                    </a:cubicBezTo>
                    <a:cubicBezTo>
                      <a:pt x="525" y="1196"/>
                      <a:pt x="405" y="1316"/>
                      <a:pt x="310" y="1411"/>
                    </a:cubicBezTo>
                    <a:cubicBezTo>
                      <a:pt x="215" y="1505"/>
                      <a:pt x="138" y="1591"/>
                      <a:pt x="86" y="1660"/>
                    </a:cubicBezTo>
                    <a:cubicBezTo>
                      <a:pt x="26" y="1720"/>
                      <a:pt x="1" y="1754"/>
                      <a:pt x="1" y="1754"/>
                    </a:cubicBezTo>
                    <a:cubicBezTo>
                      <a:pt x="1" y="1754"/>
                      <a:pt x="26" y="1729"/>
                      <a:pt x="104" y="1677"/>
                    </a:cubicBezTo>
                    <a:cubicBezTo>
                      <a:pt x="172" y="1634"/>
                      <a:pt x="267" y="1557"/>
                      <a:pt x="370" y="1479"/>
                    </a:cubicBezTo>
                    <a:cubicBezTo>
                      <a:pt x="482" y="1402"/>
                      <a:pt x="611" y="1299"/>
                      <a:pt x="748" y="1204"/>
                    </a:cubicBezTo>
                    <a:cubicBezTo>
                      <a:pt x="877" y="1092"/>
                      <a:pt x="1032" y="989"/>
                      <a:pt x="1178" y="878"/>
                    </a:cubicBezTo>
                    <a:cubicBezTo>
                      <a:pt x="1316" y="766"/>
                      <a:pt x="1470" y="654"/>
                      <a:pt x="1599" y="559"/>
                    </a:cubicBezTo>
                    <a:cubicBezTo>
                      <a:pt x="1737" y="465"/>
                      <a:pt x="1857" y="353"/>
                      <a:pt x="1978" y="276"/>
                    </a:cubicBezTo>
                    <a:cubicBezTo>
                      <a:pt x="2081" y="190"/>
                      <a:pt x="2167" y="121"/>
                      <a:pt x="2236" y="78"/>
                    </a:cubicBezTo>
                    <a:cubicBezTo>
                      <a:pt x="2296" y="18"/>
                      <a:pt x="2330" y="1"/>
                      <a:pt x="2330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45"/>
              <p:cNvSpPr/>
              <p:nvPr/>
            </p:nvSpPr>
            <p:spPr>
              <a:xfrm>
                <a:off x="3468825" y="2177200"/>
                <a:ext cx="139925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2709" extrusionOk="0">
                    <a:moveTo>
                      <a:pt x="5597" y="1"/>
                    </a:moveTo>
                    <a:cubicBezTo>
                      <a:pt x="5597" y="1"/>
                      <a:pt x="5502" y="26"/>
                      <a:pt x="5339" y="69"/>
                    </a:cubicBezTo>
                    <a:cubicBezTo>
                      <a:pt x="5175" y="130"/>
                      <a:pt x="4943" y="198"/>
                      <a:pt x="4677" y="302"/>
                    </a:cubicBezTo>
                    <a:cubicBezTo>
                      <a:pt x="4393" y="396"/>
                      <a:pt x="4084" y="525"/>
                      <a:pt x="3740" y="663"/>
                    </a:cubicBezTo>
                    <a:cubicBezTo>
                      <a:pt x="3405" y="800"/>
                      <a:pt x="3052" y="963"/>
                      <a:pt x="2691" y="1135"/>
                    </a:cubicBezTo>
                    <a:cubicBezTo>
                      <a:pt x="2339" y="1307"/>
                      <a:pt x="1995" y="1488"/>
                      <a:pt x="1677" y="1660"/>
                    </a:cubicBezTo>
                    <a:cubicBezTo>
                      <a:pt x="1350" y="1832"/>
                      <a:pt x="1058" y="2012"/>
                      <a:pt x="817" y="2167"/>
                    </a:cubicBezTo>
                    <a:cubicBezTo>
                      <a:pt x="568" y="2322"/>
                      <a:pt x="362" y="2459"/>
                      <a:pt x="224" y="2554"/>
                    </a:cubicBezTo>
                    <a:cubicBezTo>
                      <a:pt x="87" y="2648"/>
                      <a:pt x="1" y="2708"/>
                      <a:pt x="1" y="2708"/>
                    </a:cubicBezTo>
                    <a:cubicBezTo>
                      <a:pt x="1" y="2708"/>
                      <a:pt x="87" y="2648"/>
                      <a:pt x="233" y="2580"/>
                    </a:cubicBezTo>
                    <a:cubicBezTo>
                      <a:pt x="387" y="2502"/>
                      <a:pt x="602" y="2382"/>
                      <a:pt x="860" y="2244"/>
                    </a:cubicBezTo>
                    <a:cubicBezTo>
                      <a:pt x="1118" y="2107"/>
                      <a:pt x="1419" y="1952"/>
                      <a:pt x="1737" y="1780"/>
                    </a:cubicBezTo>
                    <a:cubicBezTo>
                      <a:pt x="2064" y="1608"/>
                      <a:pt x="2416" y="1436"/>
                      <a:pt x="2760" y="1273"/>
                    </a:cubicBezTo>
                    <a:cubicBezTo>
                      <a:pt x="3104" y="1101"/>
                      <a:pt x="3456" y="938"/>
                      <a:pt x="3791" y="792"/>
                    </a:cubicBezTo>
                    <a:cubicBezTo>
                      <a:pt x="4127" y="645"/>
                      <a:pt x="4436" y="499"/>
                      <a:pt x="4703" y="388"/>
                    </a:cubicBezTo>
                    <a:cubicBezTo>
                      <a:pt x="4978" y="267"/>
                      <a:pt x="5201" y="173"/>
                      <a:pt x="5347" y="104"/>
                    </a:cubicBezTo>
                    <a:cubicBezTo>
                      <a:pt x="5511" y="44"/>
                      <a:pt x="5597" y="1"/>
                      <a:pt x="5597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45"/>
              <p:cNvSpPr/>
              <p:nvPr/>
            </p:nvSpPr>
            <p:spPr>
              <a:xfrm>
                <a:off x="3518250" y="2195050"/>
                <a:ext cx="65800" cy="33750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1350" extrusionOk="0">
                    <a:moveTo>
                      <a:pt x="2631" y="0"/>
                    </a:moveTo>
                    <a:cubicBezTo>
                      <a:pt x="2631" y="0"/>
                      <a:pt x="2588" y="17"/>
                      <a:pt x="2511" y="43"/>
                    </a:cubicBezTo>
                    <a:cubicBezTo>
                      <a:pt x="2442" y="78"/>
                      <a:pt x="2330" y="121"/>
                      <a:pt x="2201" y="172"/>
                    </a:cubicBezTo>
                    <a:cubicBezTo>
                      <a:pt x="2072" y="232"/>
                      <a:pt x="1926" y="292"/>
                      <a:pt x="1771" y="370"/>
                    </a:cubicBezTo>
                    <a:cubicBezTo>
                      <a:pt x="1608" y="447"/>
                      <a:pt x="1453" y="516"/>
                      <a:pt x="1290" y="602"/>
                    </a:cubicBezTo>
                    <a:lnTo>
                      <a:pt x="809" y="860"/>
                    </a:lnTo>
                    <a:cubicBezTo>
                      <a:pt x="654" y="946"/>
                      <a:pt x="516" y="1032"/>
                      <a:pt x="396" y="1100"/>
                    </a:cubicBezTo>
                    <a:cubicBezTo>
                      <a:pt x="276" y="1161"/>
                      <a:pt x="181" y="1238"/>
                      <a:pt x="104" y="1272"/>
                    </a:cubicBezTo>
                    <a:cubicBezTo>
                      <a:pt x="44" y="1315"/>
                      <a:pt x="1" y="1350"/>
                      <a:pt x="1" y="1350"/>
                    </a:cubicBezTo>
                    <a:cubicBezTo>
                      <a:pt x="1" y="1350"/>
                      <a:pt x="44" y="1333"/>
                      <a:pt x="121" y="1307"/>
                    </a:cubicBezTo>
                    <a:cubicBezTo>
                      <a:pt x="190" y="1272"/>
                      <a:pt x="302" y="1238"/>
                      <a:pt x="430" y="1178"/>
                    </a:cubicBezTo>
                    <a:cubicBezTo>
                      <a:pt x="559" y="1118"/>
                      <a:pt x="706" y="1057"/>
                      <a:pt x="860" y="980"/>
                    </a:cubicBezTo>
                    <a:cubicBezTo>
                      <a:pt x="1024" y="903"/>
                      <a:pt x="1178" y="834"/>
                      <a:pt x="1342" y="748"/>
                    </a:cubicBezTo>
                    <a:lnTo>
                      <a:pt x="1823" y="490"/>
                    </a:lnTo>
                    <a:cubicBezTo>
                      <a:pt x="1978" y="413"/>
                      <a:pt x="2115" y="318"/>
                      <a:pt x="2236" y="249"/>
                    </a:cubicBezTo>
                    <a:cubicBezTo>
                      <a:pt x="2356" y="189"/>
                      <a:pt x="2451" y="112"/>
                      <a:pt x="2528" y="78"/>
                    </a:cubicBezTo>
                    <a:cubicBezTo>
                      <a:pt x="2588" y="35"/>
                      <a:pt x="2631" y="0"/>
                      <a:pt x="2631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45"/>
              <p:cNvSpPr/>
              <p:nvPr/>
            </p:nvSpPr>
            <p:spPr>
              <a:xfrm>
                <a:off x="3450775" y="2295825"/>
                <a:ext cx="170450" cy="138425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5537" extrusionOk="0">
                    <a:moveTo>
                      <a:pt x="6817" y="1"/>
                    </a:moveTo>
                    <a:lnTo>
                      <a:pt x="6817" y="1"/>
                    </a:lnTo>
                    <a:cubicBezTo>
                      <a:pt x="6817" y="1"/>
                      <a:pt x="6697" y="61"/>
                      <a:pt x="6482" y="181"/>
                    </a:cubicBezTo>
                    <a:cubicBezTo>
                      <a:pt x="6276" y="302"/>
                      <a:pt x="5975" y="474"/>
                      <a:pt x="5622" y="697"/>
                    </a:cubicBezTo>
                    <a:cubicBezTo>
                      <a:pt x="5279" y="921"/>
                      <a:pt x="4866" y="1178"/>
                      <a:pt x="4453" y="1479"/>
                    </a:cubicBezTo>
                    <a:cubicBezTo>
                      <a:pt x="4032" y="1780"/>
                      <a:pt x="3594" y="2115"/>
                      <a:pt x="3164" y="2459"/>
                    </a:cubicBezTo>
                    <a:cubicBezTo>
                      <a:pt x="2743" y="2812"/>
                      <a:pt x="2321" y="3173"/>
                      <a:pt x="1935" y="3525"/>
                    </a:cubicBezTo>
                    <a:cubicBezTo>
                      <a:pt x="1556" y="3878"/>
                      <a:pt x="1213" y="4213"/>
                      <a:pt x="929" y="4514"/>
                    </a:cubicBezTo>
                    <a:cubicBezTo>
                      <a:pt x="637" y="4806"/>
                      <a:pt x="413" y="5064"/>
                      <a:pt x="250" y="5244"/>
                    </a:cubicBezTo>
                    <a:cubicBezTo>
                      <a:pt x="86" y="5425"/>
                      <a:pt x="0" y="5537"/>
                      <a:pt x="0" y="5537"/>
                    </a:cubicBezTo>
                    <a:lnTo>
                      <a:pt x="267" y="5262"/>
                    </a:lnTo>
                    <a:cubicBezTo>
                      <a:pt x="465" y="5081"/>
                      <a:pt x="723" y="4849"/>
                      <a:pt x="1015" y="4565"/>
                    </a:cubicBezTo>
                    <a:cubicBezTo>
                      <a:pt x="1316" y="4282"/>
                      <a:pt x="1668" y="3964"/>
                      <a:pt x="2055" y="3620"/>
                    </a:cubicBezTo>
                    <a:cubicBezTo>
                      <a:pt x="2442" y="3276"/>
                      <a:pt x="2863" y="2924"/>
                      <a:pt x="3276" y="2580"/>
                    </a:cubicBezTo>
                    <a:cubicBezTo>
                      <a:pt x="3697" y="2236"/>
                      <a:pt x="4135" y="1892"/>
                      <a:pt x="4548" y="1591"/>
                    </a:cubicBezTo>
                    <a:cubicBezTo>
                      <a:pt x="4969" y="1290"/>
                      <a:pt x="5339" y="998"/>
                      <a:pt x="5683" y="774"/>
                    </a:cubicBezTo>
                    <a:cubicBezTo>
                      <a:pt x="6018" y="534"/>
                      <a:pt x="6310" y="345"/>
                      <a:pt x="6499" y="216"/>
                    </a:cubicBezTo>
                    <a:cubicBezTo>
                      <a:pt x="6705" y="87"/>
                      <a:pt x="6817" y="1"/>
                      <a:pt x="6817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45"/>
              <p:cNvSpPr/>
              <p:nvPr/>
            </p:nvSpPr>
            <p:spPr>
              <a:xfrm>
                <a:off x="3502575" y="2330425"/>
                <a:ext cx="93500" cy="77175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087" extrusionOk="0">
                    <a:moveTo>
                      <a:pt x="3740" y="1"/>
                    </a:moveTo>
                    <a:cubicBezTo>
                      <a:pt x="3739" y="1"/>
                      <a:pt x="3679" y="44"/>
                      <a:pt x="3559" y="113"/>
                    </a:cubicBezTo>
                    <a:cubicBezTo>
                      <a:pt x="3473" y="173"/>
                      <a:pt x="3310" y="276"/>
                      <a:pt x="3121" y="413"/>
                    </a:cubicBezTo>
                    <a:cubicBezTo>
                      <a:pt x="2940" y="542"/>
                      <a:pt x="2708" y="688"/>
                      <a:pt x="2484" y="860"/>
                    </a:cubicBezTo>
                    <a:cubicBezTo>
                      <a:pt x="2261" y="1032"/>
                      <a:pt x="2020" y="1230"/>
                      <a:pt x="1780" y="1411"/>
                    </a:cubicBezTo>
                    <a:cubicBezTo>
                      <a:pt x="1539" y="1608"/>
                      <a:pt x="1315" y="1806"/>
                      <a:pt x="1100" y="2004"/>
                    </a:cubicBezTo>
                    <a:cubicBezTo>
                      <a:pt x="886" y="2193"/>
                      <a:pt x="705" y="2382"/>
                      <a:pt x="533" y="2537"/>
                    </a:cubicBezTo>
                    <a:cubicBezTo>
                      <a:pt x="370" y="2700"/>
                      <a:pt x="241" y="2838"/>
                      <a:pt x="146" y="2941"/>
                    </a:cubicBezTo>
                    <a:cubicBezTo>
                      <a:pt x="60" y="3035"/>
                      <a:pt x="0" y="3087"/>
                      <a:pt x="0" y="3087"/>
                    </a:cubicBezTo>
                    <a:lnTo>
                      <a:pt x="163" y="2958"/>
                    </a:lnTo>
                    <a:cubicBezTo>
                      <a:pt x="275" y="2872"/>
                      <a:pt x="413" y="2752"/>
                      <a:pt x="585" y="2605"/>
                    </a:cubicBezTo>
                    <a:cubicBezTo>
                      <a:pt x="757" y="2451"/>
                      <a:pt x="963" y="2296"/>
                      <a:pt x="1178" y="2107"/>
                    </a:cubicBezTo>
                    <a:cubicBezTo>
                      <a:pt x="1393" y="1926"/>
                      <a:pt x="1625" y="1737"/>
                      <a:pt x="1866" y="1540"/>
                    </a:cubicBezTo>
                    <a:cubicBezTo>
                      <a:pt x="2098" y="1350"/>
                      <a:pt x="2321" y="1153"/>
                      <a:pt x="2553" y="972"/>
                    </a:cubicBezTo>
                    <a:cubicBezTo>
                      <a:pt x="2777" y="792"/>
                      <a:pt x="2983" y="628"/>
                      <a:pt x="3155" y="474"/>
                    </a:cubicBezTo>
                    <a:cubicBezTo>
                      <a:pt x="3327" y="336"/>
                      <a:pt x="3473" y="207"/>
                      <a:pt x="3585" y="130"/>
                    </a:cubicBezTo>
                    <a:lnTo>
                      <a:pt x="3740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45"/>
              <p:cNvSpPr/>
              <p:nvPr/>
            </p:nvSpPr>
            <p:spPr>
              <a:xfrm>
                <a:off x="3450550" y="2518050"/>
                <a:ext cx="189575" cy="147650"/>
              </a:xfrm>
              <a:custGeom>
                <a:avLst/>
                <a:gdLst/>
                <a:ahLst/>
                <a:cxnLst/>
                <a:rect l="l" t="t" r="r" b="b"/>
                <a:pathLst>
                  <a:path w="7583" h="5906" extrusionOk="0">
                    <a:moveTo>
                      <a:pt x="7583" y="0"/>
                    </a:moveTo>
                    <a:cubicBezTo>
                      <a:pt x="7581" y="1"/>
                      <a:pt x="7452" y="79"/>
                      <a:pt x="7222" y="207"/>
                    </a:cubicBezTo>
                    <a:cubicBezTo>
                      <a:pt x="6998" y="336"/>
                      <a:pt x="6663" y="525"/>
                      <a:pt x="6285" y="765"/>
                    </a:cubicBezTo>
                    <a:cubicBezTo>
                      <a:pt x="5898" y="997"/>
                      <a:pt x="5459" y="1290"/>
                      <a:pt x="4995" y="1608"/>
                    </a:cubicBezTo>
                    <a:cubicBezTo>
                      <a:pt x="4531" y="1934"/>
                      <a:pt x="4050" y="2295"/>
                      <a:pt x="3568" y="2665"/>
                    </a:cubicBezTo>
                    <a:cubicBezTo>
                      <a:pt x="3096" y="3043"/>
                      <a:pt x="2631" y="3430"/>
                      <a:pt x="2202" y="3791"/>
                    </a:cubicBezTo>
                    <a:cubicBezTo>
                      <a:pt x="1772" y="4169"/>
                      <a:pt x="1385" y="4522"/>
                      <a:pt x="1067" y="4831"/>
                    </a:cubicBezTo>
                    <a:cubicBezTo>
                      <a:pt x="732" y="5149"/>
                      <a:pt x="474" y="5416"/>
                      <a:pt x="293" y="5605"/>
                    </a:cubicBezTo>
                    <a:cubicBezTo>
                      <a:pt x="104" y="5803"/>
                      <a:pt x="1" y="5906"/>
                      <a:pt x="1" y="5906"/>
                    </a:cubicBezTo>
                    <a:cubicBezTo>
                      <a:pt x="1" y="5906"/>
                      <a:pt x="104" y="5811"/>
                      <a:pt x="310" y="5631"/>
                    </a:cubicBezTo>
                    <a:cubicBezTo>
                      <a:pt x="499" y="5450"/>
                      <a:pt x="783" y="5201"/>
                      <a:pt x="1127" y="4900"/>
                    </a:cubicBezTo>
                    <a:cubicBezTo>
                      <a:pt x="1462" y="4599"/>
                      <a:pt x="1866" y="4264"/>
                      <a:pt x="2296" y="3903"/>
                    </a:cubicBezTo>
                    <a:cubicBezTo>
                      <a:pt x="2726" y="3533"/>
                      <a:pt x="3199" y="3155"/>
                      <a:pt x="3671" y="2794"/>
                    </a:cubicBezTo>
                    <a:cubicBezTo>
                      <a:pt x="4144" y="2416"/>
                      <a:pt x="4634" y="2063"/>
                      <a:pt x="5081" y="1728"/>
                    </a:cubicBezTo>
                    <a:cubicBezTo>
                      <a:pt x="5545" y="1410"/>
                      <a:pt x="5967" y="1092"/>
                      <a:pt x="6336" y="834"/>
                    </a:cubicBezTo>
                    <a:cubicBezTo>
                      <a:pt x="6715" y="576"/>
                      <a:pt x="7024" y="379"/>
                      <a:pt x="7239" y="224"/>
                    </a:cubicBezTo>
                    <a:cubicBezTo>
                      <a:pt x="7452" y="79"/>
                      <a:pt x="7581" y="1"/>
                      <a:pt x="7583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45"/>
              <p:cNvSpPr/>
              <p:nvPr/>
            </p:nvSpPr>
            <p:spPr>
              <a:xfrm>
                <a:off x="3509450" y="2567475"/>
                <a:ext cx="107675" cy="77175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3087" extrusionOk="0">
                    <a:moveTo>
                      <a:pt x="4307" y="0"/>
                    </a:moveTo>
                    <a:cubicBezTo>
                      <a:pt x="4307" y="0"/>
                      <a:pt x="4230" y="35"/>
                      <a:pt x="4101" y="95"/>
                    </a:cubicBezTo>
                    <a:cubicBezTo>
                      <a:pt x="3972" y="172"/>
                      <a:pt x="3791" y="267"/>
                      <a:pt x="3576" y="396"/>
                    </a:cubicBezTo>
                    <a:cubicBezTo>
                      <a:pt x="3361" y="525"/>
                      <a:pt x="3112" y="680"/>
                      <a:pt x="2854" y="851"/>
                    </a:cubicBezTo>
                    <a:cubicBezTo>
                      <a:pt x="2596" y="1023"/>
                      <a:pt x="2321" y="1204"/>
                      <a:pt x="2046" y="1393"/>
                    </a:cubicBezTo>
                    <a:cubicBezTo>
                      <a:pt x="1780" y="1591"/>
                      <a:pt x="1513" y="1797"/>
                      <a:pt x="1264" y="1986"/>
                    </a:cubicBezTo>
                    <a:cubicBezTo>
                      <a:pt x="1015" y="2184"/>
                      <a:pt x="800" y="2364"/>
                      <a:pt x="611" y="2528"/>
                    </a:cubicBezTo>
                    <a:cubicBezTo>
                      <a:pt x="413" y="2682"/>
                      <a:pt x="267" y="2829"/>
                      <a:pt x="155" y="2923"/>
                    </a:cubicBezTo>
                    <a:cubicBezTo>
                      <a:pt x="52" y="3018"/>
                      <a:pt x="0" y="3086"/>
                      <a:pt x="0" y="3086"/>
                    </a:cubicBezTo>
                    <a:cubicBezTo>
                      <a:pt x="0" y="3086"/>
                      <a:pt x="60" y="3026"/>
                      <a:pt x="181" y="2958"/>
                    </a:cubicBezTo>
                    <a:cubicBezTo>
                      <a:pt x="301" y="2872"/>
                      <a:pt x="473" y="2751"/>
                      <a:pt x="662" y="2596"/>
                    </a:cubicBezTo>
                    <a:cubicBezTo>
                      <a:pt x="868" y="2450"/>
                      <a:pt x="1092" y="2278"/>
                      <a:pt x="1350" y="2098"/>
                    </a:cubicBezTo>
                    <a:cubicBezTo>
                      <a:pt x="1599" y="1909"/>
                      <a:pt x="1866" y="1720"/>
                      <a:pt x="2132" y="1522"/>
                    </a:cubicBezTo>
                    <a:cubicBezTo>
                      <a:pt x="2407" y="1333"/>
                      <a:pt x="2674" y="1135"/>
                      <a:pt x="2932" y="955"/>
                    </a:cubicBezTo>
                    <a:cubicBezTo>
                      <a:pt x="3189" y="774"/>
                      <a:pt x="3422" y="611"/>
                      <a:pt x="3628" y="473"/>
                    </a:cubicBezTo>
                    <a:cubicBezTo>
                      <a:pt x="3834" y="336"/>
                      <a:pt x="4006" y="215"/>
                      <a:pt x="4126" y="129"/>
                    </a:cubicBezTo>
                    <a:cubicBezTo>
                      <a:pt x="4238" y="43"/>
                      <a:pt x="4307" y="0"/>
                      <a:pt x="4307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46"/>
          <p:cNvSpPr txBox="1"/>
          <p:nvPr/>
        </p:nvSpPr>
        <p:spPr>
          <a:xfrm>
            <a:off x="713250" y="1743325"/>
            <a:ext cx="7717500" cy="1157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252B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100"/>
              </a:spcBef>
              <a:spcAft>
                <a:spcPts val="200"/>
              </a:spcAft>
              <a:buNone/>
            </a:pPr>
            <a:r>
              <a:rPr lang="en" sz="5000">
                <a:solidFill>
                  <a:srgbClr val="252B33"/>
                </a:solidFill>
                <a:latin typeface="Staatliches"/>
                <a:ea typeface="Staatliches"/>
                <a:cs typeface="Staatliches"/>
                <a:sym typeface="Staatliches"/>
              </a:rPr>
              <a:t>Identify the Problem</a:t>
            </a:r>
            <a:endParaRPr sz="5000">
              <a:solidFill>
                <a:srgbClr val="252B33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grpSp>
        <p:nvGrpSpPr>
          <p:cNvPr id="1039" name="Google Shape;1039;p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06337" y="3049521"/>
            <a:ext cx="2731326" cy="1975012"/>
            <a:chOff x="9930" y="139271"/>
            <a:chExt cx="2731326" cy="1975012"/>
          </a:xfrm>
        </p:grpSpPr>
        <p:sp>
          <p:nvSpPr>
            <p:cNvPr id="1040" name="Google Shape;1040;p46"/>
            <p:cNvSpPr/>
            <p:nvPr/>
          </p:nvSpPr>
          <p:spPr>
            <a:xfrm rot="418836" flipH="1">
              <a:off x="102456" y="287781"/>
              <a:ext cx="2546275" cy="1677992"/>
            </a:xfrm>
            <a:custGeom>
              <a:avLst/>
              <a:gdLst/>
              <a:ahLst/>
              <a:cxnLst/>
              <a:rect l="l" t="t" r="r" b="b"/>
              <a:pathLst>
                <a:path w="30526" h="20116" extrusionOk="0">
                  <a:moveTo>
                    <a:pt x="11072" y="1"/>
                  </a:moveTo>
                  <a:cubicBezTo>
                    <a:pt x="11021" y="310"/>
                    <a:pt x="10978" y="628"/>
                    <a:pt x="10943" y="938"/>
                  </a:cubicBezTo>
                  <a:cubicBezTo>
                    <a:pt x="10617" y="989"/>
                    <a:pt x="10290" y="1058"/>
                    <a:pt x="9989" y="1135"/>
                  </a:cubicBezTo>
                  <a:cubicBezTo>
                    <a:pt x="9989" y="1135"/>
                    <a:pt x="9688" y="1969"/>
                    <a:pt x="9499" y="2622"/>
                  </a:cubicBezTo>
                  <a:lnTo>
                    <a:pt x="215" y="13093"/>
                  </a:lnTo>
                  <a:cubicBezTo>
                    <a:pt x="147" y="13084"/>
                    <a:pt x="78" y="13058"/>
                    <a:pt x="0" y="13050"/>
                  </a:cubicBezTo>
                  <a:lnTo>
                    <a:pt x="0" y="13050"/>
                  </a:lnTo>
                  <a:cubicBezTo>
                    <a:pt x="379" y="13307"/>
                    <a:pt x="765" y="13497"/>
                    <a:pt x="1178" y="13686"/>
                  </a:cubicBezTo>
                  <a:cubicBezTo>
                    <a:pt x="1582" y="13858"/>
                    <a:pt x="1995" y="14030"/>
                    <a:pt x="2390" y="14201"/>
                  </a:cubicBezTo>
                  <a:cubicBezTo>
                    <a:pt x="3207" y="14545"/>
                    <a:pt x="4023" y="14872"/>
                    <a:pt x="4831" y="15216"/>
                  </a:cubicBezTo>
                  <a:cubicBezTo>
                    <a:pt x="5562" y="15517"/>
                    <a:pt x="6276" y="15809"/>
                    <a:pt x="7006" y="16110"/>
                  </a:cubicBezTo>
                  <a:lnTo>
                    <a:pt x="7041" y="16402"/>
                  </a:lnTo>
                  <a:lnTo>
                    <a:pt x="7066" y="16540"/>
                  </a:lnTo>
                  <a:cubicBezTo>
                    <a:pt x="5932" y="16445"/>
                    <a:pt x="5115" y="16368"/>
                    <a:pt x="4771" y="16368"/>
                  </a:cubicBezTo>
                  <a:cubicBezTo>
                    <a:pt x="4711" y="16368"/>
                    <a:pt x="4642" y="16402"/>
                    <a:pt x="4599" y="16445"/>
                  </a:cubicBezTo>
                  <a:cubicBezTo>
                    <a:pt x="4556" y="16488"/>
                    <a:pt x="4539" y="16548"/>
                    <a:pt x="4548" y="16617"/>
                  </a:cubicBezTo>
                  <a:cubicBezTo>
                    <a:pt x="4548" y="16651"/>
                    <a:pt x="4634" y="17365"/>
                    <a:pt x="5218" y="18035"/>
                  </a:cubicBezTo>
                  <a:cubicBezTo>
                    <a:pt x="5364" y="18207"/>
                    <a:pt x="5450" y="18465"/>
                    <a:pt x="5545" y="18757"/>
                  </a:cubicBezTo>
                  <a:cubicBezTo>
                    <a:pt x="5751" y="19368"/>
                    <a:pt x="6009" y="20116"/>
                    <a:pt x="7075" y="20116"/>
                  </a:cubicBezTo>
                  <a:lnTo>
                    <a:pt x="25325" y="20116"/>
                  </a:lnTo>
                  <a:cubicBezTo>
                    <a:pt x="25411" y="20116"/>
                    <a:pt x="25480" y="20073"/>
                    <a:pt x="25522" y="19995"/>
                  </a:cubicBezTo>
                  <a:cubicBezTo>
                    <a:pt x="25626" y="19815"/>
                    <a:pt x="25780" y="19480"/>
                    <a:pt x="25780" y="19299"/>
                  </a:cubicBezTo>
                  <a:cubicBezTo>
                    <a:pt x="25780" y="19282"/>
                    <a:pt x="25772" y="19110"/>
                    <a:pt x="25600" y="19041"/>
                  </a:cubicBezTo>
                  <a:cubicBezTo>
                    <a:pt x="25772" y="18990"/>
                    <a:pt x="25995" y="18938"/>
                    <a:pt x="26210" y="18904"/>
                  </a:cubicBezTo>
                  <a:cubicBezTo>
                    <a:pt x="26288" y="18895"/>
                    <a:pt x="26356" y="18835"/>
                    <a:pt x="26382" y="18766"/>
                  </a:cubicBezTo>
                  <a:cubicBezTo>
                    <a:pt x="26855" y="17580"/>
                    <a:pt x="26760" y="16187"/>
                    <a:pt x="26760" y="16127"/>
                  </a:cubicBezTo>
                  <a:cubicBezTo>
                    <a:pt x="26760" y="16067"/>
                    <a:pt x="26726" y="16015"/>
                    <a:pt x="26674" y="15972"/>
                  </a:cubicBezTo>
                  <a:cubicBezTo>
                    <a:pt x="26631" y="15938"/>
                    <a:pt x="26588" y="15929"/>
                    <a:pt x="26537" y="15929"/>
                  </a:cubicBezTo>
                  <a:lnTo>
                    <a:pt x="26494" y="15929"/>
                  </a:lnTo>
                  <a:cubicBezTo>
                    <a:pt x="25712" y="16067"/>
                    <a:pt x="24835" y="16187"/>
                    <a:pt x="23932" y="16282"/>
                  </a:cubicBezTo>
                  <a:cubicBezTo>
                    <a:pt x="23932" y="16136"/>
                    <a:pt x="23949" y="15981"/>
                    <a:pt x="23949" y="15843"/>
                  </a:cubicBezTo>
                  <a:cubicBezTo>
                    <a:pt x="24207" y="15792"/>
                    <a:pt x="24448" y="15723"/>
                    <a:pt x="24697" y="15663"/>
                  </a:cubicBezTo>
                  <a:cubicBezTo>
                    <a:pt x="24981" y="15585"/>
                    <a:pt x="25256" y="15517"/>
                    <a:pt x="25540" y="15448"/>
                  </a:cubicBezTo>
                  <a:cubicBezTo>
                    <a:pt x="26098" y="15302"/>
                    <a:pt x="26657" y="15156"/>
                    <a:pt x="27216" y="15001"/>
                  </a:cubicBezTo>
                  <a:cubicBezTo>
                    <a:pt x="27775" y="14855"/>
                    <a:pt x="28333" y="14700"/>
                    <a:pt x="28875" y="14537"/>
                  </a:cubicBezTo>
                  <a:cubicBezTo>
                    <a:pt x="29159" y="14468"/>
                    <a:pt x="29434" y="14391"/>
                    <a:pt x="29717" y="14305"/>
                  </a:cubicBezTo>
                  <a:cubicBezTo>
                    <a:pt x="29993" y="14219"/>
                    <a:pt x="30259" y="14124"/>
                    <a:pt x="30525" y="13969"/>
                  </a:cubicBezTo>
                  <a:cubicBezTo>
                    <a:pt x="30414" y="13969"/>
                    <a:pt x="30319" y="13978"/>
                    <a:pt x="30207" y="13995"/>
                  </a:cubicBezTo>
                  <a:lnTo>
                    <a:pt x="25935" y="7952"/>
                  </a:lnTo>
                  <a:cubicBezTo>
                    <a:pt x="25806" y="6800"/>
                    <a:pt x="25437" y="5923"/>
                    <a:pt x="25419" y="5880"/>
                  </a:cubicBezTo>
                  <a:lnTo>
                    <a:pt x="25376" y="5786"/>
                  </a:lnTo>
                  <a:lnTo>
                    <a:pt x="25265" y="5769"/>
                  </a:lnTo>
                  <a:cubicBezTo>
                    <a:pt x="24964" y="5726"/>
                    <a:pt x="24628" y="5708"/>
                    <a:pt x="24319" y="5700"/>
                  </a:cubicBezTo>
                  <a:lnTo>
                    <a:pt x="24147" y="5451"/>
                  </a:lnTo>
                  <a:cubicBezTo>
                    <a:pt x="24139" y="4926"/>
                    <a:pt x="24121" y="4393"/>
                    <a:pt x="24044" y="3860"/>
                  </a:cubicBezTo>
                  <a:cubicBezTo>
                    <a:pt x="23932" y="4393"/>
                    <a:pt x="23889" y="4943"/>
                    <a:pt x="23863" y="5485"/>
                  </a:cubicBezTo>
                  <a:lnTo>
                    <a:pt x="23863" y="5511"/>
                  </a:lnTo>
                  <a:lnTo>
                    <a:pt x="20863" y="4041"/>
                  </a:lnTo>
                  <a:lnTo>
                    <a:pt x="20855" y="4032"/>
                  </a:lnTo>
                  <a:cubicBezTo>
                    <a:pt x="20820" y="3809"/>
                    <a:pt x="20795" y="3568"/>
                    <a:pt x="20777" y="3310"/>
                  </a:cubicBezTo>
                  <a:lnTo>
                    <a:pt x="20752" y="3130"/>
                  </a:lnTo>
                  <a:lnTo>
                    <a:pt x="20571" y="3138"/>
                  </a:lnTo>
                  <a:cubicBezTo>
                    <a:pt x="20562" y="3138"/>
                    <a:pt x="20434" y="3155"/>
                    <a:pt x="20201" y="3164"/>
                  </a:cubicBezTo>
                  <a:lnTo>
                    <a:pt x="20090" y="3001"/>
                  </a:lnTo>
                  <a:cubicBezTo>
                    <a:pt x="20236" y="3001"/>
                    <a:pt x="20391" y="3009"/>
                    <a:pt x="20545" y="3018"/>
                  </a:cubicBezTo>
                  <a:cubicBezTo>
                    <a:pt x="20545" y="3018"/>
                    <a:pt x="20193" y="2399"/>
                    <a:pt x="20227" y="1445"/>
                  </a:cubicBezTo>
                  <a:lnTo>
                    <a:pt x="20227" y="1445"/>
                  </a:lnTo>
                  <a:cubicBezTo>
                    <a:pt x="20227" y="1445"/>
                    <a:pt x="19729" y="1470"/>
                    <a:pt x="19075" y="1548"/>
                  </a:cubicBezTo>
                  <a:cubicBezTo>
                    <a:pt x="19058" y="1066"/>
                    <a:pt x="19015" y="585"/>
                    <a:pt x="18938" y="86"/>
                  </a:cubicBezTo>
                  <a:cubicBezTo>
                    <a:pt x="18826" y="568"/>
                    <a:pt x="18757" y="1066"/>
                    <a:pt x="18714" y="1548"/>
                  </a:cubicBezTo>
                  <a:lnTo>
                    <a:pt x="14958" y="2012"/>
                  </a:lnTo>
                  <a:lnTo>
                    <a:pt x="12938" y="1419"/>
                  </a:lnTo>
                  <a:cubicBezTo>
                    <a:pt x="12920" y="1204"/>
                    <a:pt x="12920" y="972"/>
                    <a:pt x="12955" y="705"/>
                  </a:cubicBezTo>
                  <a:lnTo>
                    <a:pt x="12955" y="705"/>
                  </a:lnTo>
                  <a:cubicBezTo>
                    <a:pt x="12955" y="705"/>
                    <a:pt x="12104" y="757"/>
                    <a:pt x="11175" y="895"/>
                  </a:cubicBezTo>
                  <a:cubicBezTo>
                    <a:pt x="11158" y="594"/>
                    <a:pt x="11124" y="301"/>
                    <a:pt x="11072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48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41" name="Google Shape;1041;p46"/>
            <p:cNvGrpSpPr/>
            <p:nvPr/>
          </p:nvGrpSpPr>
          <p:grpSpPr>
            <a:xfrm rot="418836" flipH="1">
              <a:off x="103916" y="287781"/>
              <a:ext cx="2543355" cy="1677992"/>
              <a:chOff x="2064000" y="1028750"/>
              <a:chExt cx="762275" cy="502900"/>
            </a:xfrm>
          </p:grpSpPr>
          <p:sp>
            <p:nvSpPr>
              <p:cNvPr id="1042" name="Google Shape;1042;p46"/>
              <p:cNvSpPr/>
              <p:nvPr/>
            </p:nvSpPr>
            <p:spPr>
              <a:xfrm>
                <a:off x="2064000" y="1028750"/>
                <a:ext cx="762275" cy="502900"/>
              </a:xfrm>
              <a:custGeom>
                <a:avLst/>
                <a:gdLst/>
                <a:ahLst/>
                <a:cxnLst/>
                <a:rect l="l" t="t" r="r" b="b"/>
                <a:pathLst>
                  <a:path w="30491" h="20116" extrusionOk="0">
                    <a:moveTo>
                      <a:pt x="12963" y="1505"/>
                    </a:moveTo>
                    <a:lnTo>
                      <a:pt x="14794" y="2038"/>
                    </a:lnTo>
                    <a:lnTo>
                      <a:pt x="13127" y="2244"/>
                    </a:lnTo>
                    <a:cubicBezTo>
                      <a:pt x="13084" y="2124"/>
                      <a:pt x="12998" y="1866"/>
                      <a:pt x="12963" y="1505"/>
                    </a:cubicBezTo>
                    <a:close/>
                    <a:moveTo>
                      <a:pt x="12662" y="2296"/>
                    </a:moveTo>
                    <a:lnTo>
                      <a:pt x="12671" y="2313"/>
                    </a:lnTo>
                    <a:lnTo>
                      <a:pt x="11253" y="2485"/>
                    </a:lnTo>
                    <a:lnTo>
                      <a:pt x="11253" y="2382"/>
                    </a:lnTo>
                    <a:cubicBezTo>
                      <a:pt x="11597" y="2330"/>
                      <a:pt x="12001" y="2296"/>
                      <a:pt x="12448" y="2296"/>
                    </a:cubicBezTo>
                    <a:close/>
                    <a:moveTo>
                      <a:pt x="17571" y="1771"/>
                    </a:moveTo>
                    <a:cubicBezTo>
                      <a:pt x="17433" y="1806"/>
                      <a:pt x="17296" y="1823"/>
                      <a:pt x="17167" y="1857"/>
                    </a:cubicBezTo>
                    <a:cubicBezTo>
                      <a:pt x="17167" y="1857"/>
                      <a:pt x="17055" y="2193"/>
                      <a:pt x="16952" y="2588"/>
                    </a:cubicBezTo>
                    <a:lnTo>
                      <a:pt x="15164" y="2064"/>
                    </a:lnTo>
                    <a:lnTo>
                      <a:pt x="17571" y="1771"/>
                    </a:lnTo>
                    <a:close/>
                    <a:moveTo>
                      <a:pt x="12757" y="912"/>
                    </a:moveTo>
                    <a:lnTo>
                      <a:pt x="12757" y="912"/>
                    </a:lnTo>
                    <a:cubicBezTo>
                      <a:pt x="12748" y="1161"/>
                      <a:pt x="12757" y="1384"/>
                      <a:pt x="12783" y="1582"/>
                    </a:cubicBezTo>
                    <a:cubicBezTo>
                      <a:pt x="12748" y="1436"/>
                      <a:pt x="12731" y="1290"/>
                      <a:pt x="12714" y="1135"/>
                    </a:cubicBezTo>
                    <a:cubicBezTo>
                      <a:pt x="12671" y="1367"/>
                      <a:pt x="12671" y="1591"/>
                      <a:pt x="12705" y="1823"/>
                    </a:cubicBezTo>
                    <a:lnTo>
                      <a:pt x="12645" y="1634"/>
                    </a:lnTo>
                    <a:lnTo>
                      <a:pt x="12645" y="1634"/>
                    </a:lnTo>
                    <a:cubicBezTo>
                      <a:pt x="12619" y="1780"/>
                      <a:pt x="12628" y="1943"/>
                      <a:pt x="12654" y="2107"/>
                    </a:cubicBezTo>
                    <a:lnTo>
                      <a:pt x="12439" y="2107"/>
                    </a:lnTo>
                    <a:cubicBezTo>
                      <a:pt x="11115" y="2107"/>
                      <a:pt x="10195" y="2407"/>
                      <a:pt x="9705" y="2605"/>
                    </a:cubicBezTo>
                    <a:cubicBezTo>
                      <a:pt x="9852" y="2107"/>
                      <a:pt x="10049" y="1513"/>
                      <a:pt x="10135" y="1290"/>
                    </a:cubicBezTo>
                    <a:cubicBezTo>
                      <a:pt x="11081" y="1075"/>
                      <a:pt x="12276" y="955"/>
                      <a:pt x="12757" y="912"/>
                    </a:cubicBezTo>
                    <a:close/>
                    <a:moveTo>
                      <a:pt x="12740" y="2373"/>
                    </a:moveTo>
                    <a:lnTo>
                      <a:pt x="12843" y="2468"/>
                    </a:lnTo>
                    <a:cubicBezTo>
                      <a:pt x="12516" y="2502"/>
                      <a:pt x="11915" y="2554"/>
                      <a:pt x="11235" y="2640"/>
                    </a:cubicBezTo>
                    <a:cubicBezTo>
                      <a:pt x="11244" y="2622"/>
                      <a:pt x="11244" y="2588"/>
                      <a:pt x="11244" y="2554"/>
                    </a:cubicBezTo>
                    <a:lnTo>
                      <a:pt x="12740" y="2373"/>
                    </a:lnTo>
                    <a:close/>
                    <a:moveTo>
                      <a:pt x="10883" y="2450"/>
                    </a:moveTo>
                    <a:lnTo>
                      <a:pt x="10883" y="2700"/>
                    </a:lnTo>
                    <a:cubicBezTo>
                      <a:pt x="10350" y="2768"/>
                      <a:pt x="9809" y="2880"/>
                      <a:pt x="9301" y="3001"/>
                    </a:cubicBezTo>
                    <a:lnTo>
                      <a:pt x="9490" y="2786"/>
                    </a:lnTo>
                    <a:lnTo>
                      <a:pt x="9490" y="2786"/>
                    </a:lnTo>
                    <a:cubicBezTo>
                      <a:pt x="9482" y="2846"/>
                      <a:pt x="9465" y="2897"/>
                      <a:pt x="9447" y="2958"/>
                    </a:cubicBezTo>
                    <a:cubicBezTo>
                      <a:pt x="9447" y="2958"/>
                      <a:pt x="9447" y="2958"/>
                      <a:pt x="9447" y="2958"/>
                    </a:cubicBezTo>
                    <a:cubicBezTo>
                      <a:pt x="9453" y="2958"/>
                      <a:pt x="9959" y="2654"/>
                      <a:pt x="10883" y="2450"/>
                    </a:cubicBezTo>
                    <a:close/>
                    <a:moveTo>
                      <a:pt x="18637" y="3069"/>
                    </a:moveTo>
                    <a:lnTo>
                      <a:pt x="18637" y="3095"/>
                    </a:lnTo>
                    <a:lnTo>
                      <a:pt x="18594" y="3087"/>
                    </a:lnTo>
                    <a:cubicBezTo>
                      <a:pt x="18602" y="3087"/>
                      <a:pt x="18628" y="3087"/>
                      <a:pt x="18637" y="3069"/>
                    </a:cubicBezTo>
                    <a:close/>
                    <a:moveTo>
                      <a:pt x="20004" y="3001"/>
                    </a:moveTo>
                    <a:lnTo>
                      <a:pt x="20133" y="3172"/>
                    </a:lnTo>
                    <a:cubicBezTo>
                      <a:pt x="19900" y="3190"/>
                      <a:pt x="19617" y="3215"/>
                      <a:pt x="19282" y="3258"/>
                    </a:cubicBezTo>
                    <a:lnTo>
                      <a:pt x="19101" y="3172"/>
                    </a:lnTo>
                    <a:lnTo>
                      <a:pt x="19101" y="3026"/>
                    </a:lnTo>
                    <a:cubicBezTo>
                      <a:pt x="19325" y="3009"/>
                      <a:pt x="19557" y="3001"/>
                      <a:pt x="19806" y="3001"/>
                    </a:cubicBezTo>
                    <a:close/>
                    <a:moveTo>
                      <a:pt x="19101" y="3233"/>
                    </a:moveTo>
                    <a:lnTo>
                      <a:pt x="19144" y="3250"/>
                    </a:lnTo>
                    <a:cubicBezTo>
                      <a:pt x="19135" y="3267"/>
                      <a:pt x="19110" y="3267"/>
                      <a:pt x="19101" y="3267"/>
                    </a:cubicBezTo>
                    <a:lnTo>
                      <a:pt x="19101" y="3233"/>
                    </a:lnTo>
                    <a:close/>
                    <a:moveTo>
                      <a:pt x="20047" y="1668"/>
                    </a:moveTo>
                    <a:cubicBezTo>
                      <a:pt x="20047" y="1900"/>
                      <a:pt x="20072" y="2115"/>
                      <a:pt x="20107" y="2296"/>
                    </a:cubicBezTo>
                    <a:cubicBezTo>
                      <a:pt x="20064" y="2167"/>
                      <a:pt x="20021" y="2038"/>
                      <a:pt x="19995" y="1909"/>
                    </a:cubicBezTo>
                    <a:lnTo>
                      <a:pt x="19995" y="1909"/>
                    </a:lnTo>
                    <a:cubicBezTo>
                      <a:pt x="20004" y="2107"/>
                      <a:pt x="20021" y="2330"/>
                      <a:pt x="20072" y="2554"/>
                    </a:cubicBezTo>
                    <a:cubicBezTo>
                      <a:pt x="20038" y="2485"/>
                      <a:pt x="19995" y="2407"/>
                      <a:pt x="19961" y="2321"/>
                    </a:cubicBezTo>
                    <a:lnTo>
                      <a:pt x="19961" y="2321"/>
                    </a:lnTo>
                    <a:cubicBezTo>
                      <a:pt x="19961" y="2485"/>
                      <a:pt x="19986" y="2657"/>
                      <a:pt x="20038" y="2811"/>
                    </a:cubicBezTo>
                    <a:lnTo>
                      <a:pt x="19806" y="2811"/>
                    </a:lnTo>
                    <a:cubicBezTo>
                      <a:pt x="18388" y="2811"/>
                      <a:pt x="17433" y="3112"/>
                      <a:pt x="16961" y="3319"/>
                    </a:cubicBezTo>
                    <a:cubicBezTo>
                      <a:pt x="17064" y="2837"/>
                      <a:pt x="17244" y="2253"/>
                      <a:pt x="17304" y="2029"/>
                    </a:cubicBezTo>
                    <a:cubicBezTo>
                      <a:pt x="18293" y="1814"/>
                      <a:pt x="19565" y="1694"/>
                      <a:pt x="20047" y="1668"/>
                    </a:cubicBezTo>
                    <a:close/>
                    <a:moveTo>
                      <a:pt x="14975" y="2089"/>
                    </a:moveTo>
                    <a:lnTo>
                      <a:pt x="16926" y="2665"/>
                    </a:lnTo>
                    <a:cubicBezTo>
                      <a:pt x="16840" y="3001"/>
                      <a:pt x="16754" y="3362"/>
                      <a:pt x="16711" y="3645"/>
                    </a:cubicBezTo>
                    <a:cubicBezTo>
                      <a:pt x="16711" y="3645"/>
                      <a:pt x="17296" y="3284"/>
                      <a:pt x="18422" y="3104"/>
                    </a:cubicBezTo>
                    <a:lnTo>
                      <a:pt x="18637" y="3172"/>
                    </a:lnTo>
                    <a:lnTo>
                      <a:pt x="18637" y="3258"/>
                    </a:lnTo>
                    <a:lnTo>
                      <a:pt x="18379" y="3362"/>
                    </a:lnTo>
                    <a:cubicBezTo>
                      <a:pt x="17786" y="3448"/>
                      <a:pt x="17141" y="3542"/>
                      <a:pt x="16565" y="3688"/>
                    </a:cubicBezTo>
                    <a:lnTo>
                      <a:pt x="16471" y="3705"/>
                    </a:lnTo>
                    <a:lnTo>
                      <a:pt x="16436" y="3791"/>
                    </a:lnTo>
                    <a:cubicBezTo>
                      <a:pt x="16428" y="3817"/>
                      <a:pt x="16359" y="3972"/>
                      <a:pt x="16273" y="4230"/>
                    </a:cubicBezTo>
                    <a:lnTo>
                      <a:pt x="15482" y="4565"/>
                    </a:lnTo>
                    <a:lnTo>
                      <a:pt x="13376" y="2786"/>
                    </a:lnTo>
                    <a:lnTo>
                      <a:pt x="13376" y="2622"/>
                    </a:lnTo>
                    <a:lnTo>
                      <a:pt x="13376" y="2425"/>
                    </a:lnTo>
                    <a:lnTo>
                      <a:pt x="13178" y="2442"/>
                    </a:lnTo>
                    <a:cubicBezTo>
                      <a:pt x="13178" y="2442"/>
                      <a:pt x="13101" y="2442"/>
                      <a:pt x="12989" y="2450"/>
                    </a:cubicBezTo>
                    <a:lnTo>
                      <a:pt x="12869" y="2356"/>
                    </a:lnTo>
                    <a:lnTo>
                      <a:pt x="13161" y="2321"/>
                    </a:lnTo>
                    <a:lnTo>
                      <a:pt x="14975" y="2089"/>
                    </a:lnTo>
                    <a:close/>
                    <a:moveTo>
                      <a:pt x="16238" y="4342"/>
                    </a:moveTo>
                    <a:lnTo>
                      <a:pt x="16238" y="4342"/>
                    </a:lnTo>
                    <a:cubicBezTo>
                      <a:pt x="16170" y="4531"/>
                      <a:pt x="16101" y="4771"/>
                      <a:pt x="16024" y="5038"/>
                    </a:cubicBezTo>
                    <a:lnTo>
                      <a:pt x="15542" y="4634"/>
                    </a:lnTo>
                    <a:lnTo>
                      <a:pt x="16238" y="4342"/>
                    </a:lnTo>
                    <a:close/>
                    <a:moveTo>
                      <a:pt x="13359" y="2897"/>
                    </a:moveTo>
                    <a:lnTo>
                      <a:pt x="15387" y="4617"/>
                    </a:lnTo>
                    <a:lnTo>
                      <a:pt x="13548" y="5382"/>
                    </a:lnTo>
                    <a:cubicBezTo>
                      <a:pt x="13471" y="4832"/>
                      <a:pt x="13393" y="4024"/>
                      <a:pt x="13359" y="2897"/>
                    </a:cubicBezTo>
                    <a:close/>
                    <a:moveTo>
                      <a:pt x="24156" y="5562"/>
                    </a:moveTo>
                    <a:lnTo>
                      <a:pt x="24242" y="5683"/>
                    </a:lnTo>
                    <a:cubicBezTo>
                      <a:pt x="24216" y="5674"/>
                      <a:pt x="24181" y="5674"/>
                      <a:pt x="24156" y="5674"/>
                    </a:cubicBezTo>
                    <a:lnTo>
                      <a:pt x="24156" y="5562"/>
                    </a:lnTo>
                    <a:close/>
                    <a:moveTo>
                      <a:pt x="20975" y="4170"/>
                    </a:moveTo>
                    <a:lnTo>
                      <a:pt x="23863" y="5588"/>
                    </a:lnTo>
                    <a:lnTo>
                      <a:pt x="23863" y="5665"/>
                    </a:lnTo>
                    <a:lnTo>
                      <a:pt x="23451" y="5665"/>
                    </a:lnTo>
                    <a:cubicBezTo>
                      <a:pt x="22944" y="5665"/>
                      <a:pt x="22600" y="5683"/>
                      <a:pt x="22582" y="5683"/>
                    </a:cubicBezTo>
                    <a:lnTo>
                      <a:pt x="22419" y="5691"/>
                    </a:lnTo>
                    <a:lnTo>
                      <a:pt x="22411" y="5855"/>
                    </a:lnTo>
                    <a:cubicBezTo>
                      <a:pt x="22402" y="5923"/>
                      <a:pt x="22402" y="5992"/>
                      <a:pt x="22385" y="6061"/>
                    </a:cubicBezTo>
                    <a:lnTo>
                      <a:pt x="20975" y="4170"/>
                    </a:lnTo>
                    <a:close/>
                    <a:moveTo>
                      <a:pt x="11502" y="6241"/>
                    </a:moveTo>
                    <a:lnTo>
                      <a:pt x="11244" y="6353"/>
                    </a:lnTo>
                    <a:lnTo>
                      <a:pt x="11244" y="6241"/>
                    </a:lnTo>
                    <a:close/>
                    <a:moveTo>
                      <a:pt x="20880" y="4178"/>
                    </a:moveTo>
                    <a:lnTo>
                      <a:pt x="22376" y="6164"/>
                    </a:lnTo>
                    <a:lnTo>
                      <a:pt x="21302" y="6413"/>
                    </a:lnTo>
                    <a:cubicBezTo>
                      <a:pt x="21181" y="5975"/>
                      <a:pt x="21027" y="5261"/>
                      <a:pt x="20880" y="4178"/>
                    </a:cubicBezTo>
                    <a:close/>
                    <a:moveTo>
                      <a:pt x="11665" y="6241"/>
                    </a:moveTo>
                    <a:cubicBezTo>
                      <a:pt x="12069" y="6267"/>
                      <a:pt x="12499" y="6336"/>
                      <a:pt x="12920" y="6456"/>
                    </a:cubicBezTo>
                    <a:cubicBezTo>
                      <a:pt x="12542" y="6491"/>
                      <a:pt x="11983" y="6534"/>
                      <a:pt x="11399" y="6585"/>
                    </a:cubicBezTo>
                    <a:lnTo>
                      <a:pt x="11244" y="6465"/>
                    </a:lnTo>
                    <a:lnTo>
                      <a:pt x="11244" y="6422"/>
                    </a:lnTo>
                    <a:lnTo>
                      <a:pt x="11665" y="6241"/>
                    </a:lnTo>
                    <a:close/>
                    <a:moveTo>
                      <a:pt x="11244" y="6568"/>
                    </a:moveTo>
                    <a:lnTo>
                      <a:pt x="11287" y="6594"/>
                    </a:lnTo>
                    <a:lnTo>
                      <a:pt x="11244" y="6594"/>
                    </a:lnTo>
                    <a:lnTo>
                      <a:pt x="11244" y="6568"/>
                    </a:lnTo>
                    <a:close/>
                    <a:moveTo>
                      <a:pt x="10806" y="6267"/>
                    </a:moveTo>
                    <a:cubicBezTo>
                      <a:pt x="10814" y="6362"/>
                      <a:pt x="10806" y="6456"/>
                      <a:pt x="10806" y="6551"/>
                    </a:cubicBezTo>
                    <a:lnTo>
                      <a:pt x="10720" y="6654"/>
                    </a:lnTo>
                    <a:cubicBezTo>
                      <a:pt x="10118" y="6706"/>
                      <a:pt x="9490" y="6757"/>
                      <a:pt x="8966" y="6809"/>
                    </a:cubicBezTo>
                    <a:cubicBezTo>
                      <a:pt x="9387" y="6585"/>
                      <a:pt x="10006" y="6336"/>
                      <a:pt x="10806" y="6267"/>
                    </a:cubicBezTo>
                    <a:close/>
                    <a:moveTo>
                      <a:pt x="19024" y="6843"/>
                    </a:moveTo>
                    <a:cubicBezTo>
                      <a:pt x="19118" y="6843"/>
                      <a:pt x="19230" y="6852"/>
                      <a:pt x="19325" y="6852"/>
                    </a:cubicBezTo>
                    <a:lnTo>
                      <a:pt x="19024" y="6929"/>
                    </a:lnTo>
                    <a:lnTo>
                      <a:pt x="19024" y="6843"/>
                    </a:lnTo>
                    <a:close/>
                    <a:moveTo>
                      <a:pt x="13170" y="2631"/>
                    </a:moveTo>
                    <a:cubicBezTo>
                      <a:pt x="13187" y="3817"/>
                      <a:pt x="13264" y="4677"/>
                      <a:pt x="13342" y="5261"/>
                    </a:cubicBezTo>
                    <a:cubicBezTo>
                      <a:pt x="13221" y="4737"/>
                      <a:pt x="13144" y="4204"/>
                      <a:pt x="13118" y="3654"/>
                    </a:cubicBezTo>
                    <a:lnTo>
                      <a:pt x="13118" y="3654"/>
                    </a:lnTo>
                    <a:cubicBezTo>
                      <a:pt x="13101" y="4342"/>
                      <a:pt x="13161" y="5029"/>
                      <a:pt x="13290" y="5708"/>
                    </a:cubicBezTo>
                    <a:cubicBezTo>
                      <a:pt x="13187" y="5382"/>
                      <a:pt x="13118" y="5064"/>
                      <a:pt x="13058" y="4728"/>
                    </a:cubicBezTo>
                    <a:lnTo>
                      <a:pt x="13058" y="4728"/>
                    </a:lnTo>
                    <a:cubicBezTo>
                      <a:pt x="13084" y="5287"/>
                      <a:pt x="13170" y="5837"/>
                      <a:pt x="13316" y="6379"/>
                    </a:cubicBezTo>
                    <a:cubicBezTo>
                      <a:pt x="12577" y="6138"/>
                      <a:pt x="11906" y="6052"/>
                      <a:pt x="11313" y="6052"/>
                    </a:cubicBezTo>
                    <a:cubicBezTo>
                      <a:pt x="9353" y="6052"/>
                      <a:pt x="8244" y="7058"/>
                      <a:pt x="8244" y="7058"/>
                    </a:cubicBezTo>
                    <a:cubicBezTo>
                      <a:pt x="8502" y="5012"/>
                      <a:pt x="9310" y="3190"/>
                      <a:pt x="9310" y="3190"/>
                    </a:cubicBezTo>
                    <a:cubicBezTo>
                      <a:pt x="11029" y="2768"/>
                      <a:pt x="13170" y="2631"/>
                      <a:pt x="13170" y="2631"/>
                    </a:cubicBezTo>
                    <a:close/>
                    <a:moveTo>
                      <a:pt x="18508" y="6852"/>
                    </a:moveTo>
                    <a:lnTo>
                      <a:pt x="18508" y="6852"/>
                    </a:lnTo>
                    <a:cubicBezTo>
                      <a:pt x="18499" y="6955"/>
                      <a:pt x="18499" y="7041"/>
                      <a:pt x="18499" y="7135"/>
                    </a:cubicBezTo>
                    <a:lnTo>
                      <a:pt x="18207" y="6886"/>
                    </a:lnTo>
                    <a:cubicBezTo>
                      <a:pt x="18302" y="6877"/>
                      <a:pt x="18396" y="6869"/>
                      <a:pt x="18508" y="6852"/>
                    </a:cubicBezTo>
                    <a:close/>
                    <a:moveTo>
                      <a:pt x="19582" y="6886"/>
                    </a:moveTo>
                    <a:cubicBezTo>
                      <a:pt x="20098" y="6938"/>
                      <a:pt x="20623" y="7049"/>
                      <a:pt x="21147" y="7221"/>
                    </a:cubicBezTo>
                    <a:cubicBezTo>
                      <a:pt x="20880" y="7230"/>
                      <a:pt x="20176" y="7281"/>
                      <a:pt x="19333" y="7350"/>
                    </a:cubicBezTo>
                    <a:lnTo>
                      <a:pt x="19058" y="7006"/>
                    </a:lnTo>
                    <a:lnTo>
                      <a:pt x="19582" y="6886"/>
                    </a:lnTo>
                    <a:close/>
                    <a:moveTo>
                      <a:pt x="19024" y="7092"/>
                    </a:moveTo>
                    <a:lnTo>
                      <a:pt x="19247" y="7359"/>
                    </a:lnTo>
                    <a:cubicBezTo>
                      <a:pt x="19161" y="7359"/>
                      <a:pt x="19092" y="7359"/>
                      <a:pt x="19015" y="7367"/>
                    </a:cubicBezTo>
                    <a:cubicBezTo>
                      <a:pt x="19015" y="7273"/>
                      <a:pt x="19015" y="7178"/>
                      <a:pt x="19024" y="7092"/>
                    </a:cubicBezTo>
                    <a:close/>
                    <a:moveTo>
                      <a:pt x="8657" y="7256"/>
                    </a:moveTo>
                    <a:lnTo>
                      <a:pt x="8657" y="7256"/>
                    </a:lnTo>
                    <a:cubicBezTo>
                      <a:pt x="8536" y="7316"/>
                      <a:pt x="8407" y="7385"/>
                      <a:pt x="8287" y="7445"/>
                    </a:cubicBezTo>
                    <a:lnTo>
                      <a:pt x="8287" y="7410"/>
                    </a:lnTo>
                    <a:cubicBezTo>
                      <a:pt x="8373" y="7367"/>
                      <a:pt x="8493" y="7316"/>
                      <a:pt x="8657" y="7256"/>
                    </a:cubicBezTo>
                    <a:close/>
                    <a:moveTo>
                      <a:pt x="18112" y="6912"/>
                    </a:moveTo>
                    <a:lnTo>
                      <a:pt x="18499" y="7230"/>
                    </a:lnTo>
                    <a:cubicBezTo>
                      <a:pt x="18499" y="7299"/>
                      <a:pt x="18499" y="7350"/>
                      <a:pt x="18491" y="7410"/>
                    </a:cubicBezTo>
                    <a:cubicBezTo>
                      <a:pt x="17657" y="7479"/>
                      <a:pt x="16789" y="7557"/>
                      <a:pt x="16135" y="7617"/>
                    </a:cubicBezTo>
                    <a:cubicBezTo>
                      <a:pt x="16453" y="7402"/>
                      <a:pt x="17132" y="7049"/>
                      <a:pt x="18112" y="6912"/>
                    </a:cubicBezTo>
                    <a:close/>
                    <a:moveTo>
                      <a:pt x="20580" y="3310"/>
                    </a:moveTo>
                    <a:cubicBezTo>
                      <a:pt x="20700" y="4402"/>
                      <a:pt x="20829" y="5201"/>
                      <a:pt x="20949" y="5769"/>
                    </a:cubicBezTo>
                    <a:cubicBezTo>
                      <a:pt x="20786" y="5236"/>
                      <a:pt x="20666" y="4685"/>
                      <a:pt x="20597" y="4127"/>
                    </a:cubicBezTo>
                    <a:lnTo>
                      <a:pt x="20597" y="4127"/>
                    </a:lnTo>
                    <a:cubicBezTo>
                      <a:pt x="20640" y="4918"/>
                      <a:pt x="20777" y="5708"/>
                      <a:pt x="21001" y="6465"/>
                    </a:cubicBezTo>
                    <a:cubicBezTo>
                      <a:pt x="20820" y="6078"/>
                      <a:pt x="20683" y="5674"/>
                      <a:pt x="20605" y="5253"/>
                    </a:cubicBezTo>
                    <a:lnTo>
                      <a:pt x="20605" y="5253"/>
                    </a:lnTo>
                    <a:cubicBezTo>
                      <a:pt x="20648" y="5846"/>
                      <a:pt x="20794" y="6439"/>
                      <a:pt x="21044" y="6981"/>
                    </a:cubicBezTo>
                    <a:cubicBezTo>
                      <a:pt x="20236" y="6749"/>
                      <a:pt x="19531" y="6654"/>
                      <a:pt x="18895" y="6654"/>
                    </a:cubicBezTo>
                    <a:cubicBezTo>
                      <a:pt x="16840" y="6654"/>
                      <a:pt x="15757" y="7625"/>
                      <a:pt x="15757" y="7625"/>
                    </a:cubicBezTo>
                    <a:cubicBezTo>
                      <a:pt x="15860" y="5631"/>
                      <a:pt x="16582" y="3860"/>
                      <a:pt x="16582" y="3860"/>
                    </a:cubicBezTo>
                    <a:cubicBezTo>
                      <a:pt x="18345" y="3448"/>
                      <a:pt x="20580" y="3310"/>
                      <a:pt x="20580" y="3310"/>
                    </a:cubicBezTo>
                    <a:close/>
                    <a:moveTo>
                      <a:pt x="23459" y="5846"/>
                    </a:moveTo>
                    <a:cubicBezTo>
                      <a:pt x="23984" y="5846"/>
                      <a:pt x="24663" y="5863"/>
                      <a:pt x="25264" y="5940"/>
                    </a:cubicBezTo>
                    <a:cubicBezTo>
                      <a:pt x="25264" y="5940"/>
                      <a:pt x="25548" y="6585"/>
                      <a:pt x="25694" y="7496"/>
                    </a:cubicBezTo>
                    <a:cubicBezTo>
                      <a:pt x="25600" y="7153"/>
                      <a:pt x="25488" y="6809"/>
                      <a:pt x="25350" y="6482"/>
                    </a:cubicBezTo>
                    <a:lnTo>
                      <a:pt x="25350" y="6482"/>
                    </a:lnTo>
                    <a:cubicBezTo>
                      <a:pt x="25462" y="6920"/>
                      <a:pt x="25557" y="7367"/>
                      <a:pt x="25600" y="7823"/>
                    </a:cubicBezTo>
                    <a:lnTo>
                      <a:pt x="25428" y="7187"/>
                    </a:lnTo>
                    <a:lnTo>
                      <a:pt x="25497" y="8184"/>
                    </a:lnTo>
                    <a:cubicBezTo>
                      <a:pt x="25239" y="8072"/>
                      <a:pt x="24809" y="7926"/>
                      <a:pt x="24207" y="7926"/>
                    </a:cubicBezTo>
                    <a:cubicBezTo>
                      <a:pt x="23820" y="7926"/>
                      <a:pt x="23365" y="7986"/>
                      <a:pt x="22840" y="8141"/>
                    </a:cubicBezTo>
                    <a:lnTo>
                      <a:pt x="22574" y="6981"/>
                    </a:lnTo>
                    <a:lnTo>
                      <a:pt x="22600" y="7686"/>
                    </a:lnTo>
                    <a:cubicBezTo>
                      <a:pt x="22548" y="7359"/>
                      <a:pt x="22505" y="7041"/>
                      <a:pt x="22479" y="6826"/>
                    </a:cubicBezTo>
                    <a:cubicBezTo>
                      <a:pt x="22522" y="6542"/>
                      <a:pt x="22557" y="6233"/>
                      <a:pt x="22600" y="5863"/>
                    </a:cubicBezTo>
                    <a:cubicBezTo>
                      <a:pt x="22600" y="5863"/>
                      <a:pt x="22952" y="5846"/>
                      <a:pt x="23459" y="5846"/>
                    </a:cubicBezTo>
                    <a:close/>
                    <a:moveTo>
                      <a:pt x="24242" y="8124"/>
                    </a:moveTo>
                    <a:cubicBezTo>
                      <a:pt x="25097" y="8124"/>
                      <a:pt x="25583" y="8434"/>
                      <a:pt x="25651" y="8485"/>
                    </a:cubicBezTo>
                    <a:cubicBezTo>
                      <a:pt x="25385" y="8502"/>
                      <a:pt x="24792" y="8519"/>
                      <a:pt x="24121" y="8545"/>
                    </a:cubicBezTo>
                    <a:cubicBezTo>
                      <a:pt x="24121" y="8399"/>
                      <a:pt x="24121" y="8261"/>
                      <a:pt x="24130" y="8124"/>
                    </a:cubicBezTo>
                    <a:lnTo>
                      <a:pt x="24207" y="8124"/>
                    </a:lnTo>
                    <a:cubicBezTo>
                      <a:pt x="24219" y="8124"/>
                      <a:pt x="24230" y="8124"/>
                      <a:pt x="24242" y="8124"/>
                    </a:cubicBezTo>
                    <a:close/>
                    <a:moveTo>
                      <a:pt x="23795" y="8133"/>
                    </a:moveTo>
                    <a:cubicBezTo>
                      <a:pt x="23795" y="8270"/>
                      <a:pt x="23786" y="8416"/>
                      <a:pt x="23786" y="8545"/>
                    </a:cubicBezTo>
                    <a:cubicBezTo>
                      <a:pt x="23184" y="8562"/>
                      <a:pt x="22557" y="8597"/>
                      <a:pt x="22067" y="8631"/>
                    </a:cubicBezTo>
                    <a:lnTo>
                      <a:pt x="22187" y="8588"/>
                    </a:lnTo>
                    <a:cubicBezTo>
                      <a:pt x="22746" y="8339"/>
                      <a:pt x="23279" y="8184"/>
                      <a:pt x="23795" y="8133"/>
                    </a:cubicBezTo>
                    <a:close/>
                    <a:moveTo>
                      <a:pt x="15465" y="4660"/>
                    </a:moveTo>
                    <a:lnTo>
                      <a:pt x="16006" y="5124"/>
                    </a:lnTo>
                    <a:cubicBezTo>
                      <a:pt x="15817" y="5812"/>
                      <a:pt x="15637" y="6697"/>
                      <a:pt x="15585" y="7625"/>
                    </a:cubicBezTo>
                    <a:lnTo>
                      <a:pt x="15559" y="8081"/>
                    </a:lnTo>
                    <a:lnTo>
                      <a:pt x="15671" y="7986"/>
                    </a:lnTo>
                    <a:lnTo>
                      <a:pt x="15671" y="7986"/>
                    </a:lnTo>
                    <a:cubicBezTo>
                      <a:pt x="15663" y="8227"/>
                      <a:pt x="15620" y="8726"/>
                      <a:pt x="15525" y="9327"/>
                    </a:cubicBezTo>
                    <a:lnTo>
                      <a:pt x="15112" y="9585"/>
                    </a:lnTo>
                    <a:lnTo>
                      <a:pt x="13548" y="8330"/>
                    </a:lnTo>
                    <a:cubicBezTo>
                      <a:pt x="13531" y="7797"/>
                      <a:pt x="13574" y="7264"/>
                      <a:pt x="13685" y="6714"/>
                    </a:cubicBezTo>
                    <a:lnTo>
                      <a:pt x="13926" y="6800"/>
                    </a:lnTo>
                    <a:lnTo>
                      <a:pt x="13771" y="6405"/>
                    </a:lnTo>
                    <a:cubicBezTo>
                      <a:pt x="13771" y="6405"/>
                      <a:pt x="13660" y="6138"/>
                      <a:pt x="13565" y="5459"/>
                    </a:cubicBezTo>
                    <a:lnTo>
                      <a:pt x="15465" y="4660"/>
                    </a:lnTo>
                    <a:close/>
                    <a:moveTo>
                      <a:pt x="22342" y="6250"/>
                    </a:moveTo>
                    <a:lnTo>
                      <a:pt x="22342" y="6250"/>
                    </a:lnTo>
                    <a:cubicBezTo>
                      <a:pt x="22187" y="7823"/>
                      <a:pt x="21938" y="8330"/>
                      <a:pt x="21938" y="8339"/>
                    </a:cubicBezTo>
                    <a:lnTo>
                      <a:pt x="21774" y="8657"/>
                    </a:lnTo>
                    <a:lnTo>
                      <a:pt x="21637" y="8674"/>
                    </a:lnTo>
                    <a:lnTo>
                      <a:pt x="21628" y="8829"/>
                    </a:lnTo>
                    <a:cubicBezTo>
                      <a:pt x="21628" y="8846"/>
                      <a:pt x="21594" y="9164"/>
                      <a:pt x="21508" y="9645"/>
                    </a:cubicBezTo>
                    <a:cubicBezTo>
                      <a:pt x="21388" y="8949"/>
                      <a:pt x="21336" y="8184"/>
                      <a:pt x="21456" y="7428"/>
                    </a:cubicBezTo>
                    <a:lnTo>
                      <a:pt x="21465" y="7324"/>
                    </a:lnTo>
                    <a:lnTo>
                      <a:pt x="21697" y="7402"/>
                    </a:lnTo>
                    <a:lnTo>
                      <a:pt x="21482" y="6998"/>
                    </a:lnTo>
                    <a:cubicBezTo>
                      <a:pt x="21482" y="6998"/>
                      <a:pt x="21413" y="6843"/>
                      <a:pt x="21302" y="6491"/>
                    </a:cubicBezTo>
                    <a:lnTo>
                      <a:pt x="22342" y="6250"/>
                    </a:lnTo>
                    <a:close/>
                    <a:moveTo>
                      <a:pt x="15508" y="9422"/>
                    </a:moveTo>
                    <a:cubicBezTo>
                      <a:pt x="15491" y="9559"/>
                      <a:pt x="15456" y="9706"/>
                      <a:pt x="15439" y="9843"/>
                    </a:cubicBezTo>
                    <a:lnTo>
                      <a:pt x="15190" y="9637"/>
                    </a:lnTo>
                    <a:lnTo>
                      <a:pt x="15508" y="9422"/>
                    </a:lnTo>
                    <a:close/>
                    <a:moveTo>
                      <a:pt x="10548" y="6852"/>
                    </a:moveTo>
                    <a:lnTo>
                      <a:pt x="9559" y="8004"/>
                    </a:lnTo>
                    <a:cubicBezTo>
                      <a:pt x="8992" y="8588"/>
                      <a:pt x="8450" y="9233"/>
                      <a:pt x="7969" y="9886"/>
                    </a:cubicBezTo>
                    <a:lnTo>
                      <a:pt x="8167" y="8175"/>
                    </a:lnTo>
                    <a:cubicBezTo>
                      <a:pt x="8588" y="7617"/>
                      <a:pt x="8958" y="7264"/>
                      <a:pt x="9181" y="7084"/>
                    </a:cubicBezTo>
                    <a:cubicBezTo>
                      <a:pt x="9447" y="7006"/>
                      <a:pt x="9748" y="6938"/>
                      <a:pt x="10084" y="6895"/>
                    </a:cubicBezTo>
                    <a:cubicBezTo>
                      <a:pt x="10230" y="6886"/>
                      <a:pt x="10393" y="6869"/>
                      <a:pt x="10548" y="6852"/>
                    </a:cubicBezTo>
                    <a:close/>
                    <a:moveTo>
                      <a:pt x="13548" y="8425"/>
                    </a:moveTo>
                    <a:lnTo>
                      <a:pt x="15052" y="9637"/>
                    </a:lnTo>
                    <a:lnTo>
                      <a:pt x="13806" y="10436"/>
                    </a:lnTo>
                    <a:cubicBezTo>
                      <a:pt x="13677" y="9860"/>
                      <a:pt x="13565" y="9173"/>
                      <a:pt x="13548" y="8425"/>
                    </a:cubicBezTo>
                    <a:close/>
                    <a:moveTo>
                      <a:pt x="25944" y="8098"/>
                    </a:moveTo>
                    <a:lnTo>
                      <a:pt x="27087" y="9688"/>
                    </a:lnTo>
                    <a:lnTo>
                      <a:pt x="26812" y="9938"/>
                    </a:lnTo>
                    <a:lnTo>
                      <a:pt x="25969" y="10720"/>
                    </a:lnTo>
                    <a:cubicBezTo>
                      <a:pt x="25883" y="10101"/>
                      <a:pt x="25866" y="9388"/>
                      <a:pt x="26012" y="8700"/>
                    </a:cubicBezTo>
                    <a:lnTo>
                      <a:pt x="26055" y="8468"/>
                    </a:lnTo>
                    <a:lnTo>
                      <a:pt x="25978" y="8468"/>
                    </a:lnTo>
                    <a:lnTo>
                      <a:pt x="25961" y="8330"/>
                    </a:lnTo>
                    <a:cubicBezTo>
                      <a:pt x="25961" y="8253"/>
                      <a:pt x="25952" y="8175"/>
                      <a:pt x="25944" y="8098"/>
                    </a:cubicBezTo>
                    <a:close/>
                    <a:moveTo>
                      <a:pt x="13736" y="10934"/>
                    </a:moveTo>
                    <a:cubicBezTo>
                      <a:pt x="13739" y="10946"/>
                      <a:pt x="13742" y="10958"/>
                      <a:pt x="13746" y="10969"/>
                    </a:cubicBezTo>
                    <a:cubicBezTo>
                      <a:pt x="13741" y="10960"/>
                      <a:pt x="13739" y="10948"/>
                      <a:pt x="13736" y="10934"/>
                    </a:cubicBezTo>
                    <a:close/>
                    <a:moveTo>
                      <a:pt x="13410" y="6620"/>
                    </a:moveTo>
                    <a:lnTo>
                      <a:pt x="13513" y="6654"/>
                    </a:lnTo>
                    <a:cubicBezTo>
                      <a:pt x="13187" y="8263"/>
                      <a:pt x="13456" y="9855"/>
                      <a:pt x="13725" y="10890"/>
                    </a:cubicBezTo>
                    <a:lnTo>
                      <a:pt x="13725" y="10890"/>
                    </a:lnTo>
                    <a:cubicBezTo>
                      <a:pt x="13589" y="10498"/>
                      <a:pt x="13478" y="10097"/>
                      <a:pt x="13402" y="9680"/>
                    </a:cubicBezTo>
                    <a:cubicBezTo>
                      <a:pt x="13385" y="9577"/>
                      <a:pt x="13376" y="9474"/>
                      <a:pt x="13350" y="9370"/>
                    </a:cubicBezTo>
                    <a:cubicBezTo>
                      <a:pt x="13342" y="9259"/>
                      <a:pt x="13316" y="9155"/>
                      <a:pt x="13307" y="9061"/>
                    </a:cubicBezTo>
                    <a:lnTo>
                      <a:pt x="13273" y="8734"/>
                    </a:lnTo>
                    <a:cubicBezTo>
                      <a:pt x="13264" y="8631"/>
                      <a:pt x="13264" y="8519"/>
                      <a:pt x="13264" y="8416"/>
                    </a:cubicBezTo>
                    <a:cubicBezTo>
                      <a:pt x="13256" y="8201"/>
                      <a:pt x="13264" y="7986"/>
                      <a:pt x="13264" y="7771"/>
                    </a:cubicBezTo>
                    <a:cubicBezTo>
                      <a:pt x="13264" y="7660"/>
                      <a:pt x="13273" y="7557"/>
                      <a:pt x="13290" y="7445"/>
                    </a:cubicBezTo>
                    <a:lnTo>
                      <a:pt x="13307" y="7127"/>
                    </a:lnTo>
                    <a:lnTo>
                      <a:pt x="13264" y="7445"/>
                    </a:lnTo>
                    <a:cubicBezTo>
                      <a:pt x="13256" y="7557"/>
                      <a:pt x="13230" y="7660"/>
                      <a:pt x="13230" y="7771"/>
                    </a:cubicBezTo>
                    <a:cubicBezTo>
                      <a:pt x="13221" y="7986"/>
                      <a:pt x="13204" y="8201"/>
                      <a:pt x="13204" y="8416"/>
                    </a:cubicBezTo>
                    <a:lnTo>
                      <a:pt x="13204" y="8734"/>
                    </a:lnTo>
                    <a:lnTo>
                      <a:pt x="13213" y="9061"/>
                    </a:lnTo>
                    <a:cubicBezTo>
                      <a:pt x="13213" y="9164"/>
                      <a:pt x="13221" y="9276"/>
                      <a:pt x="13230" y="9379"/>
                    </a:cubicBezTo>
                    <a:cubicBezTo>
                      <a:pt x="13247" y="9491"/>
                      <a:pt x="13247" y="9594"/>
                      <a:pt x="13264" y="9706"/>
                    </a:cubicBezTo>
                    <a:cubicBezTo>
                      <a:pt x="13307" y="10101"/>
                      <a:pt x="13393" y="10496"/>
                      <a:pt x="13505" y="10892"/>
                    </a:cubicBezTo>
                    <a:cubicBezTo>
                      <a:pt x="13436" y="10720"/>
                      <a:pt x="13385" y="10539"/>
                      <a:pt x="13342" y="10359"/>
                    </a:cubicBezTo>
                    <a:lnTo>
                      <a:pt x="13290" y="10153"/>
                    </a:lnTo>
                    <a:cubicBezTo>
                      <a:pt x="13264" y="10075"/>
                      <a:pt x="13256" y="10015"/>
                      <a:pt x="13247" y="9938"/>
                    </a:cubicBezTo>
                    <a:cubicBezTo>
                      <a:pt x="13213" y="9800"/>
                      <a:pt x="13187" y="9663"/>
                      <a:pt x="13170" y="9508"/>
                    </a:cubicBezTo>
                    <a:cubicBezTo>
                      <a:pt x="13144" y="9370"/>
                      <a:pt x="13127" y="9216"/>
                      <a:pt x="13101" y="9078"/>
                    </a:cubicBezTo>
                    <a:lnTo>
                      <a:pt x="13058" y="8648"/>
                    </a:lnTo>
                    <a:lnTo>
                      <a:pt x="13058" y="9078"/>
                    </a:lnTo>
                    <a:cubicBezTo>
                      <a:pt x="13075" y="9216"/>
                      <a:pt x="13075" y="9370"/>
                      <a:pt x="13084" y="9508"/>
                    </a:cubicBezTo>
                    <a:cubicBezTo>
                      <a:pt x="13092" y="9645"/>
                      <a:pt x="13101" y="9800"/>
                      <a:pt x="13127" y="9938"/>
                    </a:cubicBezTo>
                    <a:cubicBezTo>
                      <a:pt x="13135" y="10015"/>
                      <a:pt x="13144" y="10075"/>
                      <a:pt x="13161" y="10153"/>
                    </a:cubicBezTo>
                    <a:lnTo>
                      <a:pt x="13187" y="10368"/>
                    </a:lnTo>
                    <a:cubicBezTo>
                      <a:pt x="13247" y="10660"/>
                      <a:pt x="13299" y="10935"/>
                      <a:pt x="13385" y="11227"/>
                    </a:cubicBezTo>
                    <a:cubicBezTo>
                      <a:pt x="13428" y="11365"/>
                      <a:pt x="13471" y="11511"/>
                      <a:pt x="13522" y="11648"/>
                    </a:cubicBezTo>
                    <a:cubicBezTo>
                      <a:pt x="13548" y="11709"/>
                      <a:pt x="13574" y="11786"/>
                      <a:pt x="13608" y="11855"/>
                    </a:cubicBezTo>
                    <a:cubicBezTo>
                      <a:pt x="13608" y="11863"/>
                      <a:pt x="13617" y="11863"/>
                      <a:pt x="13617" y="11872"/>
                    </a:cubicBezTo>
                    <a:cubicBezTo>
                      <a:pt x="12972" y="11691"/>
                      <a:pt x="12258" y="11614"/>
                      <a:pt x="11536" y="11614"/>
                    </a:cubicBezTo>
                    <a:cubicBezTo>
                      <a:pt x="10763" y="11614"/>
                      <a:pt x="9980" y="11700"/>
                      <a:pt x="9276" y="11812"/>
                    </a:cubicBezTo>
                    <a:cubicBezTo>
                      <a:pt x="9207" y="10711"/>
                      <a:pt x="9258" y="9594"/>
                      <a:pt x="9439" y="8502"/>
                    </a:cubicBezTo>
                    <a:lnTo>
                      <a:pt x="9439" y="8502"/>
                    </a:lnTo>
                    <a:cubicBezTo>
                      <a:pt x="9344" y="8915"/>
                      <a:pt x="9258" y="9345"/>
                      <a:pt x="9190" y="9792"/>
                    </a:cubicBezTo>
                    <a:cubicBezTo>
                      <a:pt x="9233" y="9345"/>
                      <a:pt x="9301" y="8846"/>
                      <a:pt x="9396" y="8287"/>
                    </a:cubicBezTo>
                    <a:lnTo>
                      <a:pt x="10668" y="6809"/>
                    </a:lnTo>
                    <a:cubicBezTo>
                      <a:pt x="11880" y="6740"/>
                      <a:pt x="13058" y="6637"/>
                      <a:pt x="13410" y="6620"/>
                    </a:cubicBezTo>
                    <a:close/>
                    <a:moveTo>
                      <a:pt x="11640" y="11820"/>
                    </a:moveTo>
                    <a:lnTo>
                      <a:pt x="11193" y="12104"/>
                    </a:lnTo>
                    <a:lnTo>
                      <a:pt x="11193" y="11829"/>
                    </a:lnTo>
                    <a:cubicBezTo>
                      <a:pt x="11296" y="11829"/>
                      <a:pt x="11407" y="11829"/>
                      <a:pt x="11528" y="11820"/>
                    </a:cubicBezTo>
                    <a:close/>
                    <a:moveTo>
                      <a:pt x="11768" y="11829"/>
                    </a:moveTo>
                    <a:cubicBezTo>
                      <a:pt x="12662" y="11855"/>
                      <a:pt x="13428" y="11992"/>
                      <a:pt x="14029" y="12242"/>
                    </a:cubicBezTo>
                    <a:lnTo>
                      <a:pt x="14193" y="12302"/>
                    </a:lnTo>
                    <a:lnTo>
                      <a:pt x="13935" y="12310"/>
                    </a:lnTo>
                    <a:cubicBezTo>
                      <a:pt x="13832" y="12310"/>
                      <a:pt x="12748" y="12345"/>
                      <a:pt x="11485" y="12388"/>
                    </a:cubicBezTo>
                    <a:lnTo>
                      <a:pt x="11193" y="12216"/>
                    </a:lnTo>
                    <a:lnTo>
                      <a:pt x="11193" y="12207"/>
                    </a:lnTo>
                    <a:lnTo>
                      <a:pt x="11768" y="11829"/>
                    </a:lnTo>
                    <a:close/>
                    <a:moveTo>
                      <a:pt x="11193" y="12302"/>
                    </a:moveTo>
                    <a:lnTo>
                      <a:pt x="11356" y="12388"/>
                    </a:lnTo>
                    <a:cubicBezTo>
                      <a:pt x="11296" y="12388"/>
                      <a:pt x="11244" y="12388"/>
                      <a:pt x="11193" y="12396"/>
                    </a:cubicBezTo>
                    <a:lnTo>
                      <a:pt x="11193" y="12302"/>
                    </a:lnTo>
                    <a:close/>
                    <a:moveTo>
                      <a:pt x="21267" y="7393"/>
                    </a:moveTo>
                    <a:lnTo>
                      <a:pt x="21267" y="7393"/>
                    </a:lnTo>
                    <a:cubicBezTo>
                      <a:pt x="21035" y="8958"/>
                      <a:pt x="21456" y="10522"/>
                      <a:pt x="21817" y="11494"/>
                    </a:cubicBezTo>
                    <a:cubicBezTo>
                      <a:pt x="21431" y="10660"/>
                      <a:pt x="21181" y="9757"/>
                      <a:pt x="21095" y="8820"/>
                    </a:cubicBezTo>
                    <a:lnTo>
                      <a:pt x="21095" y="8820"/>
                    </a:lnTo>
                    <a:cubicBezTo>
                      <a:pt x="21130" y="9895"/>
                      <a:pt x="21388" y="10961"/>
                      <a:pt x="21835" y="11949"/>
                    </a:cubicBezTo>
                    <a:cubicBezTo>
                      <a:pt x="21620" y="11605"/>
                      <a:pt x="21431" y="11227"/>
                      <a:pt x="21302" y="10832"/>
                    </a:cubicBezTo>
                    <a:lnTo>
                      <a:pt x="21302" y="10832"/>
                    </a:lnTo>
                    <a:cubicBezTo>
                      <a:pt x="21422" y="11382"/>
                      <a:pt x="21637" y="11915"/>
                      <a:pt x="21921" y="12422"/>
                    </a:cubicBezTo>
                    <a:cubicBezTo>
                      <a:pt x="21190" y="12216"/>
                      <a:pt x="20373" y="12130"/>
                      <a:pt x="19548" y="12130"/>
                    </a:cubicBezTo>
                    <a:cubicBezTo>
                      <a:pt x="18585" y="12130"/>
                      <a:pt x="17614" y="12242"/>
                      <a:pt x="16789" y="12379"/>
                    </a:cubicBezTo>
                    <a:cubicBezTo>
                      <a:pt x="16462" y="11863"/>
                      <a:pt x="16204" y="11296"/>
                      <a:pt x="16049" y="10694"/>
                    </a:cubicBezTo>
                    <a:lnTo>
                      <a:pt x="16049" y="10694"/>
                    </a:lnTo>
                    <a:cubicBezTo>
                      <a:pt x="16118" y="11167"/>
                      <a:pt x="16238" y="11640"/>
                      <a:pt x="16419" y="12087"/>
                    </a:cubicBezTo>
                    <a:cubicBezTo>
                      <a:pt x="16187" y="11623"/>
                      <a:pt x="15860" y="10746"/>
                      <a:pt x="15731" y="9198"/>
                    </a:cubicBezTo>
                    <a:cubicBezTo>
                      <a:pt x="15852" y="8390"/>
                      <a:pt x="15860" y="7832"/>
                      <a:pt x="15860" y="7832"/>
                    </a:cubicBezTo>
                    <a:cubicBezTo>
                      <a:pt x="17597" y="7643"/>
                      <a:pt x="21267" y="7393"/>
                      <a:pt x="21267" y="7393"/>
                    </a:cubicBezTo>
                    <a:close/>
                    <a:moveTo>
                      <a:pt x="10754" y="11855"/>
                    </a:moveTo>
                    <a:lnTo>
                      <a:pt x="10754" y="12422"/>
                    </a:lnTo>
                    <a:cubicBezTo>
                      <a:pt x="9998" y="12439"/>
                      <a:pt x="9233" y="12482"/>
                      <a:pt x="8614" y="12517"/>
                    </a:cubicBezTo>
                    <a:cubicBezTo>
                      <a:pt x="8614" y="12388"/>
                      <a:pt x="8605" y="12259"/>
                      <a:pt x="8605" y="12138"/>
                    </a:cubicBezTo>
                    <a:cubicBezTo>
                      <a:pt x="9233" y="12009"/>
                      <a:pt x="9989" y="11906"/>
                      <a:pt x="10754" y="11855"/>
                    </a:cubicBezTo>
                    <a:close/>
                    <a:moveTo>
                      <a:pt x="19548" y="12336"/>
                    </a:moveTo>
                    <a:cubicBezTo>
                      <a:pt x="19926" y="12336"/>
                      <a:pt x="20287" y="12353"/>
                      <a:pt x="20640" y="12388"/>
                    </a:cubicBezTo>
                    <a:cubicBezTo>
                      <a:pt x="20597" y="12465"/>
                      <a:pt x="20562" y="12525"/>
                      <a:pt x="20519" y="12603"/>
                    </a:cubicBezTo>
                    <a:cubicBezTo>
                      <a:pt x="20433" y="12594"/>
                      <a:pt x="20356" y="12594"/>
                      <a:pt x="20270" y="12594"/>
                    </a:cubicBezTo>
                    <a:cubicBezTo>
                      <a:pt x="19823" y="12594"/>
                      <a:pt x="19333" y="12603"/>
                      <a:pt x="18860" y="12628"/>
                    </a:cubicBezTo>
                    <a:cubicBezTo>
                      <a:pt x="18860" y="12542"/>
                      <a:pt x="18878" y="12439"/>
                      <a:pt x="18878" y="12353"/>
                    </a:cubicBezTo>
                    <a:cubicBezTo>
                      <a:pt x="19101" y="12345"/>
                      <a:pt x="19325" y="12336"/>
                      <a:pt x="19548" y="12336"/>
                    </a:cubicBezTo>
                    <a:close/>
                    <a:moveTo>
                      <a:pt x="20837" y="12396"/>
                    </a:moveTo>
                    <a:cubicBezTo>
                      <a:pt x="21216" y="12439"/>
                      <a:pt x="21560" y="12517"/>
                      <a:pt x="21869" y="12603"/>
                    </a:cubicBezTo>
                    <a:cubicBezTo>
                      <a:pt x="21809" y="12611"/>
                      <a:pt x="21757" y="12620"/>
                      <a:pt x="21697" y="12637"/>
                    </a:cubicBezTo>
                    <a:cubicBezTo>
                      <a:pt x="21405" y="12611"/>
                      <a:pt x="21087" y="12603"/>
                      <a:pt x="20734" y="12594"/>
                    </a:cubicBezTo>
                    <a:cubicBezTo>
                      <a:pt x="20769" y="12525"/>
                      <a:pt x="20794" y="12465"/>
                      <a:pt x="20837" y="12396"/>
                    </a:cubicBezTo>
                    <a:close/>
                    <a:moveTo>
                      <a:pt x="25840" y="8657"/>
                    </a:moveTo>
                    <a:cubicBezTo>
                      <a:pt x="25591" y="9817"/>
                      <a:pt x="25772" y="10995"/>
                      <a:pt x="25978" y="11794"/>
                    </a:cubicBezTo>
                    <a:cubicBezTo>
                      <a:pt x="25754" y="11141"/>
                      <a:pt x="25634" y="10445"/>
                      <a:pt x="25626" y="9749"/>
                    </a:cubicBezTo>
                    <a:lnTo>
                      <a:pt x="25626" y="9749"/>
                    </a:lnTo>
                    <a:cubicBezTo>
                      <a:pt x="25583" y="10496"/>
                      <a:pt x="25668" y="11262"/>
                      <a:pt x="25883" y="11992"/>
                    </a:cubicBezTo>
                    <a:cubicBezTo>
                      <a:pt x="25720" y="11614"/>
                      <a:pt x="25600" y="11219"/>
                      <a:pt x="25505" y="10823"/>
                    </a:cubicBezTo>
                    <a:lnTo>
                      <a:pt x="25505" y="10823"/>
                    </a:lnTo>
                    <a:cubicBezTo>
                      <a:pt x="25583" y="11468"/>
                      <a:pt x="25754" y="12113"/>
                      <a:pt x="25995" y="12723"/>
                    </a:cubicBezTo>
                    <a:cubicBezTo>
                      <a:pt x="25368" y="12508"/>
                      <a:pt x="24646" y="12431"/>
                      <a:pt x="23932" y="12431"/>
                    </a:cubicBezTo>
                    <a:lnTo>
                      <a:pt x="23923" y="12431"/>
                    </a:lnTo>
                    <a:cubicBezTo>
                      <a:pt x="23451" y="11511"/>
                      <a:pt x="23150" y="10496"/>
                      <a:pt x="23029" y="9448"/>
                    </a:cubicBezTo>
                    <a:lnTo>
                      <a:pt x="23029" y="9448"/>
                    </a:lnTo>
                    <a:cubicBezTo>
                      <a:pt x="23055" y="10101"/>
                      <a:pt x="23150" y="10754"/>
                      <a:pt x="23330" y="11390"/>
                    </a:cubicBezTo>
                    <a:cubicBezTo>
                      <a:pt x="23107" y="10703"/>
                      <a:pt x="22883" y="9766"/>
                      <a:pt x="22892" y="8777"/>
                    </a:cubicBezTo>
                    <a:cubicBezTo>
                      <a:pt x="24224" y="8717"/>
                      <a:pt x="25840" y="8657"/>
                      <a:pt x="25840" y="8657"/>
                    </a:cubicBezTo>
                    <a:close/>
                    <a:moveTo>
                      <a:pt x="18345" y="12379"/>
                    </a:moveTo>
                    <a:cubicBezTo>
                      <a:pt x="18345" y="12465"/>
                      <a:pt x="18345" y="12551"/>
                      <a:pt x="18336" y="12637"/>
                    </a:cubicBezTo>
                    <a:cubicBezTo>
                      <a:pt x="17244" y="12689"/>
                      <a:pt x="16187" y="12766"/>
                      <a:pt x="15465" y="12826"/>
                    </a:cubicBezTo>
                    <a:cubicBezTo>
                      <a:pt x="16178" y="12671"/>
                      <a:pt x="17218" y="12474"/>
                      <a:pt x="18345" y="12379"/>
                    </a:cubicBezTo>
                    <a:close/>
                    <a:moveTo>
                      <a:pt x="8399" y="7582"/>
                    </a:moveTo>
                    <a:lnTo>
                      <a:pt x="8399" y="7582"/>
                    </a:lnTo>
                    <a:cubicBezTo>
                      <a:pt x="8261" y="7754"/>
                      <a:pt x="8106" y="7926"/>
                      <a:pt x="7960" y="8141"/>
                    </a:cubicBezTo>
                    <a:cubicBezTo>
                      <a:pt x="7359" y="8949"/>
                      <a:pt x="6525" y="10316"/>
                      <a:pt x="5897" y="12353"/>
                    </a:cubicBezTo>
                    <a:lnTo>
                      <a:pt x="6052" y="11777"/>
                    </a:lnTo>
                    <a:cubicBezTo>
                      <a:pt x="6181" y="11365"/>
                      <a:pt x="6327" y="10961"/>
                      <a:pt x="6499" y="10565"/>
                    </a:cubicBezTo>
                    <a:cubicBezTo>
                      <a:pt x="6568" y="10359"/>
                      <a:pt x="6671" y="10161"/>
                      <a:pt x="6757" y="9972"/>
                    </a:cubicBezTo>
                    <a:cubicBezTo>
                      <a:pt x="6800" y="9878"/>
                      <a:pt x="6851" y="9774"/>
                      <a:pt x="6903" y="9680"/>
                    </a:cubicBezTo>
                    <a:lnTo>
                      <a:pt x="6980" y="9542"/>
                    </a:lnTo>
                    <a:lnTo>
                      <a:pt x="7058" y="9405"/>
                    </a:lnTo>
                    <a:lnTo>
                      <a:pt x="7212" y="9121"/>
                    </a:lnTo>
                    <a:lnTo>
                      <a:pt x="7384" y="8846"/>
                    </a:lnTo>
                    <a:lnTo>
                      <a:pt x="7470" y="8700"/>
                    </a:lnTo>
                    <a:lnTo>
                      <a:pt x="7574" y="8571"/>
                    </a:lnTo>
                    <a:lnTo>
                      <a:pt x="7754" y="8304"/>
                    </a:lnTo>
                    <a:lnTo>
                      <a:pt x="7556" y="8562"/>
                    </a:lnTo>
                    <a:lnTo>
                      <a:pt x="7462" y="8691"/>
                    </a:lnTo>
                    <a:lnTo>
                      <a:pt x="7367" y="8820"/>
                    </a:lnTo>
                    <a:lnTo>
                      <a:pt x="7187" y="9087"/>
                    </a:lnTo>
                    <a:lnTo>
                      <a:pt x="7015" y="9370"/>
                    </a:lnTo>
                    <a:lnTo>
                      <a:pt x="6929" y="9508"/>
                    </a:lnTo>
                    <a:lnTo>
                      <a:pt x="6851" y="9645"/>
                    </a:lnTo>
                    <a:cubicBezTo>
                      <a:pt x="6800" y="9740"/>
                      <a:pt x="6740" y="9843"/>
                      <a:pt x="6688" y="9929"/>
                    </a:cubicBezTo>
                    <a:cubicBezTo>
                      <a:pt x="6594" y="10118"/>
                      <a:pt x="6482" y="10316"/>
                      <a:pt x="6396" y="10505"/>
                    </a:cubicBezTo>
                    <a:cubicBezTo>
                      <a:pt x="6215" y="10900"/>
                      <a:pt x="6043" y="11305"/>
                      <a:pt x="5906" y="11709"/>
                    </a:cubicBezTo>
                    <a:cubicBezTo>
                      <a:pt x="5794" y="12018"/>
                      <a:pt x="5700" y="12319"/>
                      <a:pt x="5614" y="12646"/>
                    </a:cubicBezTo>
                    <a:cubicBezTo>
                      <a:pt x="5648" y="12465"/>
                      <a:pt x="5682" y="12293"/>
                      <a:pt x="5725" y="12121"/>
                    </a:cubicBezTo>
                    <a:cubicBezTo>
                      <a:pt x="5786" y="11837"/>
                      <a:pt x="5871" y="11571"/>
                      <a:pt x="5957" y="11305"/>
                    </a:cubicBezTo>
                    <a:cubicBezTo>
                      <a:pt x="6052" y="11029"/>
                      <a:pt x="6155" y="10763"/>
                      <a:pt x="6267" y="10505"/>
                    </a:cubicBezTo>
                    <a:cubicBezTo>
                      <a:pt x="6387" y="10247"/>
                      <a:pt x="6516" y="9989"/>
                      <a:pt x="6645" y="9731"/>
                    </a:cubicBezTo>
                    <a:lnTo>
                      <a:pt x="6645" y="9731"/>
                    </a:lnTo>
                    <a:cubicBezTo>
                      <a:pt x="6499" y="9981"/>
                      <a:pt x="6344" y="10221"/>
                      <a:pt x="6215" y="10471"/>
                    </a:cubicBezTo>
                    <a:cubicBezTo>
                      <a:pt x="6078" y="10729"/>
                      <a:pt x="5957" y="10995"/>
                      <a:pt x="5854" y="11262"/>
                    </a:cubicBezTo>
                    <a:cubicBezTo>
                      <a:pt x="5743" y="11528"/>
                      <a:pt x="5639" y="11794"/>
                      <a:pt x="5553" y="12078"/>
                    </a:cubicBezTo>
                    <a:cubicBezTo>
                      <a:pt x="5459" y="12336"/>
                      <a:pt x="5399" y="12603"/>
                      <a:pt x="5347" y="12869"/>
                    </a:cubicBezTo>
                    <a:cubicBezTo>
                      <a:pt x="4969" y="12809"/>
                      <a:pt x="4410" y="12731"/>
                      <a:pt x="3688" y="12731"/>
                    </a:cubicBezTo>
                    <a:cubicBezTo>
                      <a:pt x="2906" y="12731"/>
                      <a:pt x="2115" y="12817"/>
                      <a:pt x="1307" y="12981"/>
                    </a:cubicBezTo>
                    <a:cubicBezTo>
                      <a:pt x="2381" y="11915"/>
                      <a:pt x="5235" y="9259"/>
                      <a:pt x="8399" y="7582"/>
                    </a:cubicBezTo>
                    <a:close/>
                    <a:moveTo>
                      <a:pt x="9104" y="3215"/>
                    </a:moveTo>
                    <a:cubicBezTo>
                      <a:pt x="8932" y="3619"/>
                      <a:pt x="8287" y="5236"/>
                      <a:pt x="8064" y="7024"/>
                    </a:cubicBezTo>
                    <a:lnTo>
                      <a:pt x="8003" y="7531"/>
                    </a:lnTo>
                    <a:lnTo>
                      <a:pt x="8089" y="7453"/>
                    </a:lnTo>
                    <a:lnTo>
                      <a:pt x="8089" y="7453"/>
                    </a:lnTo>
                    <a:cubicBezTo>
                      <a:pt x="8089" y="7488"/>
                      <a:pt x="8072" y="7522"/>
                      <a:pt x="8072" y="7557"/>
                    </a:cubicBezTo>
                    <a:cubicBezTo>
                      <a:pt x="4419" y="9542"/>
                      <a:pt x="1264" y="12740"/>
                      <a:pt x="774" y="13247"/>
                    </a:cubicBezTo>
                    <a:cubicBezTo>
                      <a:pt x="628" y="13204"/>
                      <a:pt x="464" y="13161"/>
                      <a:pt x="318" y="13118"/>
                    </a:cubicBezTo>
                    <a:lnTo>
                      <a:pt x="9104" y="3215"/>
                    </a:lnTo>
                    <a:close/>
                    <a:moveTo>
                      <a:pt x="15112" y="9688"/>
                    </a:moveTo>
                    <a:lnTo>
                      <a:pt x="15413" y="9938"/>
                    </a:lnTo>
                    <a:cubicBezTo>
                      <a:pt x="15216" y="10866"/>
                      <a:pt x="14897" y="11923"/>
                      <a:pt x="14339" y="12783"/>
                    </a:cubicBezTo>
                    <a:lnTo>
                      <a:pt x="14055" y="13204"/>
                    </a:lnTo>
                    <a:lnTo>
                      <a:pt x="14330" y="13127"/>
                    </a:lnTo>
                    <a:lnTo>
                      <a:pt x="14330" y="13127"/>
                    </a:lnTo>
                    <a:cubicBezTo>
                      <a:pt x="14244" y="13376"/>
                      <a:pt x="14184" y="13660"/>
                      <a:pt x="14141" y="13944"/>
                    </a:cubicBezTo>
                    <a:lnTo>
                      <a:pt x="13617" y="13634"/>
                    </a:lnTo>
                    <a:cubicBezTo>
                      <a:pt x="13737" y="13299"/>
                      <a:pt x="13900" y="12955"/>
                      <a:pt x="14098" y="12603"/>
                    </a:cubicBezTo>
                    <a:lnTo>
                      <a:pt x="14253" y="12336"/>
                    </a:lnTo>
                    <a:lnTo>
                      <a:pt x="14459" y="12413"/>
                    </a:lnTo>
                    <a:lnTo>
                      <a:pt x="14270" y="11992"/>
                    </a:lnTo>
                    <a:cubicBezTo>
                      <a:pt x="14270" y="11984"/>
                      <a:pt x="14029" y="11399"/>
                      <a:pt x="13823" y="10522"/>
                    </a:cubicBezTo>
                    <a:lnTo>
                      <a:pt x="15112" y="9688"/>
                    </a:lnTo>
                    <a:close/>
                    <a:moveTo>
                      <a:pt x="27138" y="9757"/>
                    </a:moveTo>
                    <a:lnTo>
                      <a:pt x="30139" y="13987"/>
                    </a:lnTo>
                    <a:cubicBezTo>
                      <a:pt x="29975" y="14021"/>
                      <a:pt x="29812" y="14055"/>
                      <a:pt x="29666" y="14090"/>
                    </a:cubicBezTo>
                    <a:cubicBezTo>
                      <a:pt x="29588" y="14107"/>
                      <a:pt x="29520" y="14115"/>
                      <a:pt x="29451" y="14141"/>
                    </a:cubicBezTo>
                    <a:lnTo>
                      <a:pt x="28815" y="14012"/>
                    </a:lnTo>
                    <a:cubicBezTo>
                      <a:pt x="28815" y="14012"/>
                      <a:pt x="28376" y="13918"/>
                      <a:pt x="27955" y="13385"/>
                    </a:cubicBezTo>
                    <a:cubicBezTo>
                      <a:pt x="27560" y="12895"/>
                      <a:pt x="27095" y="11923"/>
                      <a:pt x="27130" y="10075"/>
                    </a:cubicBezTo>
                    <a:lnTo>
                      <a:pt x="27138" y="9757"/>
                    </a:lnTo>
                    <a:close/>
                    <a:moveTo>
                      <a:pt x="8863" y="9044"/>
                    </a:moveTo>
                    <a:cubicBezTo>
                      <a:pt x="8562" y="9946"/>
                      <a:pt x="8287" y="11365"/>
                      <a:pt x="8493" y="13402"/>
                    </a:cubicBezTo>
                    <a:cubicBezTo>
                      <a:pt x="8132" y="13454"/>
                      <a:pt x="7281" y="13625"/>
                      <a:pt x="6207" y="14150"/>
                    </a:cubicBezTo>
                    <a:cubicBezTo>
                      <a:pt x="6465" y="13531"/>
                      <a:pt x="7402" y="11253"/>
                      <a:pt x="7711" y="10565"/>
                    </a:cubicBezTo>
                    <a:cubicBezTo>
                      <a:pt x="8064" y="10049"/>
                      <a:pt x="8450" y="9534"/>
                      <a:pt x="8863" y="9044"/>
                    </a:cubicBezTo>
                    <a:close/>
                    <a:moveTo>
                      <a:pt x="7892" y="8528"/>
                    </a:moveTo>
                    <a:lnTo>
                      <a:pt x="7892" y="8528"/>
                    </a:lnTo>
                    <a:cubicBezTo>
                      <a:pt x="7745" y="9276"/>
                      <a:pt x="7496" y="10196"/>
                      <a:pt x="7127" y="11064"/>
                    </a:cubicBezTo>
                    <a:cubicBezTo>
                      <a:pt x="6035" y="12757"/>
                      <a:pt x="5278" y="14322"/>
                      <a:pt x="5012" y="14915"/>
                    </a:cubicBezTo>
                    <a:cubicBezTo>
                      <a:pt x="5003" y="14906"/>
                      <a:pt x="4977" y="14906"/>
                      <a:pt x="4969" y="14889"/>
                    </a:cubicBezTo>
                    <a:cubicBezTo>
                      <a:pt x="4161" y="14571"/>
                      <a:pt x="3344" y="14236"/>
                      <a:pt x="2528" y="13918"/>
                    </a:cubicBezTo>
                    <a:cubicBezTo>
                      <a:pt x="2124" y="13754"/>
                      <a:pt x="1711" y="13583"/>
                      <a:pt x="1298" y="13428"/>
                    </a:cubicBezTo>
                    <a:cubicBezTo>
                      <a:pt x="1152" y="13376"/>
                      <a:pt x="1015" y="13333"/>
                      <a:pt x="868" y="13282"/>
                    </a:cubicBezTo>
                    <a:cubicBezTo>
                      <a:pt x="1960" y="13015"/>
                      <a:pt x="2914" y="12929"/>
                      <a:pt x="3688" y="12929"/>
                    </a:cubicBezTo>
                    <a:cubicBezTo>
                      <a:pt x="5046" y="12929"/>
                      <a:pt x="5837" y="13187"/>
                      <a:pt x="5837" y="13187"/>
                    </a:cubicBezTo>
                    <a:cubicBezTo>
                      <a:pt x="6413" y="11012"/>
                      <a:pt x="7204" y="9517"/>
                      <a:pt x="7892" y="8528"/>
                    </a:cubicBezTo>
                    <a:close/>
                    <a:moveTo>
                      <a:pt x="26958" y="10110"/>
                    </a:moveTo>
                    <a:lnTo>
                      <a:pt x="26958" y="10110"/>
                    </a:lnTo>
                    <a:cubicBezTo>
                      <a:pt x="26898" y="11657"/>
                      <a:pt x="27233" y="12646"/>
                      <a:pt x="27620" y="13247"/>
                    </a:cubicBezTo>
                    <a:cubicBezTo>
                      <a:pt x="27439" y="13032"/>
                      <a:pt x="27285" y="12800"/>
                      <a:pt x="27156" y="12542"/>
                    </a:cubicBezTo>
                    <a:lnTo>
                      <a:pt x="27156" y="12542"/>
                    </a:lnTo>
                    <a:cubicBezTo>
                      <a:pt x="27267" y="12929"/>
                      <a:pt x="27448" y="13316"/>
                      <a:pt x="27697" y="13643"/>
                    </a:cubicBezTo>
                    <a:cubicBezTo>
                      <a:pt x="27878" y="13883"/>
                      <a:pt x="28093" y="14098"/>
                      <a:pt x="28316" y="14287"/>
                    </a:cubicBezTo>
                    <a:lnTo>
                      <a:pt x="24121" y="15233"/>
                    </a:lnTo>
                    <a:lnTo>
                      <a:pt x="24121" y="15233"/>
                    </a:lnTo>
                    <a:lnTo>
                      <a:pt x="24173" y="13187"/>
                    </a:lnTo>
                    <a:lnTo>
                      <a:pt x="24259" y="14322"/>
                    </a:lnTo>
                    <a:lnTo>
                      <a:pt x="24353" y="12628"/>
                    </a:lnTo>
                    <a:cubicBezTo>
                      <a:pt x="24800" y="12646"/>
                      <a:pt x="25213" y="12697"/>
                      <a:pt x="25574" y="12783"/>
                    </a:cubicBezTo>
                    <a:lnTo>
                      <a:pt x="25522" y="12843"/>
                    </a:lnTo>
                    <a:cubicBezTo>
                      <a:pt x="25376" y="12998"/>
                      <a:pt x="25221" y="13161"/>
                      <a:pt x="25093" y="13325"/>
                    </a:cubicBezTo>
                    <a:cubicBezTo>
                      <a:pt x="24964" y="13488"/>
                      <a:pt x="24843" y="13634"/>
                      <a:pt x="24740" y="13763"/>
                    </a:cubicBezTo>
                    <a:cubicBezTo>
                      <a:pt x="24646" y="13892"/>
                      <a:pt x="24560" y="14012"/>
                      <a:pt x="24499" y="14090"/>
                    </a:cubicBezTo>
                    <a:cubicBezTo>
                      <a:pt x="24448" y="14158"/>
                      <a:pt x="24413" y="14219"/>
                      <a:pt x="24413" y="14219"/>
                    </a:cubicBezTo>
                    <a:cubicBezTo>
                      <a:pt x="24413" y="14219"/>
                      <a:pt x="24448" y="14176"/>
                      <a:pt x="24517" y="14098"/>
                    </a:cubicBezTo>
                    <a:cubicBezTo>
                      <a:pt x="24577" y="14021"/>
                      <a:pt x="24663" y="13918"/>
                      <a:pt x="24774" y="13797"/>
                    </a:cubicBezTo>
                    <a:cubicBezTo>
                      <a:pt x="24878" y="13668"/>
                      <a:pt x="25007" y="13531"/>
                      <a:pt x="25136" y="13376"/>
                    </a:cubicBezTo>
                    <a:cubicBezTo>
                      <a:pt x="25273" y="13230"/>
                      <a:pt x="25419" y="13067"/>
                      <a:pt x="25574" y="12903"/>
                    </a:cubicBezTo>
                    <a:cubicBezTo>
                      <a:pt x="25600" y="12869"/>
                      <a:pt x="25634" y="12852"/>
                      <a:pt x="25651" y="12817"/>
                    </a:cubicBezTo>
                    <a:cubicBezTo>
                      <a:pt x="25703" y="12826"/>
                      <a:pt x="25772" y="12852"/>
                      <a:pt x="25823" y="12869"/>
                    </a:cubicBezTo>
                    <a:cubicBezTo>
                      <a:pt x="25720" y="12981"/>
                      <a:pt x="25608" y="13101"/>
                      <a:pt x="25514" y="13204"/>
                    </a:cubicBezTo>
                    <a:cubicBezTo>
                      <a:pt x="25411" y="13325"/>
                      <a:pt x="25325" y="13445"/>
                      <a:pt x="25247" y="13540"/>
                    </a:cubicBezTo>
                    <a:cubicBezTo>
                      <a:pt x="25170" y="13634"/>
                      <a:pt x="25110" y="13720"/>
                      <a:pt x="25058" y="13789"/>
                    </a:cubicBezTo>
                    <a:lnTo>
                      <a:pt x="24998" y="13883"/>
                    </a:lnTo>
                    <a:cubicBezTo>
                      <a:pt x="24998" y="13883"/>
                      <a:pt x="25032" y="13849"/>
                      <a:pt x="25075" y="13797"/>
                    </a:cubicBezTo>
                    <a:cubicBezTo>
                      <a:pt x="25118" y="13746"/>
                      <a:pt x="25196" y="13660"/>
                      <a:pt x="25273" y="13574"/>
                    </a:cubicBezTo>
                    <a:cubicBezTo>
                      <a:pt x="25359" y="13471"/>
                      <a:pt x="25462" y="13368"/>
                      <a:pt x="25565" y="13247"/>
                    </a:cubicBezTo>
                    <a:cubicBezTo>
                      <a:pt x="25677" y="13127"/>
                      <a:pt x="25797" y="13015"/>
                      <a:pt x="25909" y="12895"/>
                    </a:cubicBezTo>
                    <a:cubicBezTo>
                      <a:pt x="26030" y="12938"/>
                      <a:pt x="26141" y="12981"/>
                      <a:pt x="26244" y="13024"/>
                    </a:cubicBezTo>
                    <a:lnTo>
                      <a:pt x="26683" y="13213"/>
                    </a:lnTo>
                    <a:lnTo>
                      <a:pt x="26494" y="12774"/>
                    </a:lnTo>
                    <a:cubicBezTo>
                      <a:pt x="26494" y="12774"/>
                      <a:pt x="26442" y="12654"/>
                      <a:pt x="26373" y="12456"/>
                    </a:cubicBezTo>
                    <a:cubicBezTo>
                      <a:pt x="26451" y="12388"/>
                      <a:pt x="26528" y="12327"/>
                      <a:pt x="26588" y="12267"/>
                    </a:cubicBezTo>
                    <a:cubicBezTo>
                      <a:pt x="26683" y="12181"/>
                      <a:pt x="26760" y="12121"/>
                      <a:pt x="26829" y="12078"/>
                    </a:cubicBezTo>
                    <a:cubicBezTo>
                      <a:pt x="26881" y="12035"/>
                      <a:pt x="26915" y="12001"/>
                      <a:pt x="26915" y="12001"/>
                    </a:cubicBezTo>
                    <a:lnTo>
                      <a:pt x="26915" y="12001"/>
                    </a:lnTo>
                    <a:lnTo>
                      <a:pt x="26812" y="12070"/>
                    </a:lnTo>
                    <a:cubicBezTo>
                      <a:pt x="26752" y="12113"/>
                      <a:pt x="26666" y="12164"/>
                      <a:pt x="26571" y="12242"/>
                    </a:cubicBezTo>
                    <a:cubicBezTo>
                      <a:pt x="26502" y="12284"/>
                      <a:pt x="26442" y="12336"/>
                      <a:pt x="26365" y="12396"/>
                    </a:cubicBezTo>
                    <a:cubicBezTo>
                      <a:pt x="26339" y="12336"/>
                      <a:pt x="26322" y="12267"/>
                      <a:pt x="26296" y="12199"/>
                    </a:cubicBezTo>
                    <a:cubicBezTo>
                      <a:pt x="26356" y="12138"/>
                      <a:pt x="26399" y="12095"/>
                      <a:pt x="26451" y="12052"/>
                    </a:cubicBezTo>
                    <a:cubicBezTo>
                      <a:pt x="26571" y="11941"/>
                      <a:pt x="26666" y="11855"/>
                      <a:pt x="26743" y="11786"/>
                    </a:cubicBezTo>
                    <a:cubicBezTo>
                      <a:pt x="26812" y="11726"/>
                      <a:pt x="26846" y="11683"/>
                      <a:pt x="26846" y="11683"/>
                    </a:cubicBezTo>
                    <a:lnTo>
                      <a:pt x="26846" y="11683"/>
                    </a:lnTo>
                    <a:cubicBezTo>
                      <a:pt x="26846" y="11683"/>
                      <a:pt x="26803" y="11709"/>
                      <a:pt x="26726" y="11777"/>
                    </a:cubicBezTo>
                    <a:cubicBezTo>
                      <a:pt x="26657" y="11837"/>
                      <a:pt x="26545" y="11915"/>
                      <a:pt x="26416" y="12035"/>
                    </a:cubicBezTo>
                    <a:cubicBezTo>
                      <a:pt x="26373" y="12070"/>
                      <a:pt x="26330" y="12113"/>
                      <a:pt x="26279" y="12156"/>
                    </a:cubicBezTo>
                    <a:cubicBezTo>
                      <a:pt x="26184" y="11837"/>
                      <a:pt x="26081" y="11442"/>
                      <a:pt x="26012" y="10978"/>
                    </a:cubicBezTo>
                    <a:lnTo>
                      <a:pt x="26958" y="10110"/>
                    </a:lnTo>
                    <a:close/>
                    <a:moveTo>
                      <a:pt x="13591" y="13703"/>
                    </a:moveTo>
                    <a:lnTo>
                      <a:pt x="14132" y="14021"/>
                    </a:lnTo>
                    <a:cubicBezTo>
                      <a:pt x="14089" y="14356"/>
                      <a:pt x="14081" y="14700"/>
                      <a:pt x="14081" y="15009"/>
                    </a:cubicBezTo>
                    <a:lnTo>
                      <a:pt x="13273" y="15448"/>
                    </a:lnTo>
                    <a:cubicBezTo>
                      <a:pt x="13290" y="15018"/>
                      <a:pt x="13350" y="14399"/>
                      <a:pt x="13591" y="13703"/>
                    </a:cubicBezTo>
                    <a:close/>
                    <a:moveTo>
                      <a:pt x="22772" y="12938"/>
                    </a:moveTo>
                    <a:cubicBezTo>
                      <a:pt x="22772" y="12938"/>
                      <a:pt x="22789" y="12989"/>
                      <a:pt x="22797" y="13084"/>
                    </a:cubicBezTo>
                    <a:cubicBezTo>
                      <a:pt x="22806" y="13187"/>
                      <a:pt x="22840" y="13325"/>
                      <a:pt x="22858" y="13497"/>
                    </a:cubicBezTo>
                    <a:cubicBezTo>
                      <a:pt x="22883" y="13668"/>
                      <a:pt x="22918" y="13858"/>
                      <a:pt x="22935" y="14072"/>
                    </a:cubicBezTo>
                    <a:cubicBezTo>
                      <a:pt x="22961" y="14287"/>
                      <a:pt x="22986" y="14519"/>
                      <a:pt x="23021" y="14743"/>
                    </a:cubicBezTo>
                    <a:cubicBezTo>
                      <a:pt x="23047" y="14967"/>
                      <a:pt x="23064" y="15190"/>
                      <a:pt x="23107" y="15405"/>
                    </a:cubicBezTo>
                    <a:cubicBezTo>
                      <a:pt x="23107" y="15431"/>
                      <a:pt x="23115" y="15465"/>
                      <a:pt x="23115" y="15482"/>
                    </a:cubicBezTo>
                    <a:lnTo>
                      <a:pt x="23133" y="15525"/>
                    </a:lnTo>
                    <a:lnTo>
                      <a:pt x="23141" y="15594"/>
                    </a:lnTo>
                    <a:lnTo>
                      <a:pt x="23150" y="15620"/>
                    </a:lnTo>
                    <a:lnTo>
                      <a:pt x="23115" y="15620"/>
                    </a:lnTo>
                    <a:cubicBezTo>
                      <a:pt x="23098" y="15620"/>
                      <a:pt x="23072" y="15611"/>
                      <a:pt x="23055" y="15611"/>
                    </a:cubicBezTo>
                    <a:cubicBezTo>
                      <a:pt x="23029" y="15611"/>
                      <a:pt x="23004" y="15603"/>
                      <a:pt x="22978" y="15603"/>
                    </a:cubicBezTo>
                    <a:cubicBezTo>
                      <a:pt x="22883" y="15594"/>
                      <a:pt x="22789" y="15577"/>
                      <a:pt x="22711" y="15568"/>
                    </a:cubicBezTo>
                    <a:cubicBezTo>
                      <a:pt x="22539" y="15560"/>
                      <a:pt x="22402" y="15560"/>
                      <a:pt x="22299" y="15560"/>
                    </a:cubicBezTo>
                    <a:cubicBezTo>
                      <a:pt x="22204" y="15560"/>
                      <a:pt x="22144" y="15568"/>
                      <a:pt x="22144" y="15568"/>
                    </a:cubicBezTo>
                    <a:cubicBezTo>
                      <a:pt x="22144" y="15568"/>
                      <a:pt x="22196" y="15560"/>
                      <a:pt x="22290" y="15551"/>
                    </a:cubicBezTo>
                    <a:cubicBezTo>
                      <a:pt x="22385" y="15534"/>
                      <a:pt x="22539" y="15525"/>
                      <a:pt x="22711" y="15525"/>
                    </a:cubicBezTo>
                    <a:cubicBezTo>
                      <a:pt x="22797" y="15525"/>
                      <a:pt x="22892" y="15534"/>
                      <a:pt x="22986" y="15551"/>
                    </a:cubicBezTo>
                    <a:cubicBezTo>
                      <a:pt x="23012" y="15551"/>
                      <a:pt x="23029" y="15551"/>
                      <a:pt x="23064" y="15560"/>
                    </a:cubicBezTo>
                    <a:lnTo>
                      <a:pt x="23072" y="15560"/>
                    </a:lnTo>
                    <a:lnTo>
                      <a:pt x="23072" y="15551"/>
                    </a:lnTo>
                    <a:lnTo>
                      <a:pt x="23064" y="15508"/>
                    </a:lnTo>
                    <a:cubicBezTo>
                      <a:pt x="23055" y="15482"/>
                      <a:pt x="23055" y="15448"/>
                      <a:pt x="23047" y="15431"/>
                    </a:cubicBezTo>
                    <a:cubicBezTo>
                      <a:pt x="23004" y="15216"/>
                      <a:pt x="22978" y="14992"/>
                      <a:pt x="22944" y="14760"/>
                    </a:cubicBezTo>
                    <a:cubicBezTo>
                      <a:pt x="22926" y="14537"/>
                      <a:pt x="22892" y="14313"/>
                      <a:pt x="22866" y="14098"/>
                    </a:cubicBezTo>
                    <a:cubicBezTo>
                      <a:pt x="22849" y="13883"/>
                      <a:pt x="22832" y="13686"/>
                      <a:pt x="22815" y="13514"/>
                    </a:cubicBezTo>
                    <a:cubicBezTo>
                      <a:pt x="22797" y="13342"/>
                      <a:pt x="22797" y="13204"/>
                      <a:pt x="22789" y="13101"/>
                    </a:cubicBezTo>
                    <a:cubicBezTo>
                      <a:pt x="22772" y="12998"/>
                      <a:pt x="22772" y="12938"/>
                      <a:pt x="22772" y="12938"/>
                    </a:cubicBezTo>
                    <a:close/>
                    <a:moveTo>
                      <a:pt x="26640" y="14881"/>
                    </a:moveTo>
                    <a:lnTo>
                      <a:pt x="26640" y="14881"/>
                    </a:lnTo>
                    <a:cubicBezTo>
                      <a:pt x="26270" y="14967"/>
                      <a:pt x="25866" y="15078"/>
                      <a:pt x="25471" y="15190"/>
                    </a:cubicBezTo>
                    <a:cubicBezTo>
                      <a:pt x="25196" y="15267"/>
                      <a:pt x="24912" y="15353"/>
                      <a:pt x="24637" y="15431"/>
                    </a:cubicBezTo>
                    <a:lnTo>
                      <a:pt x="23958" y="15620"/>
                    </a:lnTo>
                    <a:lnTo>
                      <a:pt x="23958" y="15482"/>
                    </a:lnTo>
                    <a:lnTo>
                      <a:pt x="24147" y="15439"/>
                    </a:lnTo>
                    <a:lnTo>
                      <a:pt x="26640" y="14881"/>
                    </a:lnTo>
                    <a:close/>
                    <a:moveTo>
                      <a:pt x="7101" y="13978"/>
                    </a:moveTo>
                    <a:lnTo>
                      <a:pt x="7101" y="13978"/>
                    </a:lnTo>
                    <a:cubicBezTo>
                      <a:pt x="7023" y="14459"/>
                      <a:pt x="6980" y="15061"/>
                      <a:pt x="7015" y="15732"/>
                    </a:cubicBezTo>
                    <a:cubicBezTo>
                      <a:pt x="6396" y="15474"/>
                      <a:pt x="5786" y="15224"/>
                      <a:pt x="5184" y="14975"/>
                    </a:cubicBezTo>
                    <a:cubicBezTo>
                      <a:pt x="5897" y="14502"/>
                      <a:pt x="6551" y="14184"/>
                      <a:pt x="7101" y="13978"/>
                    </a:cubicBezTo>
                    <a:close/>
                    <a:moveTo>
                      <a:pt x="13935" y="12517"/>
                    </a:moveTo>
                    <a:lnTo>
                      <a:pt x="13935" y="12517"/>
                    </a:lnTo>
                    <a:cubicBezTo>
                      <a:pt x="13221" y="13729"/>
                      <a:pt x="13084" y="14863"/>
                      <a:pt x="13084" y="15525"/>
                    </a:cubicBezTo>
                    <a:cubicBezTo>
                      <a:pt x="12989" y="14614"/>
                      <a:pt x="13178" y="13668"/>
                      <a:pt x="13660" y="12860"/>
                    </a:cubicBezTo>
                    <a:lnTo>
                      <a:pt x="13660" y="12860"/>
                    </a:lnTo>
                    <a:cubicBezTo>
                      <a:pt x="13144" y="13625"/>
                      <a:pt x="12877" y="14562"/>
                      <a:pt x="12912" y="15491"/>
                    </a:cubicBezTo>
                    <a:cubicBezTo>
                      <a:pt x="12860" y="15078"/>
                      <a:pt x="12860" y="14631"/>
                      <a:pt x="12920" y="14201"/>
                    </a:cubicBezTo>
                    <a:lnTo>
                      <a:pt x="12920" y="14201"/>
                    </a:lnTo>
                    <a:cubicBezTo>
                      <a:pt x="12757" y="14795"/>
                      <a:pt x="12714" y="15439"/>
                      <a:pt x="12800" y="16067"/>
                    </a:cubicBezTo>
                    <a:cubicBezTo>
                      <a:pt x="12052" y="15895"/>
                      <a:pt x="11330" y="15826"/>
                      <a:pt x="10668" y="15826"/>
                    </a:cubicBezTo>
                    <a:cubicBezTo>
                      <a:pt x="8691" y="15826"/>
                      <a:pt x="7247" y="16393"/>
                      <a:pt x="7247" y="16393"/>
                    </a:cubicBezTo>
                    <a:cubicBezTo>
                      <a:pt x="7238" y="16290"/>
                      <a:pt x="7230" y="16196"/>
                      <a:pt x="7212" y="16093"/>
                    </a:cubicBezTo>
                    <a:cubicBezTo>
                      <a:pt x="7814" y="15783"/>
                      <a:pt x="8442" y="15491"/>
                      <a:pt x="9078" y="15233"/>
                    </a:cubicBezTo>
                    <a:lnTo>
                      <a:pt x="9078" y="15233"/>
                    </a:lnTo>
                    <a:cubicBezTo>
                      <a:pt x="8751" y="15336"/>
                      <a:pt x="8433" y="15431"/>
                      <a:pt x="8115" y="15534"/>
                    </a:cubicBezTo>
                    <a:cubicBezTo>
                      <a:pt x="8493" y="15388"/>
                      <a:pt x="8958" y="15224"/>
                      <a:pt x="9490" y="15061"/>
                    </a:cubicBezTo>
                    <a:cubicBezTo>
                      <a:pt x="9490" y="15061"/>
                      <a:pt x="9379" y="14287"/>
                      <a:pt x="9293" y="13531"/>
                    </a:cubicBezTo>
                    <a:lnTo>
                      <a:pt x="9293" y="13531"/>
                    </a:lnTo>
                    <a:lnTo>
                      <a:pt x="9568" y="15001"/>
                    </a:lnTo>
                    <a:lnTo>
                      <a:pt x="9344" y="12680"/>
                    </a:lnTo>
                    <a:cubicBezTo>
                      <a:pt x="11313" y="12585"/>
                      <a:pt x="13935" y="12517"/>
                      <a:pt x="13935" y="12517"/>
                    </a:cubicBezTo>
                    <a:close/>
                    <a:moveTo>
                      <a:pt x="23623" y="12628"/>
                    </a:moveTo>
                    <a:lnTo>
                      <a:pt x="23700" y="12714"/>
                    </a:lnTo>
                    <a:lnTo>
                      <a:pt x="23674" y="13617"/>
                    </a:lnTo>
                    <a:cubicBezTo>
                      <a:pt x="23666" y="14158"/>
                      <a:pt x="23666" y="14700"/>
                      <a:pt x="23657" y="15250"/>
                    </a:cubicBezTo>
                    <a:cubicBezTo>
                      <a:pt x="23657" y="15603"/>
                      <a:pt x="23640" y="15955"/>
                      <a:pt x="23640" y="16325"/>
                    </a:cubicBezTo>
                    <a:cubicBezTo>
                      <a:pt x="23081" y="16376"/>
                      <a:pt x="22514" y="16428"/>
                      <a:pt x="21972" y="16471"/>
                    </a:cubicBezTo>
                    <a:cubicBezTo>
                      <a:pt x="21972" y="16239"/>
                      <a:pt x="21981" y="15989"/>
                      <a:pt x="21998" y="15740"/>
                    </a:cubicBezTo>
                    <a:cubicBezTo>
                      <a:pt x="22188" y="15714"/>
                      <a:pt x="22404" y="15692"/>
                      <a:pt x="22630" y="15692"/>
                    </a:cubicBezTo>
                    <a:cubicBezTo>
                      <a:pt x="22844" y="15692"/>
                      <a:pt x="23065" y="15712"/>
                      <a:pt x="23279" y="15766"/>
                    </a:cubicBezTo>
                    <a:cubicBezTo>
                      <a:pt x="23279" y="15766"/>
                      <a:pt x="22986" y="13806"/>
                      <a:pt x="22883" y="12671"/>
                    </a:cubicBezTo>
                    <a:cubicBezTo>
                      <a:pt x="23115" y="12646"/>
                      <a:pt x="23373" y="12628"/>
                      <a:pt x="23623" y="12628"/>
                    </a:cubicBezTo>
                    <a:close/>
                    <a:moveTo>
                      <a:pt x="20236" y="12783"/>
                    </a:moveTo>
                    <a:cubicBezTo>
                      <a:pt x="20992" y="12783"/>
                      <a:pt x="21697" y="12817"/>
                      <a:pt x="22247" y="12886"/>
                    </a:cubicBezTo>
                    <a:cubicBezTo>
                      <a:pt x="22247" y="12886"/>
                      <a:pt x="21912" y="14176"/>
                      <a:pt x="21783" y="15534"/>
                    </a:cubicBezTo>
                    <a:cubicBezTo>
                      <a:pt x="21826" y="14863"/>
                      <a:pt x="21895" y="14184"/>
                      <a:pt x="22032" y="13514"/>
                    </a:cubicBezTo>
                    <a:lnTo>
                      <a:pt x="22032" y="13514"/>
                    </a:lnTo>
                    <a:cubicBezTo>
                      <a:pt x="21783" y="14373"/>
                      <a:pt x="21654" y="15276"/>
                      <a:pt x="21654" y="16179"/>
                    </a:cubicBezTo>
                    <a:cubicBezTo>
                      <a:pt x="21628" y="15723"/>
                      <a:pt x="21628" y="15259"/>
                      <a:pt x="21654" y="14786"/>
                    </a:cubicBezTo>
                    <a:lnTo>
                      <a:pt x="21654" y="14786"/>
                    </a:lnTo>
                    <a:cubicBezTo>
                      <a:pt x="21542" y="15345"/>
                      <a:pt x="21482" y="15921"/>
                      <a:pt x="21474" y="16514"/>
                    </a:cubicBezTo>
                    <a:cubicBezTo>
                      <a:pt x="21379" y="16522"/>
                      <a:pt x="21284" y="16522"/>
                      <a:pt x="21173" y="16540"/>
                    </a:cubicBezTo>
                    <a:cubicBezTo>
                      <a:pt x="20614" y="16454"/>
                      <a:pt x="19677" y="16342"/>
                      <a:pt x="18388" y="16342"/>
                    </a:cubicBezTo>
                    <a:cubicBezTo>
                      <a:pt x="17640" y="16342"/>
                      <a:pt x="16780" y="16376"/>
                      <a:pt x="15800" y="16479"/>
                    </a:cubicBezTo>
                    <a:cubicBezTo>
                      <a:pt x="15525" y="15818"/>
                      <a:pt x="15379" y="15061"/>
                      <a:pt x="15413" y="14322"/>
                    </a:cubicBezTo>
                    <a:lnTo>
                      <a:pt x="15413" y="14322"/>
                    </a:lnTo>
                    <a:cubicBezTo>
                      <a:pt x="15336" y="14863"/>
                      <a:pt x="15336" y="15422"/>
                      <a:pt x="15439" y="15955"/>
                    </a:cubicBezTo>
                    <a:cubicBezTo>
                      <a:pt x="15284" y="15388"/>
                      <a:pt x="15198" y="14451"/>
                      <a:pt x="15499" y="13024"/>
                    </a:cubicBezTo>
                    <a:cubicBezTo>
                      <a:pt x="16643" y="12929"/>
                      <a:pt x="18559" y="12783"/>
                      <a:pt x="20236" y="12783"/>
                    </a:cubicBezTo>
                    <a:close/>
                    <a:moveTo>
                      <a:pt x="25075" y="16519"/>
                    </a:moveTo>
                    <a:cubicBezTo>
                      <a:pt x="24993" y="16527"/>
                      <a:pt x="24950" y="16533"/>
                      <a:pt x="24955" y="16540"/>
                    </a:cubicBezTo>
                    <a:cubicBezTo>
                      <a:pt x="24995" y="16533"/>
                      <a:pt x="25036" y="16526"/>
                      <a:pt x="25075" y="16519"/>
                    </a:cubicBezTo>
                    <a:close/>
                    <a:moveTo>
                      <a:pt x="11124" y="16007"/>
                    </a:moveTo>
                    <a:cubicBezTo>
                      <a:pt x="11450" y="16032"/>
                      <a:pt x="11768" y="16067"/>
                      <a:pt x="12095" y="16110"/>
                    </a:cubicBezTo>
                    <a:lnTo>
                      <a:pt x="11107" y="16643"/>
                    </a:lnTo>
                    <a:lnTo>
                      <a:pt x="11124" y="16007"/>
                    </a:lnTo>
                    <a:close/>
                    <a:moveTo>
                      <a:pt x="7754" y="16411"/>
                    </a:moveTo>
                    <a:cubicBezTo>
                      <a:pt x="7960" y="16497"/>
                      <a:pt x="8158" y="16565"/>
                      <a:pt x="8364" y="16651"/>
                    </a:cubicBezTo>
                    <a:cubicBezTo>
                      <a:pt x="8012" y="16626"/>
                      <a:pt x="7677" y="16591"/>
                      <a:pt x="7359" y="16565"/>
                    </a:cubicBezTo>
                    <a:cubicBezTo>
                      <a:pt x="7333" y="16565"/>
                      <a:pt x="7316" y="16565"/>
                      <a:pt x="7290" y="16557"/>
                    </a:cubicBezTo>
                    <a:lnTo>
                      <a:pt x="7316" y="16557"/>
                    </a:lnTo>
                    <a:cubicBezTo>
                      <a:pt x="7316" y="16557"/>
                      <a:pt x="7470" y="16488"/>
                      <a:pt x="7754" y="16411"/>
                    </a:cubicBezTo>
                    <a:close/>
                    <a:moveTo>
                      <a:pt x="18714" y="16522"/>
                    </a:moveTo>
                    <a:cubicBezTo>
                      <a:pt x="19282" y="16540"/>
                      <a:pt x="19789" y="16565"/>
                      <a:pt x="20193" y="16600"/>
                    </a:cubicBezTo>
                    <a:cubicBezTo>
                      <a:pt x="19634" y="16634"/>
                      <a:pt x="19118" y="16669"/>
                      <a:pt x="18706" y="16686"/>
                    </a:cubicBezTo>
                    <a:cubicBezTo>
                      <a:pt x="18714" y="16634"/>
                      <a:pt x="18714" y="16583"/>
                      <a:pt x="18714" y="16522"/>
                    </a:cubicBezTo>
                    <a:close/>
                    <a:moveTo>
                      <a:pt x="10737" y="15998"/>
                    </a:moveTo>
                    <a:lnTo>
                      <a:pt x="10754" y="16849"/>
                    </a:lnTo>
                    <a:cubicBezTo>
                      <a:pt x="10290" y="16815"/>
                      <a:pt x="9834" y="16772"/>
                      <a:pt x="9396" y="16737"/>
                    </a:cubicBezTo>
                    <a:cubicBezTo>
                      <a:pt x="9035" y="16583"/>
                      <a:pt x="8665" y="16428"/>
                      <a:pt x="8287" y="16265"/>
                    </a:cubicBezTo>
                    <a:cubicBezTo>
                      <a:pt x="8906" y="16136"/>
                      <a:pt x="9723" y="15998"/>
                      <a:pt x="10668" y="15998"/>
                    </a:cubicBezTo>
                    <a:close/>
                    <a:moveTo>
                      <a:pt x="14072" y="15095"/>
                    </a:moveTo>
                    <a:cubicBezTo>
                      <a:pt x="14081" y="15938"/>
                      <a:pt x="14193" y="16634"/>
                      <a:pt x="14201" y="16677"/>
                    </a:cubicBezTo>
                    <a:lnTo>
                      <a:pt x="14236" y="16858"/>
                    </a:lnTo>
                    <a:lnTo>
                      <a:pt x="14416" y="16823"/>
                    </a:lnTo>
                    <a:cubicBezTo>
                      <a:pt x="15748" y="16626"/>
                      <a:pt x="17047" y="16522"/>
                      <a:pt x="18276" y="16514"/>
                    </a:cubicBezTo>
                    <a:lnTo>
                      <a:pt x="18276" y="16694"/>
                    </a:lnTo>
                    <a:cubicBezTo>
                      <a:pt x="17769" y="16720"/>
                      <a:pt x="17459" y="16729"/>
                      <a:pt x="17442" y="16729"/>
                    </a:cubicBezTo>
                    <a:cubicBezTo>
                      <a:pt x="17330" y="16755"/>
                      <a:pt x="17227" y="16849"/>
                      <a:pt x="17227" y="16978"/>
                    </a:cubicBezTo>
                    <a:lnTo>
                      <a:pt x="17227" y="17159"/>
                    </a:lnTo>
                    <a:cubicBezTo>
                      <a:pt x="15276" y="17150"/>
                      <a:pt x="13092" y="17030"/>
                      <a:pt x="11089" y="16883"/>
                    </a:cubicBezTo>
                    <a:lnTo>
                      <a:pt x="11089" y="16729"/>
                    </a:lnTo>
                    <a:lnTo>
                      <a:pt x="12198" y="16118"/>
                    </a:lnTo>
                    <a:cubicBezTo>
                      <a:pt x="12499" y="16170"/>
                      <a:pt x="12791" y="16222"/>
                      <a:pt x="13066" y="16308"/>
                    </a:cubicBezTo>
                    <a:lnTo>
                      <a:pt x="13359" y="16385"/>
                    </a:lnTo>
                    <a:lnTo>
                      <a:pt x="13359" y="16385"/>
                    </a:lnTo>
                    <a:lnTo>
                      <a:pt x="13307" y="16093"/>
                    </a:lnTo>
                    <a:cubicBezTo>
                      <a:pt x="13307" y="16084"/>
                      <a:pt x="13264" y="15878"/>
                      <a:pt x="13264" y="15534"/>
                    </a:cubicBezTo>
                    <a:lnTo>
                      <a:pt x="14072" y="15095"/>
                    </a:lnTo>
                    <a:close/>
                    <a:moveTo>
                      <a:pt x="26373" y="16204"/>
                    </a:moveTo>
                    <a:lnTo>
                      <a:pt x="26373" y="16204"/>
                    </a:lnTo>
                    <a:cubicBezTo>
                      <a:pt x="26100" y="16301"/>
                      <a:pt x="25633" y="16419"/>
                      <a:pt x="25075" y="16519"/>
                    </a:cubicBezTo>
                    <a:lnTo>
                      <a:pt x="25075" y="16519"/>
                    </a:lnTo>
                    <a:cubicBezTo>
                      <a:pt x="25303" y="16497"/>
                      <a:pt x="25838" y="16465"/>
                      <a:pt x="26545" y="16376"/>
                    </a:cubicBezTo>
                    <a:lnTo>
                      <a:pt x="26545" y="16376"/>
                    </a:lnTo>
                    <a:cubicBezTo>
                      <a:pt x="26545" y="16651"/>
                      <a:pt x="26537" y="17167"/>
                      <a:pt x="26442" y="17743"/>
                    </a:cubicBezTo>
                    <a:lnTo>
                      <a:pt x="25471" y="17872"/>
                    </a:lnTo>
                    <a:cubicBezTo>
                      <a:pt x="25127" y="17906"/>
                      <a:pt x="24783" y="17958"/>
                      <a:pt x="24439" y="17984"/>
                    </a:cubicBezTo>
                    <a:cubicBezTo>
                      <a:pt x="23752" y="18061"/>
                      <a:pt x="23055" y="18113"/>
                      <a:pt x="22368" y="18173"/>
                    </a:cubicBezTo>
                    <a:cubicBezTo>
                      <a:pt x="23064" y="18156"/>
                      <a:pt x="23752" y="18139"/>
                      <a:pt x="24448" y="18104"/>
                    </a:cubicBezTo>
                    <a:cubicBezTo>
                      <a:pt x="24792" y="18087"/>
                      <a:pt x="25153" y="18061"/>
                      <a:pt x="25497" y="18035"/>
                    </a:cubicBezTo>
                    <a:cubicBezTo>
                      <a:pt x="25797" y="18018"/>
                      <a:pt x="26098" y="17992"/>
                      <a:pt x="26408" y="17967"/>
                    </a:cubicBezTo>
                    <a:lnTo>
                      <a:pt x="26408" y="17967"/>
                    </a:lnTo>
                    <a:cubicBezTo>
                      <a:pt x="26382" y="18035"/>
                      <a:pt x="26373" y="18121"/>
                      <a:pt x="26356" y="18199"/>
                    </a:cubicBezTo>
                    <a:cubicBezTo>
                      <a:pt x="24697" y="18319"/>
                      <a:pt x="23029" y="18379"/>
                      <a:pt x="21370" y="18422"/>
                    </a:cubicBezTo>
                    <a:cubicBezTo>
                      <a:pt x="20477" y="18440"/>
                      <a:pt x="19589" y="18451"/>
                      <a:pt x="18701" y="18451"/>
                    </a:cubicBezTo>
                    <a:cubicBezTo>
                      <a:pt x="17906" y="18451"/>
                      <a:pt x="17112" y="18442"/>
                      <a:pt x="16316" y="18422"/>
                    </a:cubicBezTo>
                    <a:lnTo>
                      <a:pt x="15680" y="18414"/>
                    </a:lnTo>
                    <a:lnTo>
                      <a:pt x="15052" y="18396"/>
                    </a:lnTo>
                    <a:cubicBezTo>
                      <a:pt x="14631" y="18379"/>
                      <a:pt x="14210" y="18371"/>
                      <a:pt x="13789" y="18353"/>
                    </a:cubicBezTo>
                    <a:cubicBezTo>
                      <a:pt x="12955" y="18310"/>
                      <a:pt x="12104" y="18276"/>
                      <a:pt x="11270" y="18224"/>
                    </a:cubicBezTo>
                    <a:cubicBezTo>
                      <a:pt x="9594" y="18130"/>
                      <a:pt x="7917" y="17975"/>
                      <a:pt x="6241" y="17803"/>
                    </a:cubicBezTo>
                    <a:lnTo>
                      <a:pt x="6241" y="17803"/>
                    </a:lnTo>
                    <a:cubicBezTo>
                      <a:pt x="7917" y="18001"/>
                      <a:pt x="9594" y="18181"/>
                      <a:pt x="11270" y="18302"/>
                    </a:cubicBezTo>
                    <a:cubicBezTo>
                      <a:pt x="12104" y="18371"/>
                      <a:pt x="12946" y="18414"/>
                      <a:pt x="13789" y="18474"/>
                    </a:cubicBezTo>
                    <a:lnTo>
                      <a:pt x="15052" y="18534"/>
                    </a:lnTo>
                    <a:lnTo>
                      <a:pt x="15680" y="18568"/>
                    </a:lnTo>
                    <a:lnTo>
                      <a:pt x="16316" y="18586"/>
                    </a:lnTo>
                    <a:cubicBezTo>
                      <a:pt x="17740" y="18644"/>
                      <a:pt x="19170" y="18665"/>
                      <a:pt x="20591" y="18665"/>
                    </a:cubicBezTo>
                    <a:cubicBezTo>
                      <a:pt x="20851" y="18665"/>
                      <a:pt x="21111" y="18664"/>
                      <a:pt x="21370" y="18663"/>
                    </a:cubicBezTo>
                    <a:cubicBezTo>
                      <a:pt x="23004" y="18654"/>
                      <a:pt x="24620" y="18611"/>
                      <a:pt x="26253" y="18525"/>
                    </a:cubicBezTo>
                    <a:lnTo>
                      <a:pt x="26253" y="18525"/>
                    </a:lnTo>
                    <a:cubicBezTo>
                      <a:pt x="26236" y="18586"/>
                      <a:pt x="26210" y="18646"/>
                      <a:pt x="26193" y="18706"/>
                    </a:cubicBezTo>
                    <a:cubicBezTo>
                      <a:pt x="25310" y="18819"/>
                      <a:pt x="23703" y="18869"/>
                      <a:pt x="21757" y="18869"/>
                    </a:cubicBezTo>
                    <a:cubicBezTo>
                      <a:pt x="15593" y="18869"/>
                      <a:pt x="6033" y="18371"/>
                      <a:pt x="5347" y="17829"/>
                    </a:cubicBezTo>
                    <a:cubicBezTo>
                      <a:pt x="4866" y="17244"/>
                      <a:pt x="4806" y="16634"/>
                      <a:pt x="4806" y="16634"/>
                    </a:cubicBezTo>
                    <a:cubicBezTo>
                      <a:pt x="5940" y="16634"/>
                      <a:pt x="12516" y="17416"/>
                      <a:pt x="17476" y="17416"/>
                    </a:cubicBezTo>
                    <a:cubicBezTo>
                      <a:pt x="18259" y="17416"/>
                      <a:pt x="23691" y="17116"/>
                      <a:pt x="26356" y="16858"/>
                    </a:cubicBezTo>
                    <a:lnTo>
                      <a:pt x="26356" y="16858"/>
                    </a:lnTo>
                    <a:cubicBezTo>
                      <a:pt x="26356" y="16858"/>
                      <a:pt x="20455" y="17162"/>
                      <a:pt x="17912" y="17162"/>
                    </a:cubicBezTo>
                    <a:cubicBezTo>
                      <a:pt x="17753" y="17162"/>
                      <a:pt x="17607" y="17161"/>
                      <a:pt x="17476" y="17159"/>
                    </a:cubicBezTo>
                    <a:lnTo>
                      <a:pt x="17476" y="16995"/>
                    </a:lnTo>
                    <a:cubicBezTo>
                      <a:pt x="17476" y="16995"/>
                      <a:pt x="22797" y="16815"/>
                      <a:pt x="26373" y="16204"/>
                    </a:cubicBezTo>
                    <a:close/>
                    <a:moveTo>
                      <a:pt x="5631" y="18319"/>
                    </a:moveTo>
                    <a:lnTo>
                      <a:pt x="5631" y="18319"/>
                    </a:lnTo>
                    <a:cubicBezTo>
                      <a:pt x="6293" y="18448"/>
                      <a:pt x="9258" y="18972"/>
                      <a:pt x="15198" y="19187"/>
                    </a:cubicBezTo>
                    <a:cubicBezTo>
                      <a:pt x="18947" y="19318"/>
                      <a:pt x="21733" y="19349"/>
                      <a:pt x="23478" y="19349"/>
                    </a:cubicBezTo>
                    <a:cubicBezTo>
                      <a:pt x="24029" y="19349"/>
                      <a:pt x="24477" y="19346"/>
                      <a:pt x="24817" y="19342"/>
                    </a:cubicBezTo>
                    <a:lnTo>
                      <a:pt x="24817" y="19342"/>
                    </a:lnTo>
                    <a:lnTo>
                      <a:pt x="21422" y="19522"/>
                    </a:lnTo>
                    <a:lnTo>
                      <a:pt x="24783" y="19651"/>
                    </a:lnTo>
                    <a:lnTo>
                      <a:pt x="16101" y="19703"/>
                    </a:lnTo>
                    <a:lnTo>
                      <a:pt x="11433" y="19737"/>
                    </a:lnTo>
                    <a:lnTo>
                      <a:pt x="9104" y="19755"/>
                    </a:lnTo>
                    <a:cubicBezTo>
                      <a:pt x="8330" y="19772"/>
                      <a:pt x="7548" y="19755"/>
                      <a:pt x="6774" y="19798"/>
                    </a:cubicBezTo>
                    <a:cubicBezTo>
                      <a:pt x="7548" y="19832"/>
                      <a:pt x="8330" y="19832"/>
                      <a:pt x="9104" y="19841"/>
                    </a:cubicBezTo>
                    <a:lnTo>
                      <a:pt x="11433" y="19866"/>
                    </a:lnTo>
                    <a:lnTo>
                      <a:pt x="16101" y="19901"/>
                    </a:lnTo>
                    <a:lnTo>
                      <a:pt x="19643" y="19918"/>
                    </a:lnTo>
                    <a:lnTo>
                      <a:pt x="7075" y="19918"/>
                    </a:lnTo>
                    <a:cubicBezTo>
                      <a:pt x="6697" y="19901"/>
                      <a:pt x="6439" y="19780"/>
                      <a:pt x="6250" y="19600"/>
                    </a:cubicBezTo>
                    <a:lnTo>
                      <a:pt x="11287" y="19600"/>
                    </a:lnTo>
                    <a:lnTo>
                      <a:pt x="6112" y="19428"/>
                    </a:lnTo>
                    <a:cubicBezTo>
                      <a:pt x="5992" y="19256"/>
                      <a:pt x="5906" y="19041"/>
                      <a:pt x="5828" y="18826"/>
                    </a:cubicBezTo>
                    <a:lnTo>
                      <a:pt x="5828" y="18826"/>
                    </a:lnTo>
                    <a:cubicBezTo>
                      <a:pt x="6267" y="18878"/>
                      <a:pt x="6714" y="18921"/>
                      <a:pt x="7144" y="18964"/>
                    </a:cubicBezTo>
                    <a:cubicBezTo>
                      <a:pt x="7634" y="19007"/>
                      <a:pt x="8132" y="19050"/>
                      <a:pt x="8631" y="19067"/>
                    </a:cubicBezTo>
                    <a:cubicBezTo>
                      <a:pt x="9129" y="19101"/>
                      <a:pt x="9637" y="19127"/>
                      <a:pt x="10127" y="19136"/>
                    </a:cubicBezTo>
                    <a:cubicBezTo>
                      <a:pt x="10617" y="19161"/>
                      <a:pt x="11124" y="19161"/>
                      <a:pt x="11622" y="19161"/>
                    </a:cubicBezTo>
                    <a:cubicBezTo>
                      <a:pt x="11124" y="19136"/>
                      <a:pt x="10634" y="19101"/>
                      <a:pt x="10127" y="19058"/>
                    </a:cubicBezTo>
                    <a:cubicBezTo>
                      <a:pt x="9628" y="19015"/>
                      <a:pt x="9138" y="18972"/>
                      <a:pt x="8639" y="18921"/>
                    </a:cubicBezTo>
                    <a:cubicBezTo>
                      <a:pt x="8149" y="18869"/>
                      <a:pt x="7651" y="18800"/>
                      <a:pt x="7161" y="18740"/>
                    </a:cubicBezTo>
                    <a:cubicBezTo>
                      <a:pt x="6680" y="18671"/>
                      <a:pt x="6190" y="18603"/>
                      <a:pt x="5708" y="18517"/>
                    </a:cubicBezTo>
                    <a:cubicBezTo>
                      <a:pt x="5691" y="18448"/>
                      <a:pt x="5665" y="18388"/>
                      <a:pt x="5631" y="18319"/>
                    </a:cubicBezTo>
                    <a:close/>
                    <a:moveTo>
                      <a:pt x="11072" y="0"/>
                    </a:moveTo>
                    <a:cubicBezTo>
                      <a:pt x="11021" y="310"/>
                      <a:pt x="10978" y="619"/>
                      <a:pt x="10943" y="937"/>
                    </a:cubicBezTo>
                    <a:cubicBezTo>
                      <a:pt x="10617" y="989"/>
                      <a:pt x="10290" y="1049"/>
                      <a:pt x="9989" y="1127"/>
                    </a:cubicBezTo>
                    <a:cubicBezTo>
                      <a:pt x="9989" y="1127"/>
                      <a:pt x="9688" y="1969"/>
                      <a:pt x="9499" y="2622"/>
                    </a:cubicBezTo>
                    <a:lnTo>
                      <a:pt x="215" y="13084"/>
                    </a:lnTo>
                    <a:cubicBezTo>
                      <a:pt x="146" y="13075"/>
                      <a:pt x="78" y="13058"/>
                      <a:pt x="0" y="13041"/>
                    </a:cubicBezTo>
                    <a:lnTo>
                      <a:pt x="0" y="13041"/>
                    </a:lnTo>
                    <a:cubicBezTo>
                      <a:pt x="379" y="13299"/>
                      <a:pt x="765" y="13497"/>
                      <a:pt x="1178" y="13677"/>
                    </a:cubicBezTo>
                    <a:cubicBezTo>
                      <a:pt x="1582" y="13849"/>
                      <a:pt x="1995" y="14021"/>
                      <a:pt x="2390" y="14193"/>
                    </a:cubicBezTo>
                    <a:cubicBezTo>
                      <a:pt x="3207" y="14537"/>
                      <a:pt x="4023" y="14872"/>
                      <a:pt x="4831" y="15216"/>
                    </a:cubicBezTo>
                    <a:cubicBezTo>
                      <a:pt x="5562" y="15517"/>
                      <a:pt x="6275" y="15809"/>
                      <a:pt x="7006" y="16110"/>
                    </a:cubicBezTo>
                    <a:lnTo>
                      <a:pt x="7041" y="16393"/>
                    </a:lnTo>
                    <a:lnTo>
                      <a:pt x="7066" y="16540"/>
                    </a:lnTo>
                    <a:cubicBezTo>
                      <a:pt x="5932" y="16436"/>
                      <a:pt x="5115" y="16368"/>
                      <a:pt x="4771" y="16368"/>
                    </a:cubicBezTo>
                    <a:cubicBezTo>
                      <a:pt x="4711" y="16368"/>
                      <a:pt x="4642" y="16393"/>
                      <a:pt x="4599" y="16436"/>
                    </a:cubicBezTo>
                    <a:cubicBezTo>
                      <a:pt x="4556" y="16479"/>
                      <a:pt x="4539" y="16548"/>
                      <a:pt x="4548" y="16608"/>
                    </a:cubicBezTo>
                    <a:cubicBezTo>
                      <a:pt x="4548" y="16643"/>
                      <a:pt x="4634" y="17365"/>
                      <a:pt x="5218" y="18027"/>
                    </a:cubicBezTo>
                    <a:cubicBezTo>
                      <a:pt x="5364" y="18199"/>
                      <a:pt x="5450" y="18457"/>
                      <a:pt x="5545" y="18749"/>
                    </a:cubicBezTo>
                    <a:cubicBezTo>
                      <a:pt x="5751" y="19359"/>
                      <a:pt x="6009" y="20116"/>
                      <a:pt x="7075" y="20116"/>
                    </a:cubicBezTo>
                    <a:lnTo>
                      <a:pt x="25299" y="20116"/>
                    </a:lnTo>
                    <a:cubicBezTo>
                      <a:pt x="25385" y="20116"/>
                      <a:pt x="25462" y="20073"/>
                      <a:pt x="25505" y="19995"/>
                    </a:cubicBezTo>
                    <a:cubicBezTo>
                      <a:pt x="25600" y="19815"/>
                      <a:pt x="25763" y="19480"/>
                      <a:pt x="25763" y="19299"/>
                    </a:cubicBezTo>
                    <a:cubicBezTo>
                      <a:pt x="25763" y="19273"/>
                      <a:pt x="25746" y="19101"/>
                      <a:pt x="25574" y="19041"/>
                    </a:cubicBezTo>
                    <a:cubicBezTo>
                      <a:pt x="25746" y="18990"/>
                      <a:pt x="25978" y="18929"/>
                      <a:pt x="26193" y="18904"/>
                    </a:cubicBezTo>
                    <a:cubicBezTo>
                      <a:pt x="26262" y="18886"/>
                      <a:pt x="26330" y="18835"/>
                      <a:pt x="26365" y="18757"/>
                    </a:cubicBezTo>
                    <a:cubicBezTo>
                      <a:pt x="26838" y="17580"/>
                      <a:pt x="26734" y="16179"/>
                      <a:pt x="26734" y="16127"/>
                    </a:cubicBezTo>
                    <a:cubicBezTo>
                      <a:pt x="26734" y="16058"/>
                      <a:pt x="26709" y="16007"/>
                      <a:pt x="26648" y="15964"/>
                    </a:cubicBezTo>
                    <a:cubicBezTo>
                      <a:pt x="26605" y="15938"/>
                      <a:pt x="26563" y="15921"/>
                      <a:pt x="26511" y="15921"/>
                    </a:cubicBezTo>
                    <a:lnTo>
                      <a:pt x="26468" y="15921"/>
                    </a:lnTo>
                    <a:cubicBezTo>
                      <a:pt x="25686" y="16067"/>
                      <a:pt x="24817" y="16179"/>
                      <a:pt x="23915" y="16282"/>
                    </a:cubicBezTo>
                    <a:cubicBezTo>
                      <a:pt x="23915" y="16127"/>
                      <a:pt x="23923" y="15981"/>
                      <a:pt x="23923" y="15835"/>
                    </a:cubicBezTo>
                    <a:cubicBezTo>
                      <a:pt x="24173" y="15775"/>
                      <a:pt x="24422" y="15723"/>
                      <a:pt x="24663" y="15654"/>
                    </a:cubicBezTo>
                    <a:cubicBezTo>
                      <a:pt x="24946" y="15577"/>
                      <a:pt x="25221" y="15517"/>
                      <a:pt x="25505" y="15439"/>
                    </a:cubicBezTo>
                    <a:cubicBezTo>
                      <a:pt x="26064" y="15302"/>
                      <a:pt x="26623" y="15147"/>
                      <a:pt x="27181" y="15001"/>
                    </a:cubicBezTo>
                    <a:cubicBezTo>
                      <a:pt x="27740" y="14846"/>
                      <a:pt x="28299" y="14700"/>
                      <a:pt x="28849" y="14537"/>
                    </a:cubicBezTo>
                    <a:cubicBezTo>
                      <a:pt x="29124" y="14459"/>
                      <a:pt x="29408" y="14391"/>
                      <a:pt x="29683" y="14305"/>
                    </a:cubicBezTo>
                    <a:cubicBezTo>
                      <a:pt x="29967" y="14219"/>
                      <a:pt x="30233" y="14115"/>
                      <a:pt x="30491" y="13969"/>
                    </a:cubicBezTo>
                    <a:cubicBezTo>
                      <a:pt x="30379" y="13969"/>
                      <a:pt x="30285" y="13978"/>
                      <a:pt x="30181" y="13987"/>
                    </a:cubicBezTo>
                    <a:lnTo>
                      <a:pt x="25935" y="7952"/>
                    </a:lnTo>
                    <a:cubicBezTo>
                      <a:pt x="25806" y="6800"/>
                      <a:pt x="25436" y="5923"/>
                      <a:pt x="25419" y="5880"/>
                    </a:cubicBezTo>
                    <a:lnTo>
                      <a:pt x="25376" y="5777"/>
                    </a:lnTo>
                    <a:lnTo>
                      <a:pt x="25264" y="5769"/>
                    </a:lnTo>
                    <a:cubicBezTo>
                      <a:pt x="24964" y="5726"/>
                      <a:pt x="24637" y="5708"/>
                      <a:pt x="24319" y="5691"/>
                    </a:cubicBezTo>
                    <a:lnTo>
                      <a:pt x="24147" y="5450"/>
                    </a:lnTo>
                    <a:cubicBezTo>
                      <a:pt x="24138" y="4918"/>
                      <a:pt x="24121" y="4393"/>
                      <a:pt x="24044" y="3860"/>
                    </a:cubicBezTo>
                    <a:cubicBezTo>
                      <a:pt x="23932" y="4393"/>
                      <a:pt x="23889" y="4943"/>
                      <a:pt x="23863" y="5476"/>
                    </a:cubicBezTo>
                    <a:lnTo>
                      <a:pt x="23863" y="5511"/>
                    </a:lnTo>
                    <a:lnTo>
                      <a:pt x="20863" y="4041"/>
                    </a:lnTo>
                    <a:lnTo>
                      <a:pt x="20855" y="4032"/>
                    </a:lnTo>
                    <a:cubicBezTo>
                      <a:pt x="20820" y="3800"/>
                      <a:pt x="20794" y="3568"/>
                      <a:pt x="20777" y="3310"/>
                    </a:cubicBezTo>
                    <a:lnTo>
                      <a:pt x="20751" y="3130"/>
                    </a:lnTo>
                    <a:lnTo>
                      <a:pt x="20571" y="3138"/>
                    </a:lnTo>
                    <a:cubicBezTo>
                      <a:pt x="20562" y="3138"/>
                      <a:pt x="20433" y="3147"/>
                      <a:pt x="20201" y="3155"/>
                    </a:cubicBezTo>
                    <a:lnTo>
                      <a:pt x="20090" y="3001"/>
                    </a:lnTo>
                    <a:cubicBezTo>
                      <a:pt x="20236" y="3001"/>
                      <a:pt x="20390" y="3009"/>
                      <a:pt x="20545" y="3018"/>
                    </a:cubicBezTo>
                    <a:cubicBezTo>
                      <a:pt x="20545" y="3018"/>
                      <a:pt x="20193" y="2399"/>
                      <a:pt x="20227" y="1436"/>
                    </a:cubicBezTo>
                    <a:lnTo>
                      <a:pt x="20227" y="1436"/>
                    </a:lnTo>
                    <a:cubicBezTo>
                      <a:pt x="20227" y="1436"/>
                      <a:pt x="19728" y="1470"/>
                      <a:pt x="19075" y="1548"/>
                    </a:cubicBezTo>
                    <a:cubicBezTo>
                      <a:pt x="19058" y="1066"/>
                      <a:pt x="19015" y="576"/>
                      <a:pt x="18938" y="86"/>
                    </a:cubicBezTo>
                    <a:cubicBezTo>
                      <a:pt x="18826" y="568"/>
                      <a:pt x="18757" y="1066"/>
                      <a:pt x="18714" y="1548"/>
                    </a:cubicBezTo>
                    <a:lnTo>
                      <a:pt x="14958" y="2012"/>
                    </a:lnTo>
                    <a:lnTo>
                      <a:pt x="12938" y="1419"/>
                    </a:lnTo>
                    <a:cubicBezTo>
                      <a:pt x="12920" y="1204"/>
                      <a:pt x="12920" y="963"/>
                      <a:pt x="12955" y="697"/>
                    </a:cubicBezTo>
                    <a:lnTo>
                      <a:pt x="12955" y="697"/>
                    </a:lnTo>
                    <a:cubicBezTo>
                      <a:pt x="12955" y="697"/>
                      <a:pt x="12104" y="748"/>
                      <a:pt x="11175" y="894"/>
                    </a:cubicBezTo>
                    <a:cubicBezTo>
                      <a:pt x="11158" y="594"/>
                      <a:pt x="11124" y="301"/>
                      <a:pt x="11072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46"/>
              <p:cNvSpPr/>
              <p:nvPr/>
            </p:nvSpPr>
            <p:spPr>
              <a:xfrm>
                <a:off x="2275450" y="1110625"/>
                <a:ext cx="25600" cy="840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3362" extrusionOk="0">
                    <a:moveTo>
                      <a:pt x="1024" y="1"/>
                    </a:moveTo>
                    <a:cubicBezTo>
                      <a:pt x="1024" y="2"/>
                      <a:pt x="1006" y="53"/>
                      <a:pt x="964" y="138"/>
                    </a:cubicBezTo>
                    <a:cubicBezTo>
                      <a:pt x="921" y="224"/>
                      <a:pt x="861" y="353"/>
                      <a:pt x="800" y="508"/>
                    </a:cubicBezTo>
                    <a:cubicBezTo>
                      <a:pt x="732" y="654"/>
                      <a:pt x="654" y="843"/>
                      <a:pt x="585" y="1032"/>
                    </a:cubicBezTo>
                    <a:cubicBezTo>
                      <a:pt x="508" y="1230"/>
                      <a:pt x="439" y="1445"/>
                      <a:pt x="379" y="1643"/>
                    </a:cubicBezTo>
                    <a:cubicBezTo>
                      <a:pt x="319" y="1857"/>
                      <a:pt x="259" y="2072"/>
                      <a:pt x="207" y="2270"/>
                    </a:cubicBezTo>
                    <a:cubicBezTo>
                      <a:pt x="156" y="2468"/>
                      <a:pt x="121" y="2657"/>
                      <a:pt x="87" y="2820"/>
                    </a:cubicBezTo>
                    <a:cubicBezTo>
                      <a:pt x="53" y="2975"/>
                      <a:pt x="35" y="3121"/>
                      <a:pt x="27" y="3216"/>
                    </a:cubicBezTo>
                    <a:cubicBezTo>
                      <a:pt x="10" y="3310"/>
                      <a:pt x="1" y="3362"/>
                      <a:pt x="1" y="3362"/>
                    </a:cubicBezTo>
                    <a:cubicBezTo>
                      <a:pt x="1" y="3362"/>
                      <a:pt x="10" y="3310"/>
                      <a:pt x="35" y="3216"/>
                    </a:cubicBezTo>
                    <a:cubicBezTo>
                      <a:pt x="53" y="3121"/>
                      <a:pt x="87" y="2992"/>
                      <a:pt x="130" y="2829"/>
                    </a:cubicBezTo>
                    <a:cubicBezTo>
                      <a:pt x="173" y="2665"/>
                      <a:pt x="216" y="2485"/>
                      <a:pt x="267" y="2279"/>
                    </a:cubicBezTo>
                    <a:cubicBezTo>
                      <a:pt x="328" y="2072"/>
                      <a:pt x="388" y="1866"/>
                      <a:pt x="457" y="1651"/>
                    </a:cubicBezTo>
                    <a:cubicBezTo>
                      <a:pt x="517" y="1436"/>
                      <a:pt x="585" y="1239"/>
                      <a:pt x="646" y="1041"/>
                    </a:cubicBezTo>
                    <a:cubicBezTo>
                      <a:pt x="714" y="852"/>
                      <a:pt x="775" y="671"/>
                      <a:pt x="835" y="516"/>
                    </a:cubicBezTo>
                    <a:cubicBezTo>
                      <a:pt x="886" y="370"/>
                      <a:pt x="938" y="224"/>
                      <a:pt x="972" y="138"/>
                    </a:cubicBezTo>
                    <a:cubicBezTo>
                      <a:pt x="1006" y="53"/>
                      <a:pt x="1024" y="2"/>
                      <a:pt x="1024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46"/>
              <p:cNvSpPr/>
              <p:nvPr/>
            </p:nvSpPr>
            <p:spPr>
              <a:xfrm>
                <a:off x="2310275" y="1064000"/>
                <a:ext cx="9050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989" extrusionOk="0">
                    <a:moveTo>
                      <a:pt x="362" y="0"/>
                    </a:moveTo>
                    <a:lnTo>
                      <a:pt x="362" y="0"/>
                    </a:lnTo>
                    <a:cubicBezTo>
                      <a:pt x="362" y="0"/>
                      <a:pt x="353" y="9"/>
                      <a:pt x="344" y="43"/>
                    </a:cubicBezTo>
                    <a:lnTo>
                      <a:pt x="284" y="146"/>
                    </a:lnTo>
                    <a:cubicBezTo>
                      <a:pt x="267" y="189"/>
                      <a:pt x="241" y="241"/>
                      <a:pt x="224" y="301"/>
                    </a:cubicBezTo>
                    <a:cubicBezTo>
                      <a:pt x="198" y="353"/>
                      <a:pt x="181" y="413"/>
                      <a:pt x="147" y="482"/>
                    </a:cubicBezTo>
                    <a:cubicBezTo>
                      <a:pt x="129" y="542"/>
                      <a:pt x="104" y="602"/>
                      <a:pt x="86" y="662"/>
                    </a:cubicBezTo>
                    <a:cubicBezTo>
                      <a:pt x="69" y="731"/>
                      <a:pt x="61" y="783"/>
                      <a:pt x="43" y="826"/>
                    </a:cubicBezTo>
                    <a:cubicBezTo>
                      <a:pt x="26" y="868"/>
                      <a:pt x="18" y="911"/>
                      <a:pt x="9" y="946"/>
                    </a:cubicBezTo>
                    <a:cubicBezTo>
                      <a:pt x="1" y="972"/>
                      <a:pt x="1" y="989"/>
                      <a:pt x="1" y="989"/>
                    </a:cubicBezTo>
                    <a:cubicBezTo>
                      <a:pt x="1" y="989"/>
                      <a:pt x="9" y="972"/>
                      <a:pt x="18" y="946"/>
                    </a:cubicBezTo>
                    <a:lnTo>
                      <a:pt x="69" y="834"/>
                    </a:lnTo>
                    <a:cubicBezTo>
                      <a:pt x="95" y="791"/>
                      <a:pt x="112" y="740"/>
                      <a:pt x="138" y="688"/>
                    </a:cubicBezTo>
                    <a:cubicBezTo>
                      <a:pt x="155" y="628"/>
                      <a:pt x="181" y="568"/>
                      <a:pt x="215" y="499"/>
                    </a:cubicBezTo>
                    <a:cubicBezTo>
                      <a:pt x="233" y="439"/>
                      <a:pt x="250" y="387"/>
                      <a:pt x="276" y="318"/>
                    </a:cubicBezTo>
                    <a:cubicBezTo>
                      <a:pt x="301" y="267"/>
                      <a:pt x="310" y="198"/>
                      <a:pt x="319" y="155"/>
                    </a:cubicBezTo>
                    <a:cubicBezTo>
                      <a:pt x="327" y="112"/>
                      <a:pt x="336" y="69"/>
                      <a:pt x="353" y="43"/>
                    </a:cubicBezTo>
                    <a:cubicBezTo>
                      <a:pt x="362" y="9"/>
                      <a:pt x="362" y="0"/>
                      <a:pt x="362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46"/>
              <p:cNvSpPr/>
              <p:nvPr/>
            </p:nvSpPr>
            <p:spPr>
              <a:xfrm>
                <a:off x="2291150" y="1106125"/>
                <a:ext cx="85775" cy="77375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3095" extrusionOk="0">
                    <a:moveTo>
                      <a:pt x="3430" y="0"/>
                    </a:moveTo>
                    <a:lnTo>
                      <a:pt x="3430" y="0"/>
                    </a:lnTo>
                    <a:cubicBezTo>
                      <a:pt x="3430" y="0"/>
                      <a:pt x="3361" y="43"/>
                      <a:pt x="3250" y="103"/>
                    </a:cubicBezTo>
                    <a:cubicBezTo>
                      <a:pt x="3147" y="172"/>
                      <a:pt x="3001" y="267"/>
                      <a:pt x="2811" y="396"/>
                    </a:cubicBezTo>
                    <a:cubicBezTo>
                      <a:pt x="2631" y="524"/>
                      <a:pt x="2425" y="679"/>
                      <a:pt x="2210" y="834"/>
                    </a:cubicBezTo>
                    <a:cubicBezTo>
                      <a:pt x="2012" y="997"/>
                      <a:pt x="1780" y="1195"/>
                      <a:pt x="1565" y="1384"/>
                    </a:cubicBezTo>
                    <a:cubicBezTo>
                      <a:pt x="1350" y="1582"/>
                      <a:pt x="1152" y="1780"/>
                      <a:pt x="955" y="1977"/>
                    </a:cubicBezTo>
                    <a:cubicBezTo>
                      <a:pt x="766" y="2166"/>
                      <a:pt x="594" y="2364"/>
                      <a:pt x="447" y="2527"/>
                    </a:cubicBezTo>
                    <a:cubicBezTo>
                      <a:pt x="310" y="2682"/>
                      <a:pt x="190" y="2828"/>
                      <a:pt x="121" y="2931"/>
                    </a:cubicBezTo>
                    <a:cubicBezTo>
                      <a:pt x="43" y="3026"/>
                      <a:pt x="0" y="3095"/>
                      <a:pt x="0" y="3095"/>
                    </a:cubicBezTo>
                    <a:cubicBezTo>
                      <a:pt x="0" y="3095"/>
                      <a:pt x="52" y="3043"/>
                      <a:pt x="129" y="2940"/>
                    </a:cubicBezTo>
                    <a:cubicBezTo>
                      <a:pt x="215" y="2845"/>
                      <a:pt x="336" y="2717"/>
                      <a:pt x="482" y="2553"/>
                    </a:cubicBezTo>
                    <a:cubicBezTo>
                      <a:pt x="637" y="2398"/>
                      <a:pt x="808" y="2209"/>
                      <a:pt x="998" y="2029"/>
                    </a:cubicBezTo>
                    <a:cubicBezTo>
                      <a:pt x="1195" y="1840"/>
                      <a:pt x="1410" y="1642"/>
                      <a:pt x="1625" y="1453"/>
                    </a:cubicBezTo>
                    <a:cubicBezTo>
                      <a:pt x="1840" y="1255"/>
                      <a:pt x="2055" y="1066"/>
                      <a:pt x="2270" y="894"/>
                    </a:cubicBezTo>
                    <a:cubicBezTo>
                      <a:pt x="2485" y="722"/>
                      <a:pt x="2674" y="559"/>
                      <a:pt x="2846" y="430"/>
                    </a:cubicBezTo>
                    <a:cubicBezTo>
                      <a:pt x="3018" y="301"/>
                      <a:pt x="3172" y="189"/>
                      <a:pt x="3267" y="120"/>
                    </a:cubicBezTo>
                    <a:cubicBezTo>
                      <a:pt x="3370" y="43"/>
                      <a:pt x="3430" y="0"/>
                      <a:pt x="3430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46"/>
              <p:cNvSpPr/>
              <p:nvPr/>
            </p:nvSpPr>
            <p:spPr>
              <a:xfrm>
                <a:off x="2319300" y="1123525"/>
                <a:ext cx="43225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548" extrusionOk="0">
                    <a:moveTo>
                      <a:pt x="1728" y="0"/>
                    </a:moveTo>
                    <a:lnTo>
                      <a:pt x="1728" y="0"/>
                    </a:lnTo>
                    <a:cubicBezTo>
                      <a:pt x="1728" y="0"/>
                      <a:pt x="1703" y="26"/>
                      <a:pt x="1642" y="52"/>
                    </a:cubicBezTo>
                    <a:cubicBezTo>
                      <a:pt x="1591" y="86"/>
                      <a:pt x="1513" y="129"/>
                      <a:pt x="1419" y="198"/>
                    </a:cubicBezTo>
                    <a:cubicBezTo>
                      <a:pt x="1333" y="258"/>
                      <a:pt x="1230" y="327"/>
                      <a:pt x="1118" y="413"/>
                    </a:cubicBezTo>
                    <a:cubicBezTo>
                      <a:pt x="1015" y="499"/>
                      <a:pt x="895" y="585"/>
                      <a:pt x="783" y="680"/>
                    </a:cubicBezTo>
                    <a:cubicBezTo>
                      <a:pt x="680" y="774"/>
                      <a:pt x="568" y="886"/>
                      <a:pt x="473" y="980"/>
                    </a:cubicBezTo>
                    <a:cubicBezTo>
                      <a:pt x="379" y="1075"/>
                      <a:pt x="293" y="1170"/>
                      <a:pt x="224" y="1255"/>
                    </a:cubicBezTo>
                    <a:cubicBezTo>
                      <a:pt x="155" y="1341"/>
                      <a:pt x="95" y="1410"/>
                      <a:pt x="69" y="1462"/>
                    </a:cubicBezTo>
                    <a:cubicBezTo>
                      <a:pt x="26" y="1513"/>
                      <a:pt x="1" y="1548"/>
                      <a:pt x="1" y="1548"/>
                    </a:cubicBezTo>
                    <a:lnTo>
                      <a:pt x="78" y="1470"/>
                    </a:lnTo>
                    <a:lnTo>
                      <a:pt x="258" y="1290"/>
                    </a:lnTo>
                    <a:cubicBezTo>
                      <a:pt x="336" y="1212"/>
                      <a:pt x="430" y="1127"/>
                      <a:pt x="525" y="1032"/>
                    </a:cubicBezTo>
                    <a:cubicBezTo>
                      <a:pt x="619" y="937"/>
                      <a:pt x="731" y="843"/>
                      <a:pt x="834" y="740"/>
                    </a:cubicBezTo>
                    <a:cubicBezTo>
                      <a:pt x="946" y="645"/>
                      <a:pt x="1049" y="551"/>
                      <a:pt x="1161" y="465"/>
                    </a:cubicBezTo>
                    <a:cubicBezTo>
                      <a:pt x="1264" y="379"/>
                      <a:pt x="1367" y="293"/>
                      <a:pt x="1453" y="224"/>
                    </a:cubicBezTo>
                    <a:cubicBezTo>
                      <a:pt x="1539" y="164"/>
                      <a:pt x="1608" y="112"/>
                      <a:pt x="1651" y="69"/>
                    </a:cubicBezTo>
                    <a:cubicBezTo>
                      <a:pt x="1711" y="26"/>
                      <a:pt x="1728" y="0"/>
                      <a:pt x="1728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46"/>
              <p:cNvSpPr/>
              <p:nvPr/>
            </p:nvSpPr>
            <p:spPr>
              <a:xfrm>
                <a:off x="2142225" y="1254625"/>
                <a:ext cx="92000" cy="80600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224" extrusionOk="0">
                    <a:moveTo>
                      <a:pt x="3679" y="0"/>
                    </a:moveTo>
                    <a:lnTo>
                      <a:pt x="3679" y="0"/>
                    </a:lnTo>
                    <a:cubicBezTo>
                      <a:pt x="3679" y="0"/>
                      <a:pt x="3611" y="43"/>
                      <a:pt x="3508" y="120"/>
                    </a:cubicBezTo>
                    <a:cubicBezTo>
                      <a:pt x="3387" y="206"/>
                      <a:pt x="3224" y="310"/>
                      <a:pt x="3043" y="456"/>
                    </a:cubicBezTo>
                    <a:cubicBezTo>
                      <a:pt x="2863" y="593"/>
                      <a:pt x="2648" y="739"/>
                      <a:pt x="2424" y="929"/>
                    </a:cubicBezTo>
                    <a:cubicBezTo>
                      <a:pt x="2192" y="1109"/>
                      <a:pt x="1960" y="1298"/>
                      <a:pt x="1737" y="1496"/>
                    </a:cubicBezTo>
                    <a:cubicBezTo>
                      <a:pt x="1505" y="1702"/>
                      <a:pt x="1281" y="1900"/>
                      <a:pt x="1066" y="2098"/>
                    </a:cubicBezTo>
                    <a:cubicBezTo>
                      <a:pt x="860" y="2287"/>
                      <a:pt x="671" y="2484"/>
                      <a:pt x="516" y="2656"/>
                    </a:cubicBezTo>
                    <a:cubicBezTo>
                      <a:pt x="361" y="2820"/>
                      <a:pt x="232" y="2966"/>
                      <a:pt x="146" y="3060"/>
                    </a:cubicBezTo>
                    <a:cubicBezTo>
                      <a:pt x="60" y="3164"/>
                      <a:pt x="0" y="3224"/>
                      <a:pt x="0" y="3224"/>
                    </a:cubicBezTo>
                    <a:lnTo>
                      <a:pt x="155" y="3078"/>
                    </a:lnTo>
                    <a:cubicBezTo>
                      <a:pt x="250" y="2974"/>
                      <a:pt x="387" y="2845"/>
                      <a:pt x="550" y="2691"/>
                    </a:cubicBezTo>
                    <a:cubicBezTo>
                      <a:pt x="714" y="2527"/>
                      <a:pt x="903" y="2347"/>
                      <a:pt x="1118" y="2149"/>
                    </a:cubicBezTo>
                    <a:cubicBezTo>
                      <a:pt x="1324" y="1960"/>
                      <a:pt x="1565" y="1754"/>
                      <a:pt x="1788" y="1547"/>
                    </a:cubicBezTo>
                    <a:cubicBezTo>
                      <a:pt x="2012" y="1341"/>
                      <a:pt x="2244" y="1152"/>
                      <a:pt x="2459" y="971"/>
                    </a:cubicBezTo>
                    <a:cubicBezTo>
                      <a:pt x="2691" y="782"/>
                      <a:pt x="2889" y="610"/>
                      <a:pt x="3078" y="473"/>
                    </a:cubicBezTo>
                    <a:cubicBezTo>
                      <a:pt x="3258" y="335"/>
                      <a:pt x="3404" y="215"/>
                      <a:pt x="3516" y="129"/>
                    </a:cubicBezTo>
                    <a:lnTo>
                      <a:pt x="3679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46"/>
              <p:cNvSpPr/>
              <p:nvPr/>
            </p:nvSpPr>
            <p:spPr>
              <a:xfrm>
                <a:off x="2164575" y="1282775"/>
                <a:ext cx="4322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617" extrusionOk="0">
                    <a:moveTo>
                      <a:pt x="1728" y="0"/>
                    </a:moveTo>
                    <a:cubicBezTo>
                      <a:pt x="1728" y="0"/>
                      <a:pt x="1694" y="26"/>
                      <a:pt x="1651" y="69"/>
                    </a:cubicBezTo>
                    <a:cubicBezTo>
                      <a:pt x="1599" y="112"/>
                      <a:pt x="1530" y="164"/>
                      <a:pt x="1453" y="241"/>
                    </a:cubicBezTo>
                    <a:cubicBezTo>
                      <a:pt x="1367" y="318"/>
                      <a:pt x="1273" y="387"/>
                      <a:pt x="1161" y="490"/>
                    </a:cubicBezTo>
                    <a:lnTo>
                      <a:pt x="843" y="774"/>
                    </a:lnTo>
                    <a:cubicBezTo>
                      <a:pt x="731" y="877"/>
                      <a:pt x="628" y="980"/>
                      <a:pt x="525" y="1075"/>
                    </a:cubicBezTo>
                    <a:cubicBezTo>
                      <a:pt x="430" y="1178"/>
                      <a:pt x="336" y="1264"/>
                      <a:pt x="258" y="1350"/>
                    </a:cubicBezTo>
                    <a:cubicBezTo>
                      <a:pt x="181" y="1419"/>
                      <a:pt x="121" y="1496"/>
                      <a:pt x="78" y="1539"/>
                    </a:cubicBezTo>
                    <a:lnTo>
                      <a:pt x="0" y="1616"/>
                    </a:lnTo>
                    <a:cubicBezTo>
                      <a:pt x="0" y="1616"/>
                      <a:pt x="35" y="1591"/>
                      <a:pt x="78" y="1548"/>
                    </a:cubicBezTo>
                    <a:cubicBezTo>
                      <a:pt x="129" y="1505"/>
                      <a:pt x="198" y="1453"/>
                      <a:pt x="284" y="1376"/>
                    </a:cubicBezTo>
                    <a:cubicBezTo>
                      <a:pt x="370" y="1307"/>
                      <a:pt x="464" y="1229"/>
                      <a:pt x="568" y="1135"/>
                    </a:cubicBezTo>
                    <a:lnTo>
                      <a:pt x="894" y="843"/>
                    </a:lnTo>
                    <a:cubicBezTo>
                      <a:pt x="997" y="748"/>
                      <a:pt x="1109" y="636"/>
                      <a:pt x="1204" y="542"/>
                    </a:cubicBezTo>
                    <a:cubicBezTo>
                      <a:pt x="1298" y="447"/>
                      <a:pt x="1401" y="361"/>
                      <a:pt x="1470" y="275"/>
                    </a:cubicBezTo>
                    <a:cubicBezTo>
                      <a:pt x="1548" y="198"/>
                      <a:pt x="1616" y="121"/>
                      <a:pt x="1651" y="78"/>
                    </a:cubicBezTo>
                    <a:lnTo>
                      <a:pt x="1728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46"/>
              <p:cNvSpPr/>
              <p:nvPr/>
            </p:nvSpPr>
            <p:spPr>
              <a:xfrm>
                <a:off x="2304050" y="1205400"/>
                <a:ext cx="82100" cy="93300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3732" extrusionOk="0">
                    <a:moveTo>
                      <a:pt x="3284" y="1"/>
                    </a:moveTo>
                    <a:cubicBezTo>
                      <a:pt x="3284" y="1"/>
                      <a:pt x="3224" y="61"/>
                      <a:pt x="3129" y="147"/>
                    </a:cubicBezTo>
                    <a:cubicBezTo>
                      <a:pt x="3017" y="233"/>
                      <a:pt x="2880" y="362"/>
                      <a:pt x="2708" y="516"/>
                    </a:cubicBezTo>
                    <a:cubicBezTo>
                      <a:pt x="2536" y="680"/>
                      <a:pt x="2338" y="877"/>
                      <a:pt x="2141" y="1075"/>
                    </a:cubicBezTo>
                    <a:cubicBezTo>
                      <a:pt x="1934" y="1290"/>
                      <a:pt x="1719" y="1522"/>
                      <a:pt x="1513" y="1754"/>
                    </a:cubicBezTo>
                    <a:cubicBezTo>
                      <a:pt x="1307" y="1995"/>
                      <a:pt x="1109" y="2227"/>
                      <a:pt x="920" y="2451"/>
                    </a:cubicBezTo>
                    <a:cubicBezTo>
                      <a:pt x="739" y="2683"/>
                      <a:pt x="576" y="2906"/>
                      <a:pt x="439" y="3087"/>
                    </a:cubicBezTo>
                    <a:cubicBezTo>
                      <a:pt x="301" y="3284"/>
                      <a:pt x="189" y="3439"/>
                      <a:pt x="121" y="3551"/>
                    </a:cubicBezTo>
                    <a:cubicBezTo>
                      <a:pt x="43" y="3671"/>
                      <a:pt x="0" y="3731"/>
                      <a:pt x="0" y="3731"/>
                    </a:cubicBezTo>
                    <a:cubicBezTo>
                      <a:pt x="0" y="3731"/>
                      <a:pt x="43" y="3671"/>
                      <a:pt x="129" y="3559"/>
                    </a:cubicBezTo>
                    <a:cubicBezTo>
                      <a:pt x="207" y="3465"/>
                      <a:pt x="318" y="3310"/>
                      <a:pt x="473" y="3130"/>
                    </a:cubicBezTo>
                    <a:cubicBezTo>
                      <a:pt x="611" y="2949"/>
                      <a:pt x="791" y="2734"/>
                      <a:pt x="980" y="2511"/>
                    </a:cubicBezTo>
                    <a:cubicBezTo>
                      <a:pt x="1161" y="2279"/>
                      <a:pt x="1367" y="2046"/>
                      <a:pt x="1565" y="1806"/>
                    </a:cubicBezTo>
                    <a:cubicBezTo>
                      <a:pt x="1771" y="1574"/>
                      <a:pt x="1986" y="1350"/>
                      <a:pt x="2184" y="1135"/>
                    </a:cubicBezTo>
                    <a:cubicBezTo>
                      <a:pt x="2381" y="920"/>
                      <a:pt x="2570" y="723"/>
                      <a:pt x="2734" y="551"/>
                    </a:cubicBezTo>
                    <a:lnTo>
                      <a:pt x="3138" y="155"/>
                    </a:lnTo>
                    <a:lnTo>
                      <a:pt x="3284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46"/>
              <p:cNvSpPr/>
              <p:nvPr/>
            </p:nvSpPr>
            <p:spPr>
              <a:xfrm>
                <a:off x="2321025" y="1239575"/>
                <a:ext cx="39125" cy="49225"/>
              </a:xfrm>
              <a:custGeom>
                <a:avLst/>
                <a:gdLst/>
                <a:ahLst/>
                <a:cxnLst/>
                <a:rect l="l" t="t" r="r" b="b"/>
                <a:pathLst>
                  <a:path w="1565" h="1969" extrusionOk="0">
                    <a:moveTo>
                      <a:pt x="1565" y="0"/>
                    </a:moveTo>
                    <a:cubicBezTo>
                      <a:pt x="1565" y="0"/>
                      <a:pt x="1530" y="18"/>
                      <a:pt x="1479" y="78"/>
                    </a:cubicBezTo>
                    <a:cubicBezTo>
                      <a:pt x="1444" y="129"/>
                      <a:pt x="1376" y="198"/>
                      <a:pt x="1290" y="284"/>
                    </a:cubicBezTo>
                    <a:cubicBezTo>
                      <a:pt x="1204" y="370"/>
                      <a:pt x="1101" y="465"/>
                      <a:pt x="1006" y="568"/>
                    </a:cubicBezTo>
                    <a:cubicBezTo>
                      <a:pt x="912" y="679"/>
                      <a:pt x="800" y="800"/>
                      <a:pt x="705" y="929"/>
                    </a:cubicBezTo>
                    <a:cubicBezTo>
                      <a:pt x="611" y="1058"/>
                      <a:pt x="516" y="1169"/>
                      <a:pt x="430" y="1290"/>
                    </a:cubicBezTo>
                    <a:cubicBezTo>
                      <a:pt x="336" y="1410"/>
                      <a:pt x="267" y="1522"/>
                      <a:pt x="198" y="1625"/>
                    </a:cubicBezTo>
                    <a:cubicBezTo>
                      <a:pt x="138" y="1720"/>
                      <a:pt x="95" y="1806"/>
                      <a:pt x="52" y="1874"/>
                    </a:cubicBezTo>
                    <a:cubicBezTo>
                      <a:pt x="18" y="1935"/>
                      <a:pt x="0" y="1969"/>
                      <a:pt x="0" y="1969"/>
                    </a:cubicBezTo>
                    <a:cubicBezTo>
                      <a:pt x="0" y="1969"/>
                      <a:pt x="18" y="1935"/>
                      <a:pt x="60" y="1883"/>
                    </a:cubicBezTo>
                    <a:cubicBezTo>
                      <a:pt x="103" y="1823"/>
                      <a:pt x="155" y="1737"/>
                      <a:pt x="232" y="1651"/>
                    </a:cubicBezTo>
                    <a:cubicBezTo>
                      <a:pt x="301" y="1556"/>
                      <a:pt x="387" y="1453"/>
                      <a:pt x="482" y="1333"/>
                    </a:cubicBezTo>
                    <a:cubicBezTo>
                      <a:pt x="568" y="1212"/>
                      <a:pt x="662" y="1092"/>
                      <a:pt x="757" y="963"/>
                    </a:cubicBezTo>
                    <a:cubicBezTo>
                      <a:pt x="860" y="851"/>
                      <a:pt x="954" y="722"/>
                      <a:pt x="1049" y="611"/>
                    </a:cubicBezTo>
                    <a:cubicBezTo>
                      <a:pt x="1144" y="508"/>
                      <a:pt x="1230" y="396"/>
                      <a:pt x="1307" y="301"/>
                    </a:cubicBezTo>
                    <a:cubicBezTo>
                      <a:pt x="1384" y="215"/>
                      <a:pt x="1444" y="138"/>
                      <a:pt x="1487" y="86"/>
                    </a:cubicBezTo>
                    <a:cubicBezTo>
                      <a:pt x="1530" y="35"/>
                      <a:pt x="1565" y="0"/>
                      <a:pt x="1565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46"/>
              <p:cNvSpPr/>
              <p:nvPr/>
            </p:nvSpPr>
            <p:spPr>
              <a:xfrm>
                <a:off x="2306400" y="1348100"/>
                <a:ext cx="8577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2821" extrusionOk="0">
                    <a:moveTo>
                      <a:pt x="3431" y="0"/>
                    </a:moveTo>
                    <a:cubicBezTo>
                      <a:pt x="3431" y="1"/>
                      <a:pt x="3362" y="35"/>
                      <a:pt x="3267" y="95"/>
                    </a:cubicBezTo>
                    <a:cubicBezTo>
                      <a:pt x="3156" y="164"/>
                      <a:pt x="3018" y="250"/>
                      <a:pt x="2846" y="370"/>
                    </a:cubicBezTo>
                    <a:cubicBezTo>
                      <a:pt x="2674" y="482"/>
                      <a:pt x="2468" y="628"/>
                      <a:pt x="2270" y="774"/>
                    </a:cubicBezTo>
                    <a:cubicBezTo>
                      <a:pt x="2064" y="937"/>
                      <a:pt x="1840" y="1101"/>
                      <a:pt x="1625" y="1281"/>
                    </a:cubicBezTo>
                    <a:cubicBezTo>
                      <a:pt x="1411" y="1462"/>
                      <a:pt x="1204" y="1642"/>
                      <a:pt x="998" y="1814"/>
                    </a:cubicBezTo>
                    <a:cubicBezTo>
                      <a:pt x="809" y="1986"/>
                      <a:pt x="637" y="2158"/>
                      <a:pt x="482" y="2313"/>
                    </a:cubicBezTo>
                    <a:cubicBezTo>
                      <a:pt x="336" y="2459"/>
                      <a:pt x="216" y="2579"/>
                      <a:pt x="130" y="2674"/>
                    </a:cubicBezTo>
                    <a:cubicBezTo>
                      <a:pt x="44" y="2760"/>
                      <a:pt x="1" y="2820"/>
                      <a:pt x="1" y="2820"/>
                    </a:cubicBezTo>
                    <a:cubicBezTo>
                      <a:pt x="1" y="2820"/>
                      <a:pt x="52" y="2777"/>
                      <a:pt x="138" y="2691"/>
                    </a:cubicBezTo>
                    <a:cubicBezTo>
                      <a:pt x="224" y="2605"/>
                      <a:pt x="353" y="2485"/>
                      <a:pt x="517" y="2347"/>
                    </a:cubicBezTo>
                    <a:cubicBezTo>
                      <a:pt x="671" y="2201"/>
                      <a:pt x="852" y="2046"/>
                      <a:pt x="1041" y="1874"/>
                    </a:cubicBezTo>
                    <a:cubicBezTo>
                      <a:pt x="1239" y="1703"/>
                      <a:pt x="1454" y="1513"/>
                      <a:pt x="1668" y="1341"/>
                    </a:cubicBezTo>
                    <a:cubicBezTo>
                      <a:pt x="1883" y="1170"/>
                      <a:pt x="2098" y="989"/>
                      <a:pt x="2305" y="843"/>
                    </a:cubicBezTo>
                    <a:cubicBezTo>
                      <a:pt x="2502" y="680"/>
                      <a:pt x="2700" y="525"/>
                      <a:pt x="2872" y="413"/>
                    </a:cubicBezTo>
                    <a:cubicBezTo>
                      <a:pt x="3044" y="293"/>
                      <a:pt x="3181" y="181"/>
                      <a:pt x="3276" y="112"/>
                    </a:cubicBezTo>
                    <a:cubicBezTo>
                      <a:pt x="3370" y="35"/>
                      <a:pt x="3431" y="1"/>
                      <a:pt x="3431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46"/>
              <p:cNvSpPr/>
              <p:nvPr/>
            </p:nvSpPr>
            <p:spPr>
              <a:xfrm>
                <a:off x="2330250" y="1367650"/>
                <a:ext cx="44100" cy="39575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1583" extrusionOk="0">
                    <a:moveTo>
                      <a:pt x="1763" y="1"/>
                    </a:moveTo>
                    <a:cubicBezTo>
                      <a:pt x="1763" y="1"/>
                      <a:pt x="1720" y="27"/>
                      <a:pt x="1669" y="69"/>
                    </a:cubicBezTo>
                    <a:cubicBezTo>
                      <a:pt x="1617" y="104"/>
                      <a:pt x="1540" y="155"/>
                      <a:pt x="1445" y="216"/>
                    </a:cubicBezTo>
                    <a:cubicBezTo>
                      <a:pt x="1359" y="284"/>
                      <a:pt x="1247" y="362"/>
                      <a:pt x="1144" y="448"/>
                    </a:cubicBezTo>
                    <a:cubicBezTo>
                      <a:pt x="1033" y="534"/>
                      <a:pt x="921" y="628"/>
                      <a:pt x="809" y="723"/>
                    </a:cubicBezTo>
                    <a:cubicBezTo>
                      <a:pt x="706" y="817"/>
                      <a:pt x="594" y="929"/>
                      <a:pt x="500" y="1024"/>
                    </a:cubicBezTo>
                    <a:cubicBezTo>
                      <a:pt x="405" y="1118"/>
                      <a:pt x="319" y="1221"/>
                      <a:pt x="242" y="1307"/>
                    </a:cubicBezTo>
                    <a:cubicBezTo>
                      <a:pt x="164" y="1393"/>
                      <a:pt x="113" y="1462"/>
                      <a:pt x="70" y="1505"/>
                    </a:cubicBezTo>
                    <a:cubicBezTo>
                      <a:pt x="27" y="1565"/>
                      <a:pt x="1" y="1582"/>
                      <a:pt x="1" y="1582"/>
                    </a:cubicBezTo>
                    <a:cubicBezTo>
                      <a:pt x="1" y="1582"/>
                      <a:pt x="35" y="1565"/>
                      <a:pt x="78" y="1505"/>
                    </a:cubicBezTo>
                    <a:cubicBezTo>
                      <a:pt x="121" y="1462"/>
                      <a:pt x="199" y="1402"/>
                      <a:pt x="276" y="1325"/>
                    </a:cubicBezTo>
                    <a:cubicBezTo>
                      <a:pt x="345" y="1247"/>
                      <a:pt x="448" y="1161"/>
                      <a:pt x="551" y="1067"/>
                    </a:cubicBezTo>
                    <a:cubicBezTo>
                      <a:pt x="646" y="972"/>
                      <a:pt x="766" y="878"/>
                      <a:pt x="878" y="774"/>
                    </a:cubicBezTo>
                    <a:cubicBezTo>
                      <a:pt x="981" y="680"/>
                      <a:pt x="1101" y="585"/>
                      <a:pt x="1196" y="491"/>
                    </a:cubicBezTo>
                    <a:cubicBezTo>
                      <a:pt x="1308" y="405"/>
                      <a:pt x="1402" y="319"/>
                      <a:pt x="1488" y="241"/>
                    </a:cubicBezTo>
                    <a:cubicBezTo>
                      <a:pt x="1574" y="164"/>
                      <a:pt x="1651" y="112"/>
                      <a:pt x="1686" y="69"/>
                    </a:cubicBezTo>
                    <a:cubicBezTo>
                      <a:pt x="1746" y="27"/>
                      <a:pt x="1763" y="1"/>
                      <a:pt x="1763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46"/>
              <p:cNvSpPr/>
              <p:nvPr/>
            </p:nvSpPr>
            <p:spPr>
              <a:xfrm>
                <a:off x="2486075" y="1224750"/>
                <a:ext cx="92425" cy="84475"/>
              </a:xfrm>
              <a:custGeom>
                <a:avLst/>
                <a:gdLst/>
                <a:ahLst/>
                <a:cxnLst/>
                <a:rect l="l" t="t" r="r" b="b"/>
                <a:pathLst>
                  <a:path w="3697" h="3379" extrusionOk="0">
                    <a:moveTo>
                      <a:pt x="3697" y="0"/>
                    </a:moveTo>
                    <a:cubicBezTo>
                      <a:pt x="3695" y="1"/>
                      <a:pt x="3635" y="44"/>
                      <a:pt x="3516" y="112"/>
                    </a:cubicBezTo>
                    <a:cubicBezTo>
                      <a:pt x="3447" y="138"/>
                      <a:pt x="3387" y="181"/>
                      <a:pt x="3301" y="241"/>
                    </a:cubicBezTo>
                    <a:cubicBezTo>
                      <a:pt x="3215" y="293"/>
                      <a:pt x="3129" y="344"/>
                      <a:pt x="3035" y="413"/>
                    </a:cubicBezTo>
                    <a:cubicBezTo>
                      <a:pt x="2837" y="542"/>
                      <a:pt x="2613" y="697"/>
                      <a:pt x="2373" y="886"/>
                    </a:cubicBezTo>
                    <a:cubicBezTo>
                      <a:pt x="2141" y="1066"/>
                      <a:pt x="1900" y="1272"/>
                      <a:pt x="1668" y="1487"/>
                    </a:cubicBezTo>
                    <a:cubicBezTo>
                      <a:pt x="1436" y="1677"/>
                      <a:pt x="1204" y="1891"/>
                      <a:pt x="1006" y="2124"/>
                    </a:cubicBezTo>
                    <a:cubicBezTo>
                      <a:pt x="800" y="2338"/>
                      <a:pt x="628" y="2553"/>
                      <a:pt x="473" y="2734"/>
                    </a:cubicBezTo>
                    <a:cubicBezTo>
                      <a:pt x="396" y="2828"/>
                      <a:pt x="335" y="2914"/>
                      <a:pt x="284" y="2992"/>
                    </a:cubicBezTo>
                    <a:cubicBezTo>
                      <a:pt x="232" y="3060"/>
                      <a:pt x="172" y="3129"/>
                      <a:pt x="129" y="3189"/>
                    </a:cubicBezTo>
                    <a:cubicBezTo>
                      <a:pt x="60" y="3310"/>
                      <a:pt x="0" y="3379"/>
                      <a:pt x="0" y="3379"/>
                    </a:cubicBezTo>
                    <a:cubicBezTo>
                      <a:pt x="0" y="3379"/>
                      <a:pt x="60" y="3310"/>
                      <a:pt x="146" y="3207"/>
                    </a:cubicBezTo>
                    <a:cubicBezTo>
                      <a:pt x="181" y="3146"/>
                      <a:pt x="241" y="3086"/>
                      <a:pt x="301" y="3009"/>
                    </a:cubicBezTo>
                    <a:cubicBezTo>
                      <a:pt x="370" y="2932"/>
                      <a:pt x="430" y="2846"/>
                      <a:pt x="507" y="2760"/>
                    </a:cubicBezTo>
                    <a:cubicBezTo>
                      <a:pt x="654" y="2579"/>
                      <a:pt x="851" y="2390"/>
                      <a:pt x="1040" y="2175"/>
                    </a:cubicBezTo>
                    <a:cubicBezTo>
                      <a:pt x="1247" y="1960"/>
                      <a:pt x="1470" y="1745"/>
                      <a:pt x="1711" y="1530"/>
                    </a:cubicBezTo>
                    <a:cubicBezTo>
                      <a:pt x="1952" y="1315"/>
                      <a:pt x="2184" y="1109"/>
                      <a:pt x="2407" y="929"/>
                    </a:cubicBezTo>
                    <a:cubicBezTo>
                      <a:pt x="2648" y="740"/>
                      <a:pt x="2863" y="568"/>
                      <a:pt x="3052" y="439"/>
                    </a:cubicBezTo>
                    <a:cubicBezTo>
                      <a:pt x="3155" y="378"/>
                      <a:pt x="3241" y="310"/>
                      <a:pt x="3310" y="258"/>
                    </a:cubicBezTo>
                    <a:cubicBezTo>
                      <a:pt x="3387" y="207"/>
                      <a:pt x="3464" y="155"/>
                      <a:pt x="3516" y="121"/>
                    </a:cubicBezTo>
                    <a:cubicBezTo>
                      <a:pt x="3635" y="44"/>
                      <a:pt x="3695" y="1"/>
                      <a:pt x="3697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46"/>
              <p:cNvSpPr/>
              <p:nvPr/>
            </p:nvSpPr>
            <p:spPr>
              <a:xfrm>
                <a:off x="2506700" y="1244525"/>
                <a:ext cx="55475" cy="58250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2330" extrusionOk="0">
                    <a:moveTo>
                      <a:pt x="2218" y="0"/>
                    </a:moveTo>
                    <a:cubicBezTo>
                      <a:pt x="2218" y="0"/>
                      <a:pt x="2175" y="26"/>
                      <a:pt x="2115" y="86"/>
                    </a:cubicBezTo>
                    <a:cubicBezTo>
                      <a:pt x="2046" y="138"/>
                      <a:pt x="1935" y="215"/>
                      <a:pt x="1823" y="310"/>
                    </a:cubicBezTo>
                    <a:cubicBezTo>
                      <a:pt x="1702" y="404"/>
                      <a:pt x="1574" y="524"/>
                      <a:pt x="1436" y="653"/>
                    </a:cubicBezTo>
                    <a:cubicBezTo>
                      <a:pt x="1290" y="782"/>
                      <a:pt x="1152" y="920"/>
                      <a:pt x="1015" y="1057"/>
                    </a:cubicBezTo>
                    <a:cubicBezTo>
                      <a:pt x="877" y="1212"/>
                      <a:pt x="748" y="1358"/>
                      <a:pt x="619" y="1504"/>
                    </a:cubicBezTo>
                    <a:cubicBezTo>
                      <a:pt x="499" y="1642"/>
                      <a:pt x="387" y="1780"/>
                      <a:pt x="293" y="1908"/>
                    </a:cubicBezTo>
                    <a:cubicBezTo>
                      <a:pt x="198" y="2029"/>
                      <a:pt x="129" y="2132"/>
                      <a:pt x="78" y="2209"/>
                    </a:cubicBezTo>
                    <a:cubicBezTo>
                      <a:pt x="26" y="2287"/>
                      <a:pt x="0" y="2330"/>
                      <a:pt x="0" y="2330"/>
                    </a:cubicBezTo>
                    <a:cubicBezTo>
                      <a:pt x="0" y="2330"/>
                      <a:pt x="35" y="2287"/>
                      <a:pt x="86" y="2218"/>
                    </a:cubicBezTo>
                    <a:cubicBezTo>
                      <a:pt x="147" y="2158"/>
                      <a:pt x="233" y="2063"/>
                      <a:pt x="327" y="1943"/>
                    </a:cubicBezTo>
                    <a:cubicBezTo>
                      <a:pt x="422" y="1822"/>
                      <a:pt x="542" y="1694"/>
                      <a:pt x="662" y="1556"/>
                    </a:cubicBezTo>
                    <a:cubicBezTo>
                      <a:pt x="791" y="1418"/>
                      <a:pt x="920" y="1264"/>
                      <a:pt x="1058" y="1126"/>
                    </a:cubicBezTo>
                    <a:lnTo>
                      <a:pt x="1488" y="696"/>
                    </a:lnTo>
                    <a:cubicBezTo>
                      <a:pt x="1625" y="567"/>
                      <a:pt x="1745" y="438"/>
                      <a:pt x="1857" y="344"/>
                    </a:cubicBezTo>
                    <a:cubicBezTo>
                      <a:pt x="1960" y="241"/>
                      <a:pt x="2055" y="155"/>
                      <a:pt x="2124" y="95"/>
                    </a:cubicBezTo>
                    <a:lnTo>
                      <a:pt x="2218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46"/>
              <p:cNvSpPr/>
              <p:nvPr/>
            </p:nvSpPr>
            <p:spPr>
              <a:xfrm>
                <a:off x="2472100" y="1126525"/>
                <a:ext cx="82325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3293" h="2726" extrusionOk="0">
                    <a:moveTo>
                      <a:pt x="3293" y="1"/>
                    </a:moveTo>
                    <a:lnTo>
                      <a:pt x="3129" y="95"/>
                    </a:lnTo>
                    <a:cubicBezTo>
                      <a:pt x="3035" y="147"/>
                      <a:pt x="2880" y="233"/>
                      <a:pt x="2725" y="353"/>
                    </a:cubicBezTo>
                    <a:cubicBezTo>
                      <a:pt x="2554" y="465"/>
                      <a:pt x="2356" y="603"/>
                      <a:pt x="2167" y="749"/>
                    </a:cubicBezTo>
                    <a:cubicBezTo>
                      <a:pt x="1960" y="903"/>
                      <a:pt x="1754" y="1067"/>
                      <a:pt x="1539" y="1239"/>
                    </a:cubicBezTo>
                    <a:cubicBezTo>
                      <a:pt x="1333" y="1411"/>
                      <a:pt x="1135" y="1591"/>
                      <a:pt x="946" y="1754"/>
                    </a:cubicBezTo>
                    <a:cubicBezTo>
                      <a:pt x="766" y="1926"/>
                      <a:pt x="594" y="2081"/>
                      <a:pt x="456" y="2236"/>
                    </a:cubicBezTo>
                    <a:cubicBezTo>
                      <a:pt x="319" y="2373"/>
                      <a:pt x="207" y="2502"/>
                      <a:pt x="121" y="2588"/>
                    </a:cubicBezTo>
                    <a:cubicBezTo>
                      <a:pt x="43" y="2674"/>
                      <a:pt x="0" y="2726"/>
                      <a:pt x="0" y="2726"/>
                    </a:cubicBezTo>
                    <a:lnTo>
                      <a:pt x="129" y="2597"/>
                    </a:lnTo>
                    <a:cubicBezTo>
                      <a:pt x="215" y="2511"/>
                      <a:pt x="336" y="2408"/>
                      <a:pt x="490" y="2270"/>
                    </a:cubicBezTo>
                    <a:cubicBezTo>
                      <a:pt x="628" y="2124"/>
                      <a:pt x="808" y="1978"/>
                      <a:pt x="989" y="1806"/>
                    </a:cubicBezTo>
                    <a:cubicBezTo>
                      <a:pt x="1178" y="1634"/>
                      <a:pt x="1376" y="1462"/>
                      <a:pt x="1582" y="1290"/>
                    </a:cubicBezTo>
                    <a:cubicBezTo>
                      <a:pt x="1788" y="1118"/>
                      <a:pt x="1995" y="955"/>
                      <a:pt x="2192" y="792"/>
                    </a:cubicBezTo>
                    <a:cubicBezTo>
                      <a:pt x="2399" y="645"/>
                      <a:pt x="2579" y="508"/>
                      <a:pt x="2743" y="388"/>
                    </a:cubicBezTo>
                    <a:cubicBezTo>
                      <a:pt x="2906" y="267"/>
                      <a:pt x="3043" y="173"/>
                      <a:pt x="3138" y="104"/>
                    </a:cubicBezTo>
                    <a:cubicBezTo>
                      <a:pt x="3241" y="44"/>
                      <a:pt x="3293" y="1"/>
                      <a:pt x="3293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46"/>
              <p:cNvSpPr/>
              <p:nvPr/>
            </p:nvSpPr>
            <p:spPr>
              <a:xfrm>
                <a:off x="2500900" y="1138125"/>
                <a:ext cx="48800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446" extrusionOk="0">
                    <a:moveTo>
                      <a:pt x="1952" y="1"/>
                    </a:moveTo>
                    <a:cubicBezTo>
                      <a:pt x="1952" y="1"/>
                      <a:pt x="1926" y="18"/>
                      <a:pt x="1874" y="53"/>
                    </a:cubicBezTo>
                    <a:cubicBezTo>
                      <a:pt x="1814" y="96"/>
                      <a:pt x="1737" y="139"/>
                      <a:pt x="1642" y="199"/>
                    </a:cubicBezTo>
                    <a:cubicBezTo>
                      <a:pt x="1548" y="267"/>
                      <a:pt x="1444" y="345"/>
                      <a:pt x="1324" y="431"/>
                    </a:cubicBezTo>
                    <a:cubicBezTo>
                      <a:pt x="1204" y="517"/>
                      <a:pt x="1083" y="603"/>
                      <a:pt x="955" y="697"/>
                    </a:cubicBezTo>
                    <a:cubicBezTo>
                      <a:pt x="843" y="792"/>
                      <a:pt x="714" y="878"/>
                      <a:pt x="602" y="964"/>
                    </a:cubicBezTo>
                    <a:cubicBezTo>
                      <a:pt x="482" y="1050"/>
                      <a:pt x="387" y="1136"/>
                      <a:pt x="293" y="1213"/>
                    </a:cubicBezTo>
                    <a:cubicBezTo>
                      <a:pt x="207" y="1290"/>
                      <a:pt x="129" y="1342"/>
                      <a:pt x="78" y="1385"/>
                    </a:cubicBezTo>
                    <a:cubicBezTo>
                      <a:pt x="26" y="1428"/>
                      <a:pt x="0" y="1445"/>
                      <a:pt x="0" y="1445"/>
                    </a:cubicBezTo>
                    <a:cubicBezTo>
                      <a:pt x="0" y="1445"/>
                      <a:pt x="35" y="1428"/>
                      <a:pt x="86" y="1394"/>
                    </a:cubicBezTo>
                    <a:cubicBezTo>
                      <a:pt x="138" y="1359"/>
                      <a:pt x="224" y="1308"/>
                      <a:pt x="310" y="1247"/>
                    </a:cubicBezTo>
                    <a:cubicBezTo>
                      <a:pt x="413" y="1179"/>
                      <a:pt x="516" y="1101"/>
                      <a:pt x="636" y="1015"/>
                    </a:cubicBezTo>
                    <a:cubicBezTo>
                      <a:pt x="757" y="929"/>
                      <a:pt x="869" y="843"/>
                      <a:pt x="997" y="749"/>
                    </a:cubicBezTo>
                    <a:cubicBezTo>
                      <a:pt x="1118" y="654"/>
                      <a:pt x="1247" y="568"/>
                      <a:pt x="1350" y="482"/>
                    </a:cubicBezTo>
                    <a:cubicBezTo>
                      <a:pt x="1470" y="396"/>
                      <a:pt x="1565" y="310"/>
                      <a:pt x="1668" y="233"/>
                    </a:cubicBezTo>
                    <a:cubicBezTo>
                      <a:pt x="1754" y="156"/>
                      <a:pt x="1823" y="104"/>
                      <a:pt x="1883" y="61"/>
                    </a:cubicBezTo>
                    <a:cubicBezTo>
                      <a:pt x="1934" y="18"/>
                      <a:pt x="1952" y="1"/>
                      <a:pt x="1952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46"/>
              <p:cNvSpPr/>
              <p:nvPr/>
            </p:nvSpPr>
            <p:spPr>
              <a:xfrm>
                <a:off x="2498750" y="1074750"/>
                <a:ext cx="604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58" extrusionOk="0">
                    <a:moveTo>
                      <a:pt x="2416" y="0"/>
                    </a:moveTo>
                    <a:cubicBezTo>
                      <a:pt x="2416" y="0"/>
                      <a:pt x="2373" y="9"/>
                      <a:pt x="2313" y="17"/>
                    </a:cubicBezTo>
                    <a:cubicBezTo>
                      <a:pt x="2235" y="43"/>
                      <a:pt x="2141" y="60"/>
                      <a:pt x="2020" y="95"/>
                    </a:cubicBezTo>
                    <a:cubicBezTo>
                      <a:pt x="1900" y="129"/>
                      <a:pt x="1763" y="172"/>
                      <a:pt x="1616" y="224"/>
                    </a:cubicBezTo>
                    <a:cubicBezTo>
                      <a:pt x="1462" y="275"/>
                      <a:pt x="1316" y="344"/>
                      <a:pt x="1161" y="404"/>
                    </a:cubicBezTo>
                    <a:cubicBezTo>
                      <a:pt x="1015" y="473"/>
                      <a:pt x="860" y="542"/>
                      <a:pt x="722" y="619"/>
                    </a:cubicBezTo>
                    <a:cubicBezTo>
                      <a:pt x="585" y="696"/>
                      <a:pt x="456" y="765"/>
                      <a:pt x="353" y="834"/>
                    </a:cubicBezTo>
                    <a:cubicBezTo>
                      <a:pt x="250" y="903"/>
                      <a:pt x="164" y="954"/>
                      <a:pt x="95" y="997"/>
                    </a:cubicBezTo>
                    <a:lnTo>
                      <a:pt x="0" y="1057"/>
                    </a:lnTo>
                    <a:cubicBezTo>
                      <a:pt x="0" y="1057"/>
                      <a:pt x="35" y="1040"/>
                      <a:pt x="95" y="1006"/>
                    </a:cubicBezTo>
                    <a:cubicBezTo>
                      <a:pt x="164" y="971"/>
                      <a:pt x="258" y="920"/>
                      <a:pt x="370" y="868"/>
                    </a:cubicBezTo>
                    <a:cubicBezTo>
                      <a:pt x="473" y="834"/>
                      <a:pt x="602" y="774"/>
                      <a:pt x="740" y="696"/>
                    </a:cubicBezTo>
                    <a:cubicBezTo>
                      <a:pt x="886" y="628"/>
                      <a:pt x="1032" y="550"/>
                      <a:pt x="1187" y="490"/>
                    </a:cubicBezTo>
                    <a:lnTo>
                      <a:pt x="1634" y="301"/>
                    </a:lnTo>
                    <a:cubicBezTo>
                      <a:pt x="1771" y="241"/>
                      <a:pt x="1917" y="189"/>
                      <a:pt x="2029" y="146"/>
                    </a:cubicBezTo>
                    <a:cubicBezTo>
                      <a:pt x="2149" y="103"/>
                      <a:pt x="2244" y="69"/>
                      <a:pt x="2313" y="43"/>
                    </a:cubicBezTo>
                    <a:cubicBezTo>
                      <a:pt x="2373" y="17"/>
                      <a:pt x="2416" y="0"/>
                      <a:pt x="2416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46"/>
              <p:cNvSpPr/>
              <p:nvPr/>
            </p:nvSpPr>
            <p:spPr>
              <a:xfrm>
                <a:off x="2524975" y="1081625"/>
                <a:ext cx="25150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422" extrusionOk="0">
                    <a:moveTo>
                      <a:pt x="1006" y="0"/>
                    </a:moveTo>
                    <a:cubicBezTo>
                      <a:pt x="1006" y="0"/>
                      <a:pt x="989" y="0"/>
                      <a:pt x="963" y="9"/>
                    </a:cubicBezTo>
                    <a:cubicBezTo>
                      <a:pt x="928" y="26"/>
                      <a:pt x="886" y="35"/>
                      <a:pt x="843" y="43"/>
                    </a:cubicBezTo>
                    <a:cubicBezTo>
                      <a:pt x="791" y="69"/>
                      <a:pt x="739" y="78"/>
                      <a:pt x="679" y="95"/>
                    </a:cubicBezTo>
                    <a:cubicBezTo>
                      <a:pt x="619" y="121"/>
                      <a:pt x="559" y="155"/>
                      <a:pt x="499" y="172"/>
                    </a:cubicBezTo>
                    <a:cubicBezTo>
                      <a:pt x="430" y="206"/>
                      <a:pt x="370" y="224"/>
                      <a:pt x="318" y="258"/>
                    </a:cubicBezTo>
                    <a:cubicBezTo>
                      <a:pt x="258" y="284"/>
                      <a:pt x="206" y="310"/>
                      <a:pt x="155" y="335"/>
                    </a:cubicBezTo>
                    <a:cubicBezTo>
                      <a:pt x="112" y="353"/>
                      <a:pt x="69" y="378"/>
                      <a:pt x="43" y="396"/>
                    </a:cubicBezTo>
                    <a:lnTo>
                      <a:pt x="0" y="421"/>
                    </a:lnTo>
                    <a:cubicBezTo>
                      <a:pt x="0" y="421"/>
                      <a:pt x="26" y="421"/>
                      <a:pt x="43" y="413"/>
                    </a:cubicBezTo>
                    <a:cubicBezTo>
                      <a:pt x="77" y="396"/>
                      <a:pt x="120" y="387"/>
                      <a:pt x="163" y="378"/>
                    </a:cubicBezTo>
                    <a:cubicBezTo>
                      <a:pt x="215" y="353"/>
                      <a:pt x="275" y="344"/>
                      <a:pt x="327" y="327"/>
                    </a:cubicBezTo>
                    <a:cubicBezTo>
                      <a:pt x="387" y="301"/>
                      <a:pt x="447" y="267"/>
                      <a:pt x="507" y="249"/>
                    </a:cubicBezTo>
                    <a:cubicBezTo>
                      <a:pt x="576" y="215"/>
                      <a:pt x="636" y="198"/>
                      <a:pt x="696" y="163"/>
                    </a:cubicBezTo>
                    <a:cubicBezTo>
                      <a:pt x="748" y="138"/>
                      <a:pt x="800" y="112"/>
                      <a:pt x="851" y="86"/>
                    </a:cubicBezTo>
                    <a:cubicBezTo>
                      <a:pt x="894" y="69"/>
                      <a:pt x="937" y="43"/>
                      <a:pt x="963" y="26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46"/>
              <p:cNvSpPr/>
              <p:nvPr/>
            </p:nvSpPr>
            <p:spPr>
              <a:xfrm>
                <a:off x="2639500" y="1184350"/>
                <a:ext cx="4840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453" extrusionOk="0">
                    <a:moveTo>
                      <a:pt x="1935" y="0"/>
                    </a:moveTo>
                    <a:cubicBezTo>
                      <a:pt x="1935" y="0"/>
                      <a:pt x="1901" y="17"/>
                      <a:pt x="1840" y="52"/>
                    </a:cubicBezTo>
                    <a:cubicBezTo>
                      <a:pt x="1789" y="86"/>
                      <a:pt x="1703" y="129"/>
                      <a:pt x="1600" y="189"/>
                    </a:cubicBezTo>
                    <a:cubicBezTo>
                      <a:pt x="1505" y="258"/>
                      <a:pt x="1385" y="318"/>
                      <a:pt x="1273" y="396"/>
                    </a:cubicBezTo>
                    <a:cubicBezTo>
                      <a:pt x="1153" y="482"/>
                      <a:pt x="1032" y="567"/>
                      <a:pt x="903" y="653"/>
                    </a:cubicBezTo>
                    <a:cubicBezTo>
                      <a:pt x="783" y="748"/>
                      <a:pt x="671" y="843"/>
                      <a:pt x="560" y="929"/>
                    </a:cubicBezTo>
                    <a:cubicBezTo>
                      <a:pt x="456" y="1023"/>
                      <a:pt x="353" y="1118"/>
                      <a:pt x="267" y="1186"/>
                    </a:cubicBezTo>
                    <a:cubicBezTo>
                      <a:pt x="181" y="1264"/>
                      <a:pt x="121" y="1341"/>
                      <a:pt x="78" y="1384"/>
                    </a:cubicBezTo>
                    <a:cubicBezTo>
                      <a:pt x="35" y="1436"/>
                      <a:pt x="1" y="1453"/>
                      <a:pt x="1" y="1453"/>
                    </a:cubicBezTo>
                    <a:cubicBezTo>
                      <a:pt x="1" y="1453"/>
                      <a:pt x="35" y="1436"/>
                      <a:pt x="87" y="1393"/>
                    </a:cubicBezTo>
                    <a:cubicBezTo>
                      <a:pt x="138" y="1350"/>
                      <a:pt x="216" y="1298"/>
                      <a:pt x="302" y="1221"/>
                    </a:cubicBezTo>
                    <a:cubicBezTo>
                      <a:pt x="388" y="1143"/>
                      <a:pt x="491" y="1066"/>
                      <a:pt x="603" y="972"/>
                    </a:cubicBezTo>
                    <a:cubicBezTo>
                      <a:pt x="706" y="886"/>
                      <a:pt x="826" y="791"/>
                      <a:pt x="955" y="705"/>
                    </a:cubicBezTo>
                    <a:cubicBezTo>
                      <a:pt x="1075" y="610"/>
                      <a:pt x="1196" y="525"/>
                      <a:pt x="1307" y="439"/>
                    </a:cubicBezTo>
                    <a:cubicBezTo>
                      <a:pt x="1428" y="353"/>
                      <a:pt x="1540" y="275"/>
                      <a:pt x="1626" y="206"/>
                    </a:cubicBezTo>
                    <a:cubicBezTo>
                      <a:pt x="1720" y="146"/>
                      <a:pt x="1797" y="95"/>
                      <a:pt x="1849" y="52"/>
                    </a:cubicBezTo>
                    <a:cubicBezTo>
                      <a:pt x="1901" y="26"/>
                      <a:pt x="1935" y="0"/>
                      <a:pt x="1935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46"/>
              <p:cNvSpPr/>
              <p:nvPr/>
            </p:nvSpPr>
            <p:spPr>
              <a:xfrm>
                <a:off x="2655200" y="1193575"/>
                <a:ext cx="27100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758" extrusionOk="0">
                    <a:moveTo>
                      <a:pt x="1084" y="1"/>
                    </a:moveTo>
                    <a:cubicBezTo>
                      <a:pt x="1083" y="1"/>
                      <a:pt x="1058" y="9"/>
                      <a:pt x="1032" y="27"/>
                    </a:cubicBezTo>
                    <a:cubicBezTo>
                      <a:pt x="998" y="44"/>
                      <a:pt x="955" y="70"/>
                      <a:pt x="903" y="87"/>
                    </a:cubicBezTo>
                    <a:cubicBezTo>
                      <a:pt x="843" y="121"/>
                      <a:pt x="783" y="156"/>
                      <a:pt x="705" y="190"/>
                    </a:cubicBezTo>
                    <a:cubicBezTo>
                      <a:pt x="645" y="224"/>
                      <a:pt x="568" y="276"/>
                      <a:pt x="499" y="319"/>
                    </a:cubicBezTo>
                    <a:cubicBezTo>
                      <a:pt x="439" y="370"/>
                      <a:pt x="370" y="413"/>
                      <a:pt x="310" y="465"/>
                    </a:cubicBezTo>
                    <a:cubicBezTo>
                      <a:pt x="241" y="517"/>
                      <a:pt x="190" y="560"/>
                      <a:pt x="147" y="603"/>
                    </a:cubicBezTo>
                    <a:lnTo>
                      <a:pt x="43" y="714"/>
                    </a:lnTo>
                    <a:cubicBezTo>
                      <a:pt x="37" y="723"/>
                      <a:pt x="31" y="730"/>
                      <a:pt x="26" y="735"/>
                    </a:cubicBezTo>
                    <a:lnTo>
                      <a:pt x="26" y="735"/>
                    </a:lnTo>
                    <a:cubicBezTo>
                      <a:pt x="31" y="731"/>
                      <a:pt x="37" y="727"/>
                      <a:pt x="43" y="723"/>
                    </a:cubicBezTo>
                    <a:cubicBezTo>
                      <a:pt x="69" y="697"/>
                      <a:pt x="112" y="671"/>
                      <a:pt x="155" y="637"/>
                    </a:cubicBezTo>
                    <a:cubicBezTo>
                      <a:pt x="215" y="603"/>
                      <a:pt x="267" y="560"/>
                      <a:pt x="327" y="517"/>
                    </a:cubicBezTo>
                    <a:cubicBezTo>
                      <a:pt x="396" y="474"/>
                      <a:pt x="456" y="422"/>
                      <a:pt x="533" y="379"/>
                    </a:cubicBezTo>
                    <a:cubicBezTo>
                      <a:pt x="602" y="336"/>
                      <a:pt x="671" y="284"/>
                      <a:pt x="740" y="241"/>
                    </a:cubicBezTo>
                    <a:cubicBezTo>
                      <a:pt x="800" y="198"/>
                      <a:pt x="869" y="156"/>
                      <a:pt x="912" y="121"/>
                    </a:cubicBezTo>
                    <a:cubicBezTo>
                      <a:pt x="963" y="87"/>
                      <a:pt x="1006" y="52"/>
                      <a:pt x="1041" y="35"/>
                    </a:cubicBezTo>
                    <a:cubicBezTo>
                      <a:pt x="1075" y="9"/>
                      <a:pt x="1084" y="1"/>
                      <a:pt x="1084" y="1"/>
                    </a:cubicBezTo>
                    <a:close/>
                    <a:moveTo>
                      <a:pt x="26" y="735"/>
                    </a:moveTo>
                    <a:cubicBezTo>
                      <a:pt x="10" y="748"/>
                      <a:pt x="0" y="757"/>
                      <a:pt x="0" y="757"/>
                    </a:cubicBezTo>
                    <a:cubicBezTo>
                      <a:pt x="0" y="757"/>
                      <a:pt x="10" y="752"/>
                      <a:pt x="26" y="735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46"/>
              <p:cNvSpPr/>
              <p:nvPr/>
            </p:nvSpPr>
            <p:spPr>
              <a:xfrm>
                <a:off x="2650050" y="1257850"/>
                <a:ext cx="44725" cy="4622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849" extrusionOk="0">
                    <a:moveTo>
                      <a:pt x="1788" y="0"/>
                    </a:moveTo>
                    <a:cubicBezTo>
                      <a:pt x="1788" y="0"/>
                      <a:pt x="1762" y="17"/>
                      <a:pt x="1711" y="69"/>
                    </a:cubicBezTo>
                    <a:cubicBezTo>
                      <a:pt x="1651" y="112"/>
                      <a:pt x="1565" y="163"/>
                      <a:pt x="1470" y="241"/>
                    </a:cubicBezTo>
                    <a:cubicBezTo>
                      <a:pt x="1375" y="310"/>
                      <a:pt x="1264" y="395"/>
                      <a:pt x="1161" y="507"/>
                    </a:cubicBezTo>
                    <a:cubicBezTo>
                      <a:pt x="1049" y="610"/>
                      <a:pt x="928" y="722"/>
                      <a:pt x="817" y="842"/>
                    </a:cubicBezTo>
                    <a:lnTo>
                      <a:pt x="490" y="1195"/>
                    </a:lnTo>
                    <a:cubicBezTo>
                      <a:pt x="396" y="1315"/>
                      <a:pt x="310" y="1418"/>
                      <a:pt x="232" y="1513"/>
                    </a:cubicBezTo>
                    <a:cubicBezTo>
                      <a:pt x="155" y="1616"/>
                      <a:pt x="103" y="1702"/>
                      <a:pt x="60" y="1754"/>
                    </a:cubicBezTo>
                    <a:lnTo>
                      <a:pt x="15" y="1825"/>
                    </a:lnTo>
                    <a:cubicBezTo>
                      <a:pt x="26" y="1810"/>
                      <a:pt x="43" y="1788"/>
                      <a:pt x="69" y="1762"/>
                    </a:cubicBezTo>
                    <a:cubicBezTo>
                      <a:pt x="112" y="1711"/>
                      <a:pt x="181" y="1633"/>
                      <a:pt x="267" y="1539"/>
                    </a:cubicBezTo>
                    <a:cubicBezTo>
                      <a:pt x="344" y="1444"/>
                      <a:pt x="438" y="1341"/>
                      <a:pt x="533" y="1229"/>
                    </a:cubicBezTo>
                    <a:cubicBezTo>
                      <a:pt x="636" y="1109"/>
                      <a:pt x="739" y="989"/>
                      <a:pt x="860" y="885"/>
                    </a:cubicBezTo>
                    <a:cubicBezTo>
                      <a:pt x="963" y="765"/>
                      <a:pt x="1083" y="645"/>
                      <a:pt x="1195" y="550"/>
                    </a:cubicBezTo>
                    <a:cubicBezTo>
                      <a:pt x="1298" y="438"/>
                      <a:pt x="1393" y="344"/>
                      <a:pt x="1496" y="267"/>
                    </a:cubicBezTo>
                    <a:cubicBezTo>
                      <a:pt x="1573" y="181"/>
                      <a:pt x="1651" y="120"/>
                      <a:pt x="1711" y="77"/>
                    </a:cubicBezTo>
                    <a:cubicBezTo>
                      <a:pt x="1762" y="34"/>
                      <a:pt x="1788" y="0"/>
                      <a:pt x="1788" y="0"/>
                    </a:cubicBezTo>
                    <a:close/>
                    <a:moveTo>
                      <a:pt x="15" y="1825"/>
                    </a:moveTo>
                    <a:cubicBezTo>
                      <a:pt x="4" y="1840"/>
                      <a:pt x="0" y="1848"/>
                      <a:pt x="0" y="1848"/>
                    </a:cubicBezTo>
                    <a:lnTo>
                      <a:pt x="15" y="1825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46"/>
              <p:cNvSpPr/>
              <p:nvPr/>
            </p:nvSpPr>
            <p:spPr>
              <a:xfrm>
                <a:off x="2657550" y="1279325"/>
                <a:ext cx="2497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947" extrusionOk="0">
                    <a:moveTo>
                      <a:pt x="998" y="1"/>
                    </a:moveTo>
                    <a:cubicBezTo>
                      <a:pt x="998" y="1"/>
                      <a:pt x="972" y="9"/>
                      <a:pt x="955" y="35"/>
                    </a:cubicBezTo>
                    <a:cubicBezTo>
                      <a:pt x="921" y="52"/>
                      <a:pt x="878" y="87"/>
                      <a:pt x="835" y="130"/>
                    </a:cubicBezTo>
                    <a:cubicBezTo>
                      <a:pt x="783" y="173"/>
                      <a:pt x="732" y="216"/>
                      <a:pt x="663" y="267"/>
                    </a:cubicBezTo>
                    <a:cubicBezTo>
                      <a:pt x="603" y="327"/>
                      <a:pt x="543" y="388"/>
                      <a:pt x="482" y="439"/>
                    </a:cubicBezTo>
                    <a:lnTo>
                      <a:pt x="302" y="628"/>
                    </a:lnTo>
                    <a:cubicBezTo>
                      <a:pt x="242" y="680"/>
                      <a:pt x="190" y="740"/>
                      <a:pt x="147" y="783"/>
                    </a:cubicBezTo>
                    <a:cubicBezTo>
                      <a:pt x="104" y="826"/>
                      <a:pt x="70" y="869"/>
                      <a:pt x="44" y="903"/>
                    </a:cubicBezTo>
                    <a:cubicBezTo>
                      <a:pt x="18" y="938"/>
                      <a:pt x="1" y="946"/>
                      <a:pt x="1" y="946"/>
                    </a:cubicBezTo>
                    <a:cubicBezTo>
                      <a:pt x="1" y="946"/>
                      <a:pt x="18" y="938"/>
                      <a:pt x="44" y="912"/>
                    </a:cubicBezTo>
                    <a:cubicBezTo>
                      <a:pt x="70" y="895"/>
                      <a:pt x="113" y="860"/>
                      <a:pt x="156" y="817"/>
                    </a:cubicBezTo>
                    <a:cubicBezTo>
                      <a:pt x="216" y="774"/>
                      <a:pt x="267" y="731"/>
                      <a:pt x="328" y="680"/>
                    </a:cubicBezTo>
                    <a:cubicBezTo>
                      <a:pt x="396" y="628"/>
                      <a:pt x="448" y="559"/>
                      <a:pt x="517" y="508"/>
                    </a:cubicBezTo>
                    <a:cubicBezTo>
                      <a:pt x="577" y="439"/>
                      <a:pt x="628" y="379"/>
                      <a:pt x="697" y="327"/>
                    </a:cubicBezTo>
                    <a:cubicBezTo>
                      <a:pt x="749" y="267"/>
                      <a:pt x="809" y="207"/>
                      <a:pt x="843" y="164"/>
                    </a:cubicBezTo>
                    <a:cubicBezTo>
                      <a:pt x="886" y="121"/>
                      <a:pt x="921" y="78"/>
                      <a:pt x="955" y="44"/>
                    </a:cubicBezTo>
                    <a:cubicBezTo>
                      <a:pt x="981" y="9"/>
                      <a:pt x="998" y="1"/>
                      <a:pt x="998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46"/>
              <p:cNvSpPr/>
              <p:nvPr/>
            </p:nvSpPr>
            <p:spPr>
              <a:xfrm>
                <a:off x="2465225" y="1359925"/>
                <a:ext cx="1358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5434" h="2580" extrusionOk="0">
                    <a:moveTo>
                      <a:pt x="5433" y="0"/>
                    </a:moveTo>
                    <a:lnTo>
                      <a:pt x="5433" y="0"/>
                    </a:lnTo>
                    <a:cubicBezTo>
                      <a:pt x="5433" y="0"/>
                      <a:pt x="5330" y="26"/>
                      <a:pt x="5167" y="69"/>
                    </a:cubicBezTo>
                    <a:cubicBezTo>
                      <a:pt x="5081" y="86"/>
                      <a:pt x="4986" y="112"/>
                      <a:pt x="4874" y="138"/>
                    </a:cubicBezTo>
                    <a:cubicBezTo>
                      <a:pt x="4771" y="172"/>
                      <a:pt x="4642" y="207"/>
                      <a:pt x="4496" y="250"/>
                    </a:cubicBezTo>
                    <a:cubicBezTo>
                      <a:pt x="4230" y="327"/>
                      <a:pt x="3912" y="430"/>
                      <a:pt x="3576" y="550"/>
                    </a:cubicBezTo>
                    <a:cubicBezTo>
                      <a:pt x="3241" y="679"/>
                      <a:pt x="2897" y="817"/>
                      <a:pt x="2553" y="980"/>
                    </a:cubicBezTo>
                    <a:cubicBezTo>
                      <a:pt x="2210" y="1144"/>
                      <a:pt x="1874" y="1324"/>
                      <a:pt x="1565" y="1496"/>
                    </a:cubicBezTo>
                    <a:cubicBezTo>
                      <a:pt x="1255" y="1677"/>
                      <a:pt x="972" y="1848"/>
                      <a:pt x="748" y="2012"/>
                    </a:cubicBezTo>
                    <a:cubicBezTo>
                      <a:pt x="628" y="2089"/>
                      <a:pt x="525" y="2158"/>
                      <a:pt x="439" y="2235"/>
                    </a:cubicBezTo>
                    <a:cubicBezTo>
                      <a:pt x="344" y="2304"/>
                      <a:pt x="267" y="2364"/>
                      <a:pt x="198" y="2416"/>
                    </a:cubicBezTo>
                    <a:cubicBezTo>
                      <a:pt x="69" y="2519"/>
                      <a:pt x="0" y="2579"/>
                      <a:pt x="0" y="2579"/>
                    </a:cubicBezTo>
                    <a:cubicBezTo>
                      <a:pt x="0" y="2579"/>
                      <a:pt x="69" y="2528"/>
                      <a:pt x="215" y="2433"/>
                    </a:cubicBezTo>
                    <a:cubicBezTo>
                      <a:pt x="275" y="2373"/>
                      <a:pt x="361" y="2321"/>
                      <a:pt x="456" y="2261"/>
                    </a:cubicBezTo>
                    <a:cubicBezTo>
                      <a:pt x="559" y="2192"/>
                      <a:pt x="662" y="2115"/>
                      <a:pt x="783" y="2046"/>
                    </a:cubicBezTo>
                    <a:cubicBezTo>
                      <a:pt x="1015" y="1891"/>
                      <a:pt x="1307" y="1720"/>
                      <a:pt x="1608" y="1548"/>
                    </a:cubicBezTo>
                    <a:cubicBezTo>
                      <a:pt x="1917" y="1376"/>
                      <a:pt x="2253" y="1204"/>
                      <a:pt x="2596" y="1040"/>
                    </a:cubicBezTo>
                    <a:cubicBezTo>
                      <a:pt x="2940" y="886"/>
                      <a:pt x="3284" y="731"/>
                      <a:pt x="3619" y="602"/>
                    </a:cubicBezTo>
                    <a:cubicBezTo>
                      <a:pt x="3955" y="473"/>
                      <a:pt x="4264" y="370"/>
                      <a:pt x="4531" y="284"/>
                    </a:cubicBezTo>
                    <a:cubicBezTo>
                      <a:pt x="4668" y="241"/>
                      <a:pt x="4788" y="198"/>
                      <a:pt x="4900" y="164"/>
                    </a:cubicBezTo>
                    <a:cubicBezTo>
                      <a:pt x="5003" y="129"/>
                      <a:pt x="5098" y="95"/>
                      <a:pt x="5184" y="78"/>
                    </a:cubicBezTo>
                    <a:cubicBezTo>
                      <a:pt x="5347" y="35"/>
                      <a:pt x="5433" y="0"/>
                      <a:pt x="5433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46"/>
              <p:cNvSpPr/>
              <p:nvPr/>
            </p:nvSpPr>
            <p:spPr>
              <a:xfrm>
                <a:off x="2498950" y="1379050"/>
                <a:ext cx="70950" cy="31175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1247" extrusionOk="0">
                    <a:moveTo>
                      <a:pt x="2838" y="0"/>
                    </a:moveTo>
                    <a:cubicBezTo>
                      <a:pt x="2838" y="0"/>
                      <a:pt x="2835" y="1"/>
                      <a:pt x="2830" y="2"/>
                    </a:cubicBezTo>
                    <a:lnTo>
                      <a:pt x="2830" y="2"/>
                    </a:lnTo>
                    <a:lnTo>
                      <a:pt x="2838" y="0"/>
                    </a:lnTo>
                    <a:close/>
                    <a:moveTo>
                      <a:pt x="2830" y="2"/>
                    </a:moveTo>
                    <a:lnTo>
                      <a:pt x="2709" y="26"/>
                    </a:lnTo>
                    <a:cubicBezTo>
                      <a:pt x="2606" y="43"/>
                      <a:pt x="2485" y="78"/>
                      <a:pt x="2348" y="121"/>
                    </a:cubicBezTo>
                    <a:cubicBezTo>
                      <a:pt x="2210" y="164"/>
                      <a:pt x="2047" y="207"/>
                      <a:pt x="1875" y="267"/>
                    </a:cubicBezTo>
                    <a:cubicBezTo>
                      <a:pt x="1703" y="336"/>
                      <a:pt x="1522" y="404"/>
                      <a:pt x="1351" y="482"/>
                    </a:cubicBezTo>
                    <a:cubicBezTo>
                      <a:pt x="1179" y="568"/>
                      <a:pt x="990" y="645"/>
                      <a:pt x="835" y="731"/>
                    </a:cubicBezTo>
                    <a:cubicBezTo>
                      <a:pt x="671" y="817"/>
                      <a:pt x="517" y="903"/>
                      <a:pt x="405" y="980"/>
                    </a:cubicBezTo>
                    <a:cubicBezTo>
                      <a:pt x="276" y="1049"/>
                      <a:pt x="173" y="1118"/>
                      <a:pt x="113" y="1169"/>
                    </a:cubicBezTo>
                    <a:cubicBezTo>
                      <a:pt x="44" y="1221"/>
                      <a:pt x="1" y="1247"/>
                      <a:pt x="1" y="1247"/>
                    </a:cubicBezTo>
                    <a:cubicBezTo>
                      <a:pt x="1" y="1247"/>
                      <a:pt x="44" y="1221"/>
                      <a:pt x="121" y="1178"/>
                    </a:cubicBezTo>
                    <a:cubicBezTo>
                      <a:pt x="199" y="1135"/>
                      <a:pt x="302" y="1083"/>
                      <a:pt x="431" y="1006"/>
                    </a:cubicBezTo>
                    <a:cubicBezTo>
                      <a:pt x="560" y="937"/>
                      <a:pt x="714" y="869"/>
                      <a:pt x="878" y="783"/>
                    </a:cubicBezTo>
                    <a:cubicBezTo>
                      <a:pt x="1033" y="697"/>
                      <a:pt x="1204" y="619"/>
                      <a:pt x="1394" y="542"/>
                    </a:cubicBezTo>
                    <a:cubicBezTo>
                      <a:pt x="1565" y="473"/>
                      <a:pt x="1746" y="396"/>
                      <a:pt x="1918" y="327"/>
                    </a:cubicBezTo>
                    <a:cubicBezTo>
                      <a:pt x="2090" y="267"/>
                      <a:pt x="2236" y="207"/>
                      <a:pt x="2382" y="155"/>
                    </a:cubicBezTo>
                    <a:cubicBezTo>
                      <a:pt x="2520" y="112"/>
                      <a:pt x="2623" y="69"/>
                      <a:pt x="2709" y="43"/>
                    </a:cubicBezTo>
                    <a:cubicBezTo>
                      <a:pt x="2768" y="17"/>
                      <a:pt x="2813" y="6"/>
                      <a:pt x="2830" y="2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46"/>
              <p:cNvSpPr/>
              <p:nvPr/>
            </p:nvSpPr>
            <p:spPr>
              <a:xfrm>
                <a:off x="2233125" y="1301025"/>
                <a:ext cx="357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2469" extrusionOk="0">
                    <a:moveTo>
                      <a:pt x="1427" y="1"/>
                    </a:moveTo>
                    <a:lnTo>
                      <a:pt x="1427" y="1"/>
                    </a:lnTo>
                    <a:cubicBezTo>
                      <a:pt x="1427" y="1"/>
                      <a:pt x="1410" y="35"/>
                      <a:pt x="1367" y="113"/>
                    </a:cubicBezTo>
                    <a:cubicBezTo>
                      <a:pt x="1324" y="173"/>
                      <a:pt x="1256" y="276"/>
                      <a:pt x="1187" y="379"/>
                    </a:cubicBezTo>
                    <a:cubicBezTo>
                      <a:pt x="1118" y="499"/>
                      <a:pt x="1041" y="628"/>
                      <a:pt x="955" y="766"/>
                    </a:cubicBezTo>
                    <a:cubicBezTo>
                      <a:pt x="869" y="903"/>
                      <a:pt x="783" y="1067"/>
                      <a:pt x="688" y="1222"/>
                    </a:cubicBezTo>
                    <a:cubicBezTo>
                      <a:pt x="602" y="1368"/>
                      <a:pt x="516" y="1531"/>
                      <a:pt x="430" y="1669"/>
                    </a:cubicBezTo>
                    <a:cubicBezTo>
                      <a:pt x="344" y="1823"/>
                      <a:pt x="276" y="1952"/>
                      <a:pt x="198" y="2064"/>
                    </a:cubicBezTo>
                    <a:cubicBezTo>
                      <a:pt x="138" y="2184"/>
                      <a:pt x="86" y="2279"/>
                      <a:pt x="52" y="2356"/>
                    </a:cubicBezTo>
                    <a:lnTo>
                      <a:pt x="0" y="2468"/>
                    </a:lnTo>
                    <a:cubicBezTo>
                      <a:pt x="0" y="2468"/>
                      <a:pt x="18" y="2434"/>
                      <a:pt x="61" y="2356"/>
                    </a:cubicBezTo>
                    <a:cubicBezTo>
                      <a:pt x="104" y="2296"/>
                      <a:pt x="172" y="2193"/>
                      <a:pt x="233" y="2090"/>
                    </a:cubicBezTo>
                    <a:cubicBezTo>
                      <a:pt x="310" y="1969"/>
                      <a:pt x="387" y="1840"/>
                      <a:pt x="473" y="1703"/>
                    </a:cubicBezTo>
                    <a:cubicBezTo>
                      <a:pt x="559" y="1565"/>
                      <a:pt x="654" y="1411"/>
                      <a:pt x="740" y="1247"/>
                    </a:cubicBezTo>
                    <a:cubicBezTo>
                      <a:pt x="826" y="1101"/>
                      <a:pt x="912" y="938"/>
                      <a:pt x="998" y="800"/>
                    </a:cubicBezTo>
                    <a:cubicBezTo>
                      <a:pt x="1084" y="646"/>
                      <a:pt x="1152" y="517"/>
                      <a:pt x="1221" y="405"/>
                    </a:cubicBezTo>
                    <a:cubicBezTo>
                      <a:pt x="1290" y="285"/>
                      <a:pt x="1341" y="190"/>
                      <a:pt x="1376" y="113"/>
                    </a:cubicBezTo>
                    <a:lnTo>
                      <a:pt x="1427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46"/>
              <p:cNvSpPr/>
              <p:nvPr/>
            </p:nvSpPr>
            <p:spPr>
              <a:xfrm>
                <a:off x="2245375" y="1318225"/>
                <a:ext cx="20875" cy="3440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376" extrusionOk="0">
                    <a:moveTo>
                      <a:pt x="834" y="1"/>
                    </a:moveTo>
                    <a:lnTo>
                      <a:pt x="834" y="1"/>
                    </a:lnTo>
                    <a:cubicBezTo>
                      <a:pt x="834" y="1"/>
                      <a:pt x="817" y="26"/>
                      <a:pt x="791" y="61"/>
                    </a:cubicBezTo>
                    <a:cubicBezTo>
                      <a:pt x="766" y="87"/>
                      <a:pt x="723" y="147"/>
                      <a:pt x="680" y="207"/>
                    </a:cubicBezTo>
                    <a:cubicBezTo>
                      <a:pt x="637" y="276"/>
                      <a:pt x="585" y="336"/>
                      <a:pt x="542" y="422"/>
                    </a:cubicBezTo>
                    <a:cubicBezTo>
                      <a:pt x="490" y="499"/>
                      <a:pt x="430" y="585"/>
                      <a:pt x="387" y="671"/>
                    </a:cubicBezTo>
                    <a:cubicBezTo>
                      <a:pt x="336" y="757"/>
                      <a:pt x="293" y="843"/>
                      <a:pt x="241" y="929"/>
                    </a:cubicBezTo>
                    <a:cubicBezTo>
                      <a:pt x="198" y="1015"/>
                      <a:pt x="155" y="1084"/>
                      <a:pt x="121" y="1152"/>
                    </a:cubicBezTo>
                    <a:cubicBezTo>
                      <a:pt x="86" y="1221"/>
                      <a:pt x="61" y="1273"/>
                      <a:pt x="35" y="1316"/>
                    </a:cubicBezTo>
                    <a:lnTo>
                      <a:pt x="0" y="1376"/>
                    </a:lnTo>
                    <a:cubicBezTo>
                      <a:pt x="0" y="1376"/>
                      <a:pt x="18" y="1359"/>
                      <a:pt x="43" y="1324"/>
                    </a:cubicBezTo>
                    <a:cubicBezTo>
                      <a:pt x="69" y="1290"/>
                      <a:pt x="112" y="1238"/>
                      <a:pt x="155" y="1178"/>
                    </a:cubicBezTo>
                    <a:cubicBezTo>
                      <a:pt x="198" y="1110"/>
                      <a:pt x="250" y="1049"/>
                      <a:pt x="293" y="963"/>
                    </a:cubicBezTo>
                    <a:cubicBezTo>
                      <a:pt x="344" y="886"/>
                      <a:pt x="404" y="800"/>
                      <a:pt x="447" y="714"/>
                    </a:cubicBezTo>
                    <a:cubicBezTo>
                      <a:pt x="499" y="628"/>
                      <a:pt x="542" y="542"/>
                      <a:pt x="594" y="456"/>
                    </a:cubicBezTo>
                    <a:cubicBezTo>
                      <a:pt x="637" y="370"/>
                      <a:pt x="680" y="293"/>
                      <a:pt x="714" y="233"/>
                    </a:cubicBezTo>
                    <a:cubicBezTo>
                      <a:pt x="748" y="164"/>
                      <a:pt x="774" y="112"/>
                      <a:pt x="800" y="69"/>
                    </a:cubicBezTo>
                    <a:lnTo>
                      <a:pt x="834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46"/>
              <p:cNvSpPr/>
              <p:nvPr/>
            </p:nvSpPr>
            <p:spPr>
              <a:xfrm>
                <a:off x="2197675" y="1449325"/>
                <a:ext cx="5181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20726" h="98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30" y="78"/>
                      <a:pt x="860" y="146"/>
                      <a:pt x="1281" y="207"/>
                    </a:cubicBezTo>
                    <a:cubicBezTo>
                      <a:pt x="1711" y="275"/>
                      <a:pt x="2141" y="327"/>
                      <a:pt x="2570" y="387"/>
                    </a:cubicBezTo>
                    <a:cubicBezTo>
                      <a:pt x="3000" y="456"/>
                      <a:pt x="3430" y="499"/>
                      <a:pt x="3860" y="542"/>
                    </a:cubicBezTo>
                    <a:cubicBezTo>
                      <a:pt x="4075" y="559"/>
                      <a:pt x="4290" y="593"/>
                      <a:pt x="4505" y="619"/>
                    </a:cubicBezTo>
                    <a:lnTo>
                      <a:pt x="5149" y="679"/>
                    </a:lnTo>
                    <a:cubicBezTo>
                      <a:pt x="6877" y="843"/>
                      <a:pt x="8605" y="937"/>
                      <a:pt x="10333" y="972"/>
                    </a:cubicBezTo>
                    <a:cubicBezTo>
                      <a:pt x="10774" y="980"/>
                      <a:pt x="11215" y="985"/>
                      <a:pt x="11656" y="985"/>
                    </a:cubicBezTo>
                    <a:cubicBezTo>
                      <a:pt x="12951" y="985"/>
                      <a:pt x="14245" y="948"/>
                      <a:pt x="15533" y="877"/>
                    </a:cubicBezTo>
                    <a:cubicBezTo>
                      <a:pt x="15963" y="851"/>
                      <a:pt x="16410" y="817"/>
                      <a:pt x="16840" y="800"/>
                    </a:cubicBezTo>
                    <a:cubicBezTo>
                      <a:pt x="17270" y="774"/>
                      <a:pt x="17700" y="731"/>
                      <a:pt x="18138" y="705"/>
                    </a:cubicBezTo>
                    <a:cubicBezTo>
                      <a:pt x="18998" y="628"/>
                      <a:pt x="19866" y="542"/>
                      <a:pt x="20726" y="447"/>
                    </a:cubicBezTo>
                    <a:lnTo>
                      <a:pt x="20726" y="447"/>
                    </a:lnTo>
                    <a:lnTo>
                      <a:pt x="19427" y="516"/>
                    </a:lnTo>
                    <a:cubicBezTo>
                      <a:pt x="18972" y="533"/>
                      <a:pt x="18542" y="559"/>
                      <a:pt x="18112" y="576"/>
                    </a:cubicBezTo>
                    <a:cubicBezTo>
                      <a:pt x="17253" y="619"/>
                      <a:pt x="16384" y="662"/>
                      <a:pt x="15525" y="688"/>
                    </a:cubicBezTo>
                    <a:cubicBezTo>
                      <a:pt x="14390" y="728"/>
                      <a:pt x="13251" y="748"/>
                      <a:pt x="12114" y="748"/>
                    </a:cubicBezTo>
                    <a:cubicBezTo>
                      <a:pt x="11520" y="748"/>
                      <a:pt x="10926" y="743"/>
                      <a:pt x="10333" y="731"/>
                    </a:cubicBezTo>
                    <a:cubicBezTo>
                      <a:pt x="8605" y="705"/>
                      <a:pt x="6877" y="628"/>
                      <a:pt x="5158" y="499"/>
                    </a:cubicBezTo>
                    <a:lnTo>
                      <a:pt x="4513" y="456"/>
                    </a:lnTo>
                    <a:cubicBezTo>
                      <a:pt x="4298" y="447"/>
                      <a:pt x="4083" y="421"/>
                      <a:pt x="3868" y="404"/>
                    </a:cubicBezTo>
                    <a:cubicBezTo>
                      <a:pt x="3439" y="361"/>
                      <a:pt x="3009" y="327"/>
                      <a:pt x="2579" y="284"/>
                    </a:cubicBezTo>
                    <a:lnTo>
                      <a:pt x="1290" y="155"/>
                    </a:lnTo>
                    <a:cubicBezTo>
                      <a:pt x="860" y="103"/>
                      <a:pt x="430" y="60"/>
                      <a:pt x="0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46"/>
              <p:cNvSpPr/>
              <p:nvPr/>
            </p:nvSpPr>
            <p:spPr>
              <a:xfrm>
                <a:off x="2256125" y="1464375"/>
                <a:ext cx="39975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5990" h="73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36" y="60"/>
                      <a:pt x="662" y="112"/>
                      <a:pt x="989" y="155"/>
                    </a:cubicBezTo>
                    <a:cubicBezTo>
                      <a:pt x="1324" y="206"/>
                      <a:pt x="1659" y="249"/>
                      <a:pt x="1977" y="292"/>
                    </a:cubicBezTo>
                    <a:cubicBezTo>
                      <a:pt x="2313" y="335"/>
                      <a:pt x="2648" y="370"/>
                      <a:pt x="2975" y="413"/>
                    </a:cubicBezTo>
                    <a:cubicBezTo>
                      <a:pt x="3310" y="456"/>
                      <a:pt x="3645" y="490"/>
                      <a:pt x="3980" y="507"/>
                    </a:cubicBezTo>
                    <a:cubicBezTo>
                      <a:pt x="5313" y="628"/>
                      <a:pt x="6645" y="705"/>
                      <a:pt x="7986" y="722"/>
                    </a:cubicBezTo>
                    <a:cubicBezTo>
                      <a:pt x="8321" y="729"/>
                      <a:pt x="8656" y="732"/>
                      <a:pt x="8990" y="732"/>
                    </a:cubicBezTo>
                    <a:cubicBezTo>
                      <a:pt x="9993" y="732"/>
                      <a:pt x="10993" y="703"/>
                      <a:pt x="11992" y="645"/>
                    </a:cubicBezTo>
                    <a:cubicBezTo>
                      <a:pt x="12662" y="619"/>
                      <a:pt x="13324" y="559"/>
                      <a:pt x="13995" y="516"/>
                    </a:cubicBezTo>
                    <a:cubicBezTo>
                      <a:pt x="14657" y="464"/>
                      <a:pt x="15327" y="404"/>
                      <a:pt x="15989" y="327"/>
                    </a:cubicBezTo>
                    <a:lnTo>
                      <a:pt x="15989" y="327"/>
                    </a:lnTo>
                    <a:lnTo>
                      <a:pt x="14992" y="387"/>
                    </a:lnTo>
                    <a:cubicBezTo>
                      <a:pt x="14674" y="413"/>
                      <a:pt x="14339" y="430"/>
                      <a:pt x="14003" y="456"/>
                    </a:cubicBezTo>
                    <a:cubicBezTo>
                      <a:pt x="13333" y="499"/>
                      <a:pt x="12671" y="533"/>
                      <a:pt x="12001" y="550"/>
                    </a:cubicBezTo>
                    <a:cubicBezTo>
                      <a:pt x="11098" y="579"/>
                      <a:pt x="10200" y="600"/>
                      <a:pt x="9295" y="600"/>
                    </a:cubicBezTo>
                    <a:cubicBezTo>
                      <a:pt x="8864" y="600"/>
                      <a:pt x="8431" y="596"/>
                      <a:pt x="7995" y="585"/>
                    </a:cubicBezTo>
                    <a:cubicBezTo>
                      <a:pt x="6662" y="559"/>
                      <a:pt x="5330" y="499"/>
                      <a:pt x="3998" y="404"/>
                    </a:cubicBezTo>
                    <a:cubicBezTo>
                      <a:pt x="3671" y="378"/>
                      <a:pt x="3336" y="361"/>
                      <a:pt x="3000" y="327"/>
                    </a:cubicBezTo>
                    <a:cubicBezTo>
                      <a:pt x="2665" y="292"/>
                      <a:pt x="2338" y="275"/>
                      <a:pt x="2003" y="232"/>
                    </a:cubicBezTo>
                    <a:cubicBezTo>
                      <a:pt x="1668" y="198"/>
                      <a:pt x="1333" y="163"/>
                      <a:pt x="997" y="120"/>
                    </a:cubicBezTo>
                    <a:cubicBezTo>
                      <a:pt x="671" y="77"/>
                      <a:pt x="336" y="43"/>
                      <a:pt x="0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47"/>
          <p:cNvSpPr txBox="1">
            <a:spLocks noGrp="1"/>
          </p:cNvSpPr>
          <p:nvPr>
            <p:ph type="ctrTitle"/>
          </p:nvPr>
        </p:nvSpPr>
        <p:spPr>
          <a:xfrm>
            <a:off x="713250" y="2660650"/>
            <a:ext cx="7717500" cy="11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200"/>
              </a:spcAft>
              <a:buNone/>
            </a:pPr>
            <a:r>
              <a:rPr lang="en"/>
              <a:t>Brainstorm!</a:t>
            </a:r>
            <a:endParaRPr/>
          </a:p>
        </p:txBody>
      </p:sp>
      <p:grpSp>
        <p:nvGrpSpPr>
          <p:cNvPr id="1074" name="Google Shape;1074;p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44491" y="306557"/>
            <a:ext cx="1884399" cy="1975340"/>
            <a:chOff x="6329216" y="636432"/>
            <a:chExt cx="1884399" cy="1975340"/>
          </a:xfrm>
        </p:grpSpPr>
        <p:sp>
          <p:nvSpPr>
            <p:cNvPr id="1075" name="Google Shape;1075;p47"/>
            <p:cNvSpPr/>
            <p:nvPr/>
          </p:nvSpPr>
          <p:spPr>
            <a:xfrm rot="389724">
              <a:off x="6425313" y="726645"/>
              <a:ext cx="1692206" cy="1794915"/>
            </a:xfrm>
            <a:custGeom>
              <a:avLst/>
              <a:gdLst/>
              <a:ahLst/>
              <a:cxnLst/>
              <a:rect l="l" t="t" r="r" b="b"/>
              <a:pathLst>
                <a:path w="29864" h="31678" extrusionOk="0">
                  <a:moveTo>
                    <a:pt x="11588" y="1"/>
                  </a:moveTo>
                  <a:cubicBezTo>
                    <a:pt x="11528" y="1"/>
                    <a:pt x="11485" y="44"/>
                    <a:pt x="11485" y="95"/>
                  </a:cubicBezTo>
                  <a:lnTo>
                    <a:pt x="11485" y="1634"/>
                  </a:lnTo>
                  <a:cubicBezTo>
                    <a:pt x="11390" y="1677"/>
                    <a:pt x="11339" y="1772"/>
                    <a:pt x="11330" y="1875"/>
                  </a:cubicBezTo>
                  <a:lnTo>
                    <a:pt x="11304" y="2941"/>
                  </a:lnTo>
                  <a:lnTo>
                    <a:pt x="7548" y="6087"/>
                  </a:lnTo>
                  <a:lnTo>
                    <a:pt x="7247" y="6121"/>
                  </a:lnTo>
                  <a:cubicBezTo>
                    <a:pt x="7127" y="6130"/>
                    <a:pt x="7041" y="6242"/>
                    <a:pt x="7049" y="6362"/>
                  </a:cubicBezTo>
                  <a:cubicBezTo>
                    <a:pt x="7058" y="6465"/>
                    <a:pt x="7161" y="6551"/>
                    <a:pt x="7264" y="6551"/>
                  </a:cubicBezTo>
                  <a:lnTo>
                    <a:pt x="7290" y="6551"/>
                  </a:lnTo>
                  <a:lnTo>
                    <a:pt x="7359" y="6543"/>
                  </a:lnTo>
                  <a:lnTo>
                    <a:pt x="7359" y="6543"/>
                  </a:lnTo>
                  <a:cubicBezTo>
                    <a:pt x="6413" y="8184"/>
                    <a:pt x="5889" y="9654"/>
                    <a:pt x="5614" y="10901"/>
                  </a:cubicBezTo>
                  <a:lnTo>
                    <a:pt x="1883" y="16059"/>
                  </a:lnTo>
                  <a:cubicBezTo>
                    <a:pt x="1866" y="16056"/>
                    <a:pt x="1847" y="16054"/>
                    <a:pt x="1827" y="16054"/>
                  </a:cubicBezTo>
                  <a:cubicBezTo>
                    <a:pt x="1788" y="16054"/>
                    <a:pt x="1746" y="16061"/>
                    <a:pt x="1711" y="16084"/>
                  </a:cubicBezTo>
                  <a:cubicBezTo>
                    <a:pt x="1634" y="16127"/>
                    <a:pt x="1591" y="16222"/>
                    <a:pt x="1617" y="16308"/>
                  </a:cubicBezTo>
                  <a:lnTo>
                    <a:pt x="456" y="16789"/>
                  </a:lnTo>
                  <a:lnTo>
                    <a:pt x="267" y="16806"/>
                  </a:lnTo>
                  <a:cubicBezTo>
                    <a:pt x="198" y="16806"/>
                    <a:pt x="129" y="16867"/>
                    <a:pt x="129" y="16953"/>
                  </a:cubicBezTo>
                  <a:cubicBezTo>
                    <a:pt x="129" y="17030"/>
                    <a:pt x="198" y="17090"/>
                    <a:pt x="267" y="17090"/>
                  </a:cubicBezTo>
                  <a:lnTo>
                    <a:pt x="301" y="17090"/>
                  </a:lnTo>
                  <a:cubicBezTo>
                    <a:pt x="301" y="17107"/>
                    <a:pt x="293" y="17125"/>
                    <a:pt x="293" y="17133"/>
                  </a:cubicBezTo>
                  <a:cubicBezTo>
                    <a:pt x="250" y="18242"/>
                    <a:pt x="680" y="18663"/>
                    <a:pt x="688" y="18680"/>
                  </a:cubicBezTo>
                  <a:cubicBezTo>
                    <a:pt x="723" y="18706"/>
                    <a:pt x="757" y="18723"/>
                    <a:pt x="783" y="18723"/>
                  </a:cubicBezTo>
                  <a:lnTo>
                    <a:pt x="817" y="18723"/>
                  </a:lnTo>
                  <a:cubicBezTo>
                    <a:pt x="998" y="18930"/>
                    <a:pt x="1462" y="19428"/>
                    <a:pt x="2029" y="19918"/>
                  </a:cubicBezTo>
                  <a:lnTo>
                    <a:pt x="628" y="20761"/>
                  </a:lnTo>
                  <a:lnTo>
                    <a:pt x="215" y="20761"/>
                  </a:lnTo>
                  <a:cubicBezTo>
                    <a:pt x="95" y="20761"/>
                    <a:pt x="0" y="20855"/>
                    <a:pt x="0" y="20976"/>
                  </a:cubicBezTo>
                  <a:cubicBezTo>
                    <a:pt x="78" y="21044"/>
                    <a:pt x="164" y="21130"/>
                    <a:pt x="267" y="21148"/>
                  </a:cubicBezTo>
                  <a:cubicBezTo>
                    <a:pt x="190" y="23297"/>
                    <a:pt x="972" y="24122"/>
                    <a:pt x="1015" y="24156"/>
                  </a:cubicBezTo>
                  <a:cubicBezTo>
                    <a:pt x="1058" y="24191"/>
                    <a:pt x="1109" y="24216"/>
                    <a:pt x="1161" y="24216"/>
                  </a:cubicBezTo>
                  <a:lnTo>
                    <a:pt x="1204" y="24216"/>
                  </a:lnTo>
                  <a:cubicBezTo>
                    <a:pt x="1213" y="24216"/>
                    <a:pt x="1238" y="24208"/>
                    <a:pt x="1247" y="24208"/>
                  </a:cubicBezTo>
                  <a:cubicBezTo>
                    <a:pt x="2107" y="25076"/>
                    <a:pt x="3568" y="25970"/>
                    <a:pt x="4213" y="26331"/>
                  </a:cubicBezTo>
                  <a:lnTo>
                    <a:pt x="4256" y="26804"/>
                  </a:lnTo>
                  <a:cubicBezTo>
                    <a:pt x="4281" y="26967"/>
                    <a:pt x="4376" y="27105"/>
                    <a:pt x="4522" y="27165"/>
                  </a:cubicBezTo>
                  <a:cubicBezTo>
                    <a:pt x="4978" y="27337"/>
                    <a:pt x="6181" y="27878"/>
                    <a:pt x="6731" y="28463"/>
                  </a:cubicBezTo>
                  <a:cubicBezTo>
                    <a:pt x="6577" y="28987"/>
                    <a:pt x="6344" y="30105"/>
                    <a:pt x="6757" y="30698"/>
                  </a:cubicBezTo>
                  <a:cubicBezTo>
                    <a:pt x="6869" y="30844"/>
                    <a:pt x="7015" y="30956"/>
                    <a:pt x="7187" y="31016"/>
                  </a:cubicBezTo>
                  <a:cubicBezTo>
                    <a:pt x="6620" y="31059"/>
                    <a:pt x="6052" y="31119"/>
                    <a:pt x="5493" y="31179"/>
                  </a:cubicBezTo>
                  <a:cubicBezTo>
                    <a:pt x="7393" y="31386"/>
                    <a:pt x="9293" y="31489"/>
                    <a:pt x="11210" y="31566"/>
                  </a:cubicBezTo>
                  <a:cubicBezTo>
                    <a:pt x="13110" y="31644"/>
                    <a:pt x="15009" y="31678"/>
                    <a:pt x="16926" y="31678"/>
                  </a:cubicBezTo>
                  <a:cubicBezTo>
                    <a:pt x="18826" y="31678"/>
                    <a:pt x="20726" y="31644"/>
                    <a:pt x="22643" y="31566"/>
                  </a:cubicBezTo>
                  <a:cubicBezTo>
                    <a:pt x="24543" y="31489"/>
                    <a:pt x="26442" y="31386"/>
                    <a:pt x="28359" y="31171"/>
                  </a:cubicBezTo>
                  <a:cubicBezTo>
                    <a:pt x="27560" y="31085"/>
                    <a:pt x="26769" y="31007"/>
                    <a:pt x="25961" y="30956"/>
                  </a:cubicBezTo>
                  <a:cubicBezTo>
                    <a:pt x="26606" y="30758"/>
                    <a:pt x="27285" y="30053"/>
                    <a:pt x="27981" y="28824"/>
                  </a:cubicBezTo>
                  <a:cubicBezTo>
                    <a:pt x="28574" y="27792"/>
                    <a:pt x="29047" y="26649"/>
                    <a:pt x="29124" y="26271"/>
                  </a:cubicBezTo>
                  <a:lnTo>
                    <a:pt x="29838" y="22652"/>
                  </a:lnTo>
                  <a:cubicBezTo>
                    <a:pt x="29864" y="22523"/>
                    <a:pt x="29829" y="22377"/>
                    <a:pt x="29743" y="22282"/>
                  </a:cubicBezTo>
                  <a:cubicBezTo>
                    <a:pt x="29657" y="22188"/>
                    <a:pt x="29554" y="22136"/>
                    <a:pt x="29425" y="22136"/>
                  </a:cubicBezTo>
                  <a:lnTo>
                    <a:pt x="29391" y="22136"/>
                  </a:lnTo>
                  <a:lnTo>
                    <a:pt x="29271" y="22145"/>
                  </a:lnTo>
                  <a:lnTo>
                    <a:pt x="26700" y="18792"/>
                  </a:lnTo>
                  <a:cubicBezTo>
                    <a:pt x="26717" y="18319"/>
                    <a:pt x="26717" y="17821"/>
                    <a:pt x="26692" y="17331"/>
                  </a:cubicBezTo>
                  <a:cubicBezTo>
                    <a:pt x="26692" y="17322"/>
                    <a:pt x="26692" y="17305"/>
                    <a:pt x="26683" y="17296"/>
                  </a:cubicBezTo>
                  <a:lnTo>
                    <a:pt x="26726" y="17296"/>
                  </a:lnTo>
                  <a:cubicBezTo>
                    <a:pt x="26846" y="17296"/>
                    <a:pt x="26941" y="17193"/>
                    <a:pt x="26932" y="17073"/>
                  </a:cubicBezTo>
                  <a:cubicBezTo>
                    <a:pt x="26932" y="16953"/>
                    <a:pt x="26821" y="16867"/>
                    <a:pt x="26700" y="16867"/>
                  </a:cubicBezTo>
                  <a:lnTo>
                    <a:pt x="26124" y="16892"/>
                  </a:lnTo>
                  <a:lnTo>
                    <a:pt x="20485" y="15354"/>
                  </a:lnTo>
                  <a:cubicBezTo>
                    <a:pt x="20580" y="15311"/>
                    <a:pt x="20640" y="15268"/>
                    <a:pt x="20640" y="15225"/>
                  </a:cubicBezTo>
                  <a:cubicBezTo>
                    <a:pt x="20640" y="15156"/>
                    <a:pt x="20623" y="15104"/>
                    <a:pt x="20580" y="15061"/>
                  </a:cubicBezTo>
                  <a:lnTo>
                    <a:pt x="20580" y="15061"/>
                  </a:lnTo>
                  <a:cubicBezTo>
                    <a:pt x="23365" y="15388"/>
                    <a:pt x="25772" y="16480"/>
                    <a:pt x="25798" y="16488"/>
                  </a:cubicBezTo>
                  <a:cubicBezTo>
                    <a:pt x="25832" y="16506"/>
                    <a:pt x="25866" y="16514"/>
                    <a:pt x="25901" y="16514"/>
                  </a:cubicBezTo>
                  <a:cubicBezTo>
                    <a:pt x="25944" y="16514"/>
                    <a:pt x="25987" y="16506"/>
                    <a:pt x="26013" y="16480"/>
                  </a:cubicBezTo>
                  <a:cubicBezTo>
                    <a:pt x="26081" y="16437"/>
                    <a:pt x="26133" y="16377"/>
                    <a:pt x="26133" y="16299"/>
                  </a:cubicBezTo>
                  <a:cubicBezTo>
                    <a:pt x="26855" y="10316"/>
                    <a:pt x="25497" y="6637"/>
                    <a:pt x="25437" y="6491"/>
                  </a:cubicBezTo>
                  <a:lnTo>
                    <a:pt x="25402" y="6422"/>
                  </a:lnTo>
                  <a:lnTo>
                    <a:pt x="25557" y="6414"/>
                  </a:lnTo>
                  <a:cubicBezTo>
                    <a:pt x="25669" y="6405"/>
                    <a:pt x="25755" y="6293"/>
                    <a:pt x="25746" y="6173"/>
                  </a:cubicBezTo>
                  <a:cubicBezTo>
                    <a:pt x="25738" y="6066"/>
                    <a:pt x="25636" y="5983"/>
                    <a:pt x="25529" y="5983"/>
                  </a:cubicBezTo>
                  <a:cubicBezTo>
                    <a:pt x="25524" y="5983"/>
                    <a:pt x="25519" y="5983"/>
                    <a:pt x="25514" y="5984"/>
                  </a:cubicBezTo>
                  <a:lnTo>
                    <a:pt x="25101" y="6018"/>
                  </a:lnTo>
                  <a:lnTo>
                    <a:pt x="19583" y="3577"/>
                  </a:lnTo>
                  <a:lnTo>
                    <a:pt x="19583" y="2734"/>
                  </a:lnTo>
                  <a:cubicBezTo>
                    <a:pt x="19583" y="2623"/>
                    <a:pt x="19505" y="2511"/>
                    <a:pt x="19393" y="2468"/>
                  </a:cubicBezTo>
                  <a:lnTo>
                    <a:pt x="19393" y="2030"/>
                  </a:lnTo>
                  <a:cubicBezTo>
                    <a:pt x="19471" y="2047"/>
                    <a:pt x="19557" y="2107"/>
                    <a:pt x="19626" y="2201"/>
                  </a:cubicBezTo>
                  <a:cubicBezTo>
                    <a:pt x="19678" y="2279"/>
                    <a:pt x="19745" y="2301"/>
                    <a:pt x="19806" y="2301"/>
                  </a:cubicBezTo>
                  <a:cubicBezTo>
                    <a:pt x="19894" y="2301"/>
                    <a:pt x="19969" y="2253"/>
                    <a:pt x="19969" y="2253"/>
                  </a:cubicBezTo>
                  <a:cubicBezTo>
                    <a:pt x="20202" y="2047"/>
                    <a:pt x="20554" y="1892"/>
                    <a:pt x="20554" y="1892"/>
                  </a:cubicBezTo>
                  <a:lnTo>
                    <a:pt x="20554" y="1892"/>
                  </a:lnTo>
                  <a:cubicBezTo>
                    <a:pt x="20554" y="1892"/>
                    <a:pt x="20548" y="1892"/>
                    <a:pt x="20538" y="1892"/>
                  </a:cubicBezTo>
                  <a:cubicBezTo>
                    <a:pt x="20465" y="1892"/>
                    <a:pt x="20152" y="1873"/>
                    <a:pt x="19806" y="1557"/>
                  </a:cubicBezTo>
                  <a:cubicBezTo>
                    <a:pt x="19608" y="1385"/>
                    <a:pt x="19479" y="1290"/>
                    <a:pt x="19385" y="1247"/>
                  </a:cubicBezTo>
                  <a:lnTo>
                    <a:pt x="19385" y="1187"/>
                  </a:lnTo>
                  <a:cubicBezTo>
                    <a:pt x="19385" y="1144"/>
                    <a:pt x="19342" y="1101"/>
                    <a:pt x="19299" y="1101"/>
                  </a:cubicBezTo>
                  <a:cubicBezTo>
                    <a:pt x="19256" y="1101"/>
                    <a:pt x="19213" y="1144"/>
                    <a:pt x="19213" y="1187"/>
                  </a:cubicBezTo>
                  <a:lnTo>
                    <a:pt x="19213" y="2468"/>
                  </a:lnTo>
                  <a:cubicBezTo>
                    <a:pt x="19093" y="2502"/>
                    <a:pt x="19007" y="2605"/>
                    <a:pt x="19007" y="2734"/>
                  </a:cubicBezTo>
                  <a:lnTo>
                    <a:pt x="19007" y="3319"/>
                  </a:lnTo>
                  <a:lnTo>
                    <a:pt x="11898" y="2769"/>
                  </a:lnTo>
                  <a:lnTo>
                    <a:pt x="11915" y="1875"/>
                  </a:lnTo>
                  <a:cubicBezTo>
                    <a:pt x="11915" y="1737"/>
                    <a:pt x="11820" y="1617"/>
                    <a:pt x="11691" y="1591"/>
                  </a:cubicBezTo>
                  <a:lnTo>
                    <a:pt x="11691" y="1050"/>
                  </a:lnTo>
                  <a:cubicBezTo>
                    <a:pt x="11760" y="1101"/>
                    <a:pt x="11855" y="1204"/>
                    <a:pt x="11932" y="1376"/>
                  </a:cubicBezTo>
                  <a:cubicBezTo>
                    <a:pt x="11999" y="1546"/>
                    <a:pt x="12100" y="1580"/>
                    <a:pt x="12170" y="1580"/>
                  </a:cubicBezTo>
                  <a:cubicBezTo>
                    <a:pt x="12217" y="1580"/>
                    <a:pt x="12250" y="1565"/>
                    <a:pt x="12250" y="1565"/>
                  </a:cubicBezTo>
                  <a:cubicBezTo>
                    <a:pt x="12474" y="1419"/>
                    <a:pt x="12809" y="1350"/>
                    <a:pt x="12809" y="1350"/>
                  </a:cubicBezTo>
                  <a:cubicBezTo>
                    <a:pt x="12809" y="1350"/>
                    <a:pt x="12474" y="1256"/>
                    <a:pt x="12113" y="663"/>
                  </a:cubicBezTo>
                  <a:cubicBezTo>
                    <a:pt x="11906" y="319"/>
                    <a:pt x="11769" y="156"/>
                    <a:pt x="11683" y="87"/>
                  </a:cubicBezTo>
                  <a:cubicBezTo>
                    <a:pt x="11683" y="44"/>
                    <a:pt x="11640" y="1"/>
                    <a:pt x="11588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48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76" name="Google Shape;1076;p47"/>
            <p:cNvGrpSpPr/>
            <p:nvPr/>
          </p:nvGrpSpPr>
          <p:grpSpPr>
            <a:xfrm rot="389724">
              <a:off x="6427495" y="726135"/>
              <a:ext cx="1687842" cy="1795935"/>
              <a:chOff x="1203950" y="340400"/>
              <a:chExt cx="744675" cy="792400"/>
            </a:xfrm>
          </p:grpSpPr>
          <p:sp>
            <p:nvSpPr>
              <p:cNvPr id="1077" name="Google Shape;1077;p47"/>
              <p:cNvSpPr/>
              <p:nvPr/>
            </p:nvSpPr>
            <p:spPr>
              <a:xfrm>
                <a:off x="1203950" y="340400"/>
                <a:ext cx="744675" cy="792400"/>
              </a:xfrm>
              <a:custGeom>
                <a:avLst/>
                <a:gdLst/>
                <a:ahLst/>
                <a:cxnLst/>
                <a:rect l="l" t="t" r="r" b="b"/>
                <a:pathLst>
                  <a:path w="29787" h="31696" extrusionOk="0">
                    <a:moveTo>
                      <a:pt x="11889" y="2924"/>
                    </a:moveTo>
                    <a:lnTo>
                      <a:pt x="18989" y="3474"/>
                    </a:lnTo>
                    <a:lnTo>
                      <a:pt x="18989" y="3637"/>
                    </a:lnTo>
                    <a:lnTo>
                      <a:pt x="16445" y="5262"/>
                    </a:lnTo>
                    <a:lnTo>
                      <a:pt x="11889" y="2924"/>
                    </a:lnTo>
                    <a:close/>
                    <a:moveTo>
                      <a:pt x="11872" y="3078"/>
                    </a:moveTo>
                    <a:lnTo>
                      <a:pt x="16196" y="5287"/>
                    </a:lnTo>
                    <a:lnTo>
                      <a:pt x="11812" y="5691"/>
                    </a:lnTo>
                    <a:lnTo>
                      <a:pt x="11872" y="3078"/>
                    </a:lnTo>
                    <a:close/>
                    <a:moveTo>
                      <a:pt x="11304" y="3293"/>
                    </a:moveTo>
                    <a:lnTo>
                      <a:pt x="11244" y="5743"/>
                    </a:lnTo>
                    <a:lnTo>
                      <a:pt x="9405" y="5915"/>
                    </a:lnTo>
                    <a:lnTo>
                      <a:pt x="9405" y="5915"/>
                    </a:lnTo>
                    <a:lnTo>
                      <a:pt x="11304" y="3293"/>
                    </a:lnTo>
                    <a:close/>
                    <a:moveTo>
                      <a:pt x="11158" y="3250"/>
                    </a:moveTo>
                    <a:lnTo>
                      <a:pt x="9207" y="5924"/>
                    </a:lnTo>
                    <a:lnTo>
                      <a:pt x="7806" y="6053"/>
                    </a:lnTo>
                    <a:lnTo>
                      <a:pt x="11158" y="3250"/>
                    </a:lnTo>
                    <a:close/>
                    <a:moveTo>
                      <a:pt x="19557" y="3740"/>
                    </a:moveTo>
                    <a:lnTo>
                      <a:pt x="24792" y="6053"/>
                    </a:lnTo>
                    <a:lnTo>
                      <a:pt x="19557" y="6525"/>
                    </a:lnTo>
                    <a:lnTo>
                      <a:pt x="19557" y="3740"/>
                    </a:lnTo>
                    <a:close/>
                    <a:moveTo>
                      <a:pt x="18989" y="3809"/>
                    </a:moveTo>
                    <a:lnTo>
                      <a:pt x="18989" y="6594"/>
                    </a:lnTo>
                    <a:lnTo>
                      <a:pt x="17219" y="6740"/>
                    </a:lnTo>
                    <a:cubicBezTo>
                      <a:pt x="17064" y="6078"/>
                      <a:pt x="16926" y="5700"/>
                      <a:pt x="16918" y="5649"/>
                    </a:cubicBezTo>
                    <a:cubicBezTo>
                      <a:pt x="17021" y="5623"/>
                      <a:pt x="17107" y="5528"/>
                      <a:pt x="17098" y="5416"/>
                    </a:cubicBezTo>
                    <a:cubicBezTo>
                      <a:pt x="17090" y="5310"/>
                      <a:pt x="16988" y="5227"/>
                      <a:pt x="16874" y="5227"/>
                    </a:cubicBezTo>
                    <a:cubicBezTo>
                      <a:pt x="16869" y="5227"/>
                      <a:pt x="16863" y="5227"/>
                      <a:pt x="16857" y="5227"/>
                    </a:cubicBezTo>
                    <a:lnTo>
                      <a:pt x="16746" y="5236"/>
                    </a:lnTo>
                    <a:lnTo>
                      <a:pt x="16746" y="5236"/>
                    </a:lnTo>
                    <a:lnTo>
                      <a:pt x="18989" y="3809"/>
                    </a:lnTo>
                    <a:close/>
                    <a:moveTo>
                      <a:pt x="8846" y="6431"/>
                    </a:moveTo>
                    <a:lnTo>
                      <a:pt x="5975" y="10385"/>
                    </a:lnTo>
                    <a:cubicBezTo>
                      <a:pt x="6284" y="9242"/>
                      <a:pt x="6800" y="7944"/>
                      <a:pt x="7634" y="6534"/>
                    </a:cubicBezTo>
                    <a:cubicBezTo>
                      <a:pt x="7634" y="6534"/>
                      <a:pt x="8081" y="6491"/>
                      <a:pt x="8846" y="6431"/>
                    </a:cubicBezTo>
                    <a:close/>
                    <a:moveTo>
                      <a:pt x="14270" y="14589"/>
                    </a:moveTo>
                    <a:cubicBezTo>
                      <a:pt x="14210" y="14632"/>
                      <a:pt x="14175" y="14657"/>
                      <a:pt x="14175" y="14657"/>
                    </a:cubicBezTo>
                    <a:cubicBezTo>
                      <a:pt x="14175" y="14657"/>
                      <a:pt x="14210" y="14640"/>
                      <a:pt x="14270" y="14589"/>
                    </a:cubicBezTo>
                    <a:close/>
                    <a:moveTo>
                      <a:pt x="12843" y="14296"/>
                    </a:moveTo>
                    <a:lnTo>
                      <a:pt x="12843" y="14296"/>
                    </a:lnTo>
                    <a:cubicBezTo>
                      <a:pt x="12938" y="14314"/>
                      <a:pt x="13049" y="14331"/>
                      <a:pt x="13144" y="14348"/>
                    </a:cubicBezTo>
                    <a:cubicBezTo>
                      <a:pt x="13144" y="14675"/>
                      <a:pt x="13161" y="14975"/>
                      <a:pt x="13195" y="15250"/>
                    </a:cubicBezTo>
                    <a:lnTo>
                      <a:pt x="11691" y="14761"/>
                    </a:lnTo>
                    <a:cubicBezTo>
                      <a:pt x="12327" y="14700"/>
                      <a:pt x="12877" y="14563"/>
                      <a:pt x="12877" y="14417"/>
                    </a:cubicBezTo>
                    <a:cubicBezTo>
                      <a:pt x="12877" y="14374"/>
                      <a:pt x="12860" y="14331"/>
                      <a:pt x="12843" y="14296"/>
                    </a:cubicBezTo>
                    <a:close/>
                    <a:moveTo>
                      <a:pt x="13376" y="14382"/>
                    </a:moveTo>
                    <a:lnTo>
                      <a:pt x="13376" y="14382"/>
                    </a:lnTo>
                    <a:cubicBezTo>
                      <a:pt x="13694" y="14434"/>
                      <a:pt x="13978" y="14511"/>
                      <a:pt x="14270" y="14589"/>
                    </a:cubicBezTo>
                    <a:cubicBezTo>
                      <a:pt x="14906" y="14743"/>
                      <a:pt x="15482" y="14941"/>
                      <a:pt x="15946" y="15113"/>
                    </a:cubicBezTo>
                    <a:cubicBezTo>
                      <a:pt x="15826" y="15165"/>
                      <a:pt x="15723" y="15208"/>
                      <a:pt x="15611" y="15259"/>
                    </a:cubicBezTo>
                    <a:cubicBezTo>
                      <a:pt x="15259" y="15431"/>
                      <a:pt x="14966" y="15603"/>
                      <a:pt x="14734" y="15758"/>
                    </a:cubicBezTo>
                    <a:lnTo>
                      <a:pt x="13453" y="15336"/>
                    </a:lnTo>
                    <a:cubicBezTo>
                      <a:pt x="13419" y="15061"/>
                      <a:pt x="13393" y="14735"/>
                      <a:pt x="13376" y="14382"/>
                    </a:cubicBezTo>
                    <a:close/>
                    <a:moveTo>
                      <a:pt x="25093" y="15766"/>
                    </a:moveTo>
                    <a:cubicBezTo>
                      <a:pt x="25093" y="15766"/>
                      <a:pt x="25093" y="15766"/>
                      <a:pt x="25093" y="15766"/>
                    </a:cubicBezTo>
                    <a:cubicBezTo>
                      <a:pt x="25093" y="15766"/>
                      <a:pt x="25093" y="15766"/>
                      <a:pt x="25093" y="15766"/>
                    </a:cubicBezTo>
                    <a:close/>
                    <a:moveTo>
                      <a:pt x="16686" y="5734"/>
                    </a:moveTo>
                    <a:cubicBezTo>
                      <a:pt x="16686" y="5734"/>
                      <a:pt x="18009" y="9431"/>
                      <a:pt x="17330" y="15422"/>
                    </a:cubicBezTo>
                    <a:cubicBezTo>
                      <a:pt x="17330" y="15422"/>
                      <a:pt x="15267" y="14417"/>
                      <a:pt x="12757" y="14030"/>
                    </a:cubicBezTo>
                    <a:lnTo>
                      <a:pt x="12757" y="14030"/>
                    </a:lnTo>
                    <a:cubicBezTo>
                      <a:pt x="13024" y="14047"/>
                      <a:pt x="13290" y="14056"/>
                      <a:pt x="13565" y="14090"/>
                    </a:cubicBezTo>
                    <a:cubicBezTo>
                      <a:pt x="14218" y="14167"/>
                      <a:pt x="14820" y="14288"/>
                      <a:pt x="15345" y="14417"/>
                    </a:cubicBezTo>
                    <a:cubicBezTo>
                      <a:pt x="15860" y="14546"/>
                      <a:pt x="16290" y="14675"/>
                      <a:pt x="16582" y="14778"/>
                    </a:cubicBezTo>
                    <a:cubicBezTo>
                      <a:pt x="16729" y="14821"/>
                      <a:pt x="16849" y="14872"/>
                      <a:pt x="16926" y="14898"/>
                    </a:cubicBezTo>
                    <a:cubicBezTo>
                      <a:pt x="16995" y="14932"/>
                      <a:pt x="17038" y="14941"/>
                      <a:pt x="17038" y="14941"/>
                    </a:cubicBezTo>
                    <a:cubicBezTo>
                      <a:pt x="17038" y="14941"/>
                      <a:pt x="16995" y="14915"/>
                      <a:pt x="16935" y="14872"/>
                    </a:cubicBezTo>
                    <a:cubicBezTo>
                      <a:pt x="16857" y="14829"/>
                      <a:pt x="16754" y="14769"/>
                      <a:pt x="16608" y="14700"/>
                    </a:cubicBezTo>
                    <a:cubicBezTo>
                      <a:pt x="16333" y="14554"/>
                      <a:pt x="15920" y="14356"/>
                      <a:pt x="15413" y="14185"/>
                    </a:cubicBezTo>
                    <a:cubicBezTo>
                      <a:pt x="14889" y="14004"/>
                      <a:pt x="14279" y="13832"/>
                      <a:pt x="13617" y="13729"/>
                    </a:cubicBezTo>
                    <a:cubicBezTo>
                      <a:pt x="13281" y="13669"/>
                      <a:pt x="12929" y="13626"/>
                      <a:pt x="12577" y="13609"/>
                    </a:cubicBezTo>
                    <a:cubicBezTo>
                      <a:pt x="12378" y="13594"/>
                      <a:pt x="12179" y="13588"/>
                      <a:pt x="11979" y="13588"/>
                    </a:cubicBezTo>
                    <a:cubicBezTo>
                      <a:pt x="11815" y="13588"/>
                      <a:pt x="11651" y="13592"/>
                      <a:pt x="11485" y="13600"/>
                    </a:cubicBezTo>
                    <a:cubicBezTo>
                      <a:pt x="11124" y="13617"/>
                      <a:pt x="10754" y="13652"/>
                      <a:pt x="10402" y="13695"/>
                    </a:cubicBezTo>
                    <a:cubicBezTo>
                      <a:pt x="10049" y="13746"/>
                      <a:pt x="9705" y="13815"/>
                      <a:pt x="9370" y="13884"/>
                    </a:cubicBezTo>
                    <a:cubicBezTo>
                      <a:pt x="9035" y="13961"/>
                      <a:pt x="8725" y="14056"/>
                      <a:pt x="8425" y="14167"/>
                    </a:cubicBezTo>
                    <a:cubicBezTo>
                      <a:pt x="8124" y="14262"/>
                      <a:pt x="7857" y="14382"/>
                      <a:pt x="7608" y="14485"/>
                    </a:cubicBezTo>
                    <a:cubicBezTo>
                      <a:pt x="7118" y="14700"/>
                      <a:pt x="6714" y="14932"/>
                      <a:pt x="6447" y="15104"/>
                    </a:cubicBezTo>
                    <a:cubicBezTo>
                      <a:pt x="6310" y="15190"/>
                      <a:pt x="6215" y="15250"/>
                      <a:pt x="6138" y="15293"/>
                    </a:cubicBezTo>
                    <a:cubicBezTo>
                      <a:pt x="6069" y="15336"/>
                      <a:pt x="6026" y="15371"/>
                      <a:pt x="6026" y="15371"/>
                    </a:cubicBezTo>
                    <a:cubicBezTo>
                      <a:pt x="6026" y="15371"/>
                      <a:pt x="6069" y="15345"/>
                      <a:pt x="6147" y="15319"/>
                    </a:cubicBezTo>
                    <a:cubicBezTo>
                      <a:pt x="6224" y="15285"/>
                      <a:pt x="6344" y="15233"/>
                      <a:pt x="6482" y="15173"/>
                    </a:cubicBezTo>
                    <a:cubicBezTo>
                      <a:pt x="6619" y="15122"/>
                      <a:pt x="6783" y="15044"/>
                      <a:pt x="6972" y="14975"/>
                    </a:cubicBezTo>
                    <a:lnTo>
                      <a:pt x="6972" y="14975"/>
                    </a:lnTo>
                    <a:cubicBezTo>
                      <a:pt x="6611" y="15216"/>
                      <a:pt x="6267" y="15508"/>
                      <a:pt x="5940" y="15861"/>
                    </a:cubicBezTo>
                    <a:cubicBezTo>
                      <a:pt x="5940" y="15861"/>
                      <a:pt x="5106" y="13944"/>
                      <a:pt x="5872" y="10763"/>
                    </a:cubicBezTo>
                    <a:lnTo>
                      <a:pt x="9018" y="6405"/>
                    </a:lnTo>
                    <a:cubicBezTo>
                      <a:pt x="10754" y="6259"/>
                      <a:pt x="13823" y="6001"/>
                      <a:pt x="16686" y="5734"/>
                    </a:cubicBezTo>
                    <a:close/>
                    <a:moveTo>
                      <a:pt x="14151" y="16191"/>
                    </a:moveTo>
                    <a:cubicBezTo>
                      <a:pt x="14110" y="16222"/>
                      <a:pt x="14089" y="16248"/>
                      <a:pt x="14089" y="16248"/>
                    </a:cubicBezTo>
                    <a:cubicBezTo>
                      <a:pt x="14089" y="16248"/>
                      <a:pt x="14111" y="16226"/>
                      <a:pt x="14151" y="16191"/>
                    </a:cubicBezTo>
                    <a:close/>
                    <a:moveTo>
                      <a:pt x="25179" y="6568"/>
                    </a:moveTo>
                    <a:cubicBezTo>
                      <a:pt x="25179" y="6568"/>
                      <a:pt x="26571" y="10265"/>
                      <a:pt x="25858" y="16265"/>
                    </a:cubicBezTo>
                    <a:cubicBezTo>
                      <a:pt x="25858" y="16265"/>
                      <a:pt x="23408" y="15130"/>
                      <a:pt x="20537" y="14812"/>
                    </a:cubicBezTo>
                    <a:lnTo>
                      <a:pt x="20554" y="14812"/>
                    </a:lnTo>
                    <a:cubicBezTo>
                      <a:pt x="20898" y="14846"/>
                      <a:pt x="21242" y="14864"/>
                      <a:pt x="21577" y="14915"/>
                    </a:cubicBezTo>
                    <a:cubicBezTo>
                      <a:pt x="22230" y="15018"/>
                      <a:pt x="22849" y="15147"/>
                      <a:pt x="23373" y="15259"/>
                    </a:cubicBezTo>
                    <a:cubicBezTo>
                      <a:pt x="23889" y="15388"/>
                      <a:pt x="24319" y="15517"/>
                      <a:pt x="24620" y="15620"/>
                    </a:cubicBezTo>
                    <a:cubicBezTo>
                      <a:pt x="24921" y="15715"/>
                      <a:pt x="25093" y="15766"/>
                      <a:pt x="25093" y="15766"/>
                    </a:cubicBezTo>
                    <a:lnTo>
                      <a:pt x="25093" y="15766"/>
                    </a:lnTo>
                    <a:cubicBezTo>
                      <a:pt x="25093" y="15766"/>
                      <a:pt x="25050" y="15749"/>
                      <a:pt x="24972" y="15706"/>
                    </a:cubicBezTo>
                    <a:cubicBezTo>
                      <a:pt x="24895" y="15663"/>
                      <a:pt x="24792" y="15603"/>
                      <a:pt x="24654" y="15534"/>
                    </a:cubicBezTo>
                    <a:cubicBezTo>
                      <a:pt x="24371" y="15388"/>
                      <a:pt x="23949" y="15199"/>
                      <a:pt x="23434" y="15018"/>
                    </a:cubicBezTo>
                    <a:cubicBezTo>
                      <a:pt x="22918" y="14829"/>
                      <a:pt x="22307" y="14649"/>
                      <a:pt x="21628" y="14528"/>
                    </a:cubicBezTo>
                    <a:cubicBezTo>
                      <a:pt x="21293" y="14468"/>
                      <a:pt x="20941" y="14417"/>
                      <a:pt x="20588" y="14391"/>
                    </a:cubicBezTo>
                    <a:cubicBezTo>
                      <a:pt x="20236" y="14356"/>
                      <a:pt x="19858" y="14348"/>
                      <a:pt x="19496" y="14348"/>
                    </a:cubicBezTo>
                    <a:cubicBezTo>
                      <a:pt x="19256" y="14356"/>
                      <a:pt x="19024" y="14374"/>
                      <a:pt x="18783" y="14391"/>
                    </a:cubicBezTo>
                    <a:cubicBezTo>
                      <a:pt x="18783" y="13824"/>
                      <a:pt x="18766" y="13239"/>
                      <a:pt x="18723" y="12680"/>
                    </a:cubicBezTo>
                    <a:cubicBezTo>
                      <a:pt x="18895" y="12577"/>
                      <a:pt x="19084" y="12465"/>
                      <a:pt x="19282" y="12336"/>
                    </a:cubicBezTo>
                    <a:cubicBezTo>
                      <a:pt x="19591" y="12147"/>
                      <a:pt x="19926" y="11941"/>
                      <a:pt x="20253" y="11735"/>
                    </a:cubicBezTo>
                    <a:cubicBezTo>
                      <a:pt x="20588" y="11520"/>
                      <a:pt x="20915" y="11322"/>
                      <a:pt x="21224" y="11116"/>
                    </a:cubicBezTo>
                    <a:cubicBezTo>
                      <a:pt x="21534" y="10918"/>
                      <a:pt x="21817" y="10729"/>
                      <a:pt x="22058" y="10566"/>
                    </a:cubicBezTo>
                    <a:cubicBezTo>
                      <a:pt x="22307" y="10402"/>
                      <a:pt x="22505" y="10265"/>
                      <a:pt x="22643" y="10170"/>
                    </a:cubicBezTo>
                    <a:cubicBezTo>
                      <a:pt x="22780" y="10076"/>
                      <a:pt x="22858" y="10015"/>
                      <a:pt x="22858" y="10015"/>
                    </a:cubicBezTo>
                    <a:lnTo>
                      <a:pt x="22858" y="10015"/>
                    </a:lnTo>
                    <a:cubicBezTo>
                      <a:pt x="22858" y="10015"/>
                      <a:pt x="22772" y="10058"/>
                      <a:pt x="22617" y="10144"/>
                    </a:cubicBezTo>
                    <a:cubicBezTo>
                      <a:pt x="22471" y="10230"/>
                      <a:pt x="22256" y="10351"/>
                      <a:pt x="22007" y="10505"/>
                    </a:cubicBezTo>
                    <a:cubicBezTo>
                      <a:pt x="21757" y="10652"/>
                      <a:pt x="21456" y="10823"/>
                      <a:pt x="21147" y="11021"/>
                    </a:cubicBezTo>
                    <a:cubicBezTo>
                      <a:pt x="20838" y="11210"/>
                      <a:pt x="20502" y="11417"/>
                      <a:pt x="20167" y="11623"/>
                    </a:cubicBezTo>
                    <a:cubicBezTo>
                      <a:pt x="19832" y="11838"/>
                      <a:pt x="19514" y="12036"/>
                      <a:pt x="19204" y="12242"/>
                    </a:cubicBezTo>
                    <a:cubicBezTo>
                      <a:pt x="19024" y="12362"/>
                      <a:pt x="18860" y="12465"/>
                      <a:pt x="18697" y="12577"/>
                    </a:cubicBezTo>
                    <a:cubicBezTo>
                      <a:pt x="18663" y="12156"/>
                      <a:pt x="18637" y="11752"/>
                      <a:pt x="18594" y="11348"/>
                    </a:cubicBezTo>
                    <a:cubicBezTo>
                      <a:pt x="18878" y="11159"/>
                      <a:pt x="19170" y="10978"/>
                      <a:pt x="19471" y="10780"/>
                    </a:cubicBezTo>
                    <a:cubicBezTo>
                      <a:pt x="20167" y="10342"/>
                      <a:pt x="20880" y="9921"/>
                      <a:pt x="21542" y="9534"/>
                    </a:cubicBezTo>
                    <a:cubicBezTo>
                      <a:pt x="22221" y="9156"/>
                      <a:pt x="22858" y="8812"/>
                      <a:pt x="23408" y="8537"/>
                    </a:cubicBezTo>
                    <a:cubicBezTo>
                      <a:pt x="23683" y="8399"/>
                      <a:pt x="23932" y="8270"/>
                      <a:pt x="24156" y="8159"/>
                    </a:cubicBezTo>
                    <a:cubicBezTo>
                      <a:pt x="24379" y="8055"/>
                      <a:pt x="24577" y="7952"/>
                      <a:pt x="24749" y="7884"/>
                    </a:cubicBezTo>
                    <a:cubicBezTo>
                      <a:pt x="25067" y="7729"/>
                      <a:pt x="25264" y="7634"/>
                      <a:pt x="25265" y="7634"/>
                    </a:cubicBezTo>
                    <a:lnTo>
                      <a:pt x="25265" y="7634"/>
                    </a:lnTo>
                    <a:cubicBezTo>
                      <a:pt x="25264" y="7634"/>
                      <a:pt x="25067" y="7712"/>
                      <a:pt x="24740" y="7849"/>
                    </a:cubicBezTo>
                    <a:cubicBezTo>
                      <a:pt x="24568" y="7909"/>
                      <a:pt x="24371" y="8012"/>
                      <a:pt x="24138" y="8107"/>
                    </a:cubicBezTo>
                    <a:cubicBezTo>
                      <a:pt x="23906" y="8202"/>
                      <a:pt x="23640" y="8322"/>
                      <a:pt x="23373" y="8459"/>
                    </a:cubicBezTo>
                    <a:cubicBezTo>
                      <a:pt x="22815" y="8726"/>
                      <a:pt x="22170" y="9053"/>
                      <a:pt x="21482" y="9431"/>
                    </a:cubicBezTo>
                    <a:cubicBezTo>
                      <a:pt x="20803" y="9800"/>
                      <a:pt x="20081" y="10222"/>
                      <a:pt x="19385" y="10652"/>
                    </a:cubicBezTo>
                    <a:cubicBezTo>
                      <a:pt x="19110" y="10823"/>
                      <a:pt x="18835" y="11004"/>
                      <a:pt x="18568" y="11193"/>
                    </a:cubicBezTo>
                    <a:cubicBezTo>
                      <a:pt x="18482" y="10342"/>
                      <a:pt x="18379" y="9560"/>
                      <a:pt x="18267" y="8898"/>
                    </a:cubicBezTo>
                    <a:cubicBezTo>
                      <a:pt x="18284" y="8889"/>
                      <a:pt x="18310" y="8872"/>
                      <a:pt x="18327" y="8855"/>
                    </a:cubicBezTo>
                    <a:cubicBezTo>
                      <a:pt x="18602" y="8683"/>
                      <a:pt x="18852" y="8511"/>
                      <a:pt x="19067" y="8382"/>
                    </a:cubicBezTo>
                    <a:cubicBezTo>
                      <a:pt x="19282" y="8245"/>
                      <a:pt x="19462" y="8124"/>
                      <a:pt x="19591" y="8055"/>
                    </a:cubicBezTo>
                    <a:cubicBezTo>
                      <a:pt x="19720" y="7978"/>
                      <a:pt x="19780" y="7927"/>
                      <a:pt x="19780" y="7927"/>
                    </a:cubicBezTo>
                    <a:lnTo>
                      <a:pt x="19780" y="7927"/>
                    </a:lnTo>
                    <a:cubicBezTo>
                      <a:pt x="19780" y="7927"/>
                      <a:pt x="19711" y="7952"/>
                      <a:pt x="19565" y="8021"/>
                    </a:cubicBezTo>
                    <a:cubicBezTo>
                      <a:pt x="19436" y="8081"/>
                      <a:pt x="19247" y="8184"/>
                      <a:pt x="19024" y="8313"/>
                    </a:cubicBezTo>
                    <a:cubicBezTo>
                      <a:pt x="18792" y="8442"/>
                      <a:pt x="18534" y="8580"/>
                      <a:pt x="18267" y="8752"/>
                    </a:cubicBezTo>
                    <a:cubicBezTo>
                      <a:pt x="18259" y="8752"/>
                      <a:pt x="18259" y="8760"/>
                      <a:pt x="18250" y="8760"/>
                    </a:cubicBezTo>
                    <a:cubicBezTo>
                      <a:pt x="18130" y="8038"/>
                      <a:pt x="18018" y="7480"/>
                      <a:pt x="17966" y="7170"/>
                    </a:cubicBezTo>
                    <a:cubicBezTo>
                      <a:pt x="19901" y="7024"/>
                      <a:pt x="22608" y="6792"/>
                      <a:pt x="25179" y="6568"/>
                    </a:cubicBezTo>
                    <a:close/>
                    <a:moveTo>
                      <a:pt x="17966" y="15027"/>
                    </a:moveTo>
                    <a:cubicBezTo>
                      <a:pt x="18001" y="15216"/>
                      <a:pt x="18259" y="15336"/>
                      <a:pt x="18577" y="15414"/>
                    </a:cubicBezTo>
                    <a:lnTo>
                      <a:pt x="16720" y="16402"/>
                    </a:lnTo>
                    <a:lnTo>
                      <a:pt x="15207" y="15904"/>
                    </a:lnTo>
                    <a:cubicBezTo>
                      <a:pt x="15611" y="15672"/>
                      <a:pt x="16058" y="15474"/>
                      <a:pt x="16531" y="15328"/>
                    </a:cubicBezTo>
                    <a:cubicBezTo>
                      <a:pt x="16969" y="15500"/>
                      <a:pt x="17227" y="15629"/>
                      <a:pt x="17236" y="15637"/>
                    </a:cubicBezTo>
                    <a:cubicBezTo>
                      <a:pt x="17270" y="15646"/>
                      <a:pt x="17304" y="15663"/>
                      <a:pt x="17347" y="15663"/>
                    </a:cubicBezTo>
                    <a:cubicBezTo>
                      <a:pt x="17365" y="15663"/>
                      <a:pt x="17408" y="15646"/>
                      <a:pt x="17442" y="15629"/>
                    </a:cubicBezTo>
                    <a:cubicBezTo>
                      <a:pt x="17502" y="15594"/>
                      <a:pt x="17545" y="15517"/>
                      <a:pt x="17562" y="15448"/>
                    </a:cubicBezTo>
                    <a:cubicBezTo>
                      <a:pt x="17571" y="15319"/>
                      <a:pt x="17580" y="15199"/>
                      <a:pt x="17605" y="15079"/>
                    </a:cubicBezTo>
                    <a:cubicBezTo>
                      <a:pt x="17717" y="15061"/>
                      <a:pt x="17837" y="15044"/>
                      <a:pt x="17966" y="15027"/>
                    </a:cubicBezTo>
                    <a:close/>
                    <a:moveTo>
                      <a:pt x="2149" y="16368"/>
                    </a:moveTo>
                    <a:lnTo>
                      <a:pt x="3731" y="16660"/>
                    </a:lnTo>
                    <a:lnTo>
                      <a:pt x="2356" y="16703"/>
                    </a:lnTo>
                    <a:lnTo>
                      <a:pt x="2149" y="16368"/>
                    </a:lnTo>
                    <a:close/>
                    <a:moveTo>
                      <a:pt x="13479" y="15500"/>
                    </a:moveTo>
                    <a:lnTo>
                      <a:pt x="14579" y="15861"/>
                    </a:lnTo>
                    <a:cubicBezTo>
                      <a:pt x="14536" y="15887"/>
                      <a:pt x="14511" y="15921"/>
                      <a:pt x="14476" y="15938"/>
                    </a:cubicBezTo>
                    <a:cubicBezTo>
                      <a:pt x="14347" y="16024"/>
                      <a:pt x="14253" y="16110"/>
                      <a:pt x="14184" y="16162"/>
                    </a:cubicBezTo>
                    <a:cubicBezTo>
                      <a:pt x="14172" y="16172"/>
                      <a:pt x="14161" y="16182"/>
                      <a:pt x="14151" y="16191"/>
                    </a:cubicBezTo>
                    <a:lnTo>
                      <a:pt x="14151" y="16191"/>
                    </a:lnTo>
                    <a:cubicBezTo>
                      <a:pt x="14163" y="16181"/>
                      <a:pt x="14177" y="16172"/>
                      <a:pt x="14193" y="16162"/>
                    </a:cubicBezTo>
                    <a:cubicBezTo>
                      <a:pt x="14270" y="16119"/>
                      <a:pt x="14382" y="16067"/>
                      <a:pt x="14519" y="15990"/>
                    </a:cubicBezTo>
                    <a:cubicBezTo>
                      <a:pt x="14579" y="15964"/>
                      <a:pt x="14648" y="15930"/>
                      <a:pt x="14726" y="15895"/>
                    </a:cubicBezTo>
                    <a:lnTo>
                      <a:pt x="14743" y="15904"/>
                    </a:lnTo>
                    <a:cubicBezTo>
                      <a:pt x="14408" y="16136"/>
                      <a:pt x="14089" y="16402"/>
                      <a:pt x="13797" y="16712"/>
                    </a:cubicBezTo>
                    <a:cubicBezTo>
                      <a:pt x="13797" y="16712"/>
                      <a:pt x="13600" y="16282"/>
                      <a:pt x="13479" y="15500"/>
                    </a:cubicBezTo>
                    <a:close/>
                    <a:moveTo>
                      <a:pt x="1677" y="16411"/>
                    </a:moveTo>
                    <a:lnTo>
                      <a:pt x="1857" y="16720"/>
                    </a:lnTo>
                    <a:lnTo>
                      <a:pt x="851" y="16755"/>
                    </a:lnTo>
                    <a:lnTo>
                      <a:pt x="1677" y="16411"/>
                    </a:lnTo>
                    <a:close/>
                    <a:moveTo>
                      <a:pt x="18817" y="15457"/>
                    </a:moveTo>
                    <a:cubicBezTo>
                      <a:pt x="18869" y="15465"/>
                      <a:pt x="18938" y="15465"/>
                      <a:pt x="18989" y="15474"/>
                    </a:cubicBezTo>
                    <a:lnTo>
                      <a:pt x="18989" y="16978"/>
                    </a:lnTo>
                    <a:lnTo>
                      <a:pt x="18551" y="17004"/>
                    </a:lnTo>
                    <a:lnTo>
                      <a:pt x="16900" y="16463"/>
                    </a:lnTo>
                    <a:lnTo>
                      <a:pt x="18817" y="15457"/>
                    </a:lnTo>
                    <a:close/>
                    <a:moveTo>
                      <a:pt x="20167" y="15422"/>
                    </a:moveTo>
                    <a:lnTo>
                      <a:pt x="25617" y="16910"/>
                    </a:lnTo>
                    <a:lnTo>
                      <a:pt x="19557" y="17176"/>
                    </a:lnTo>
                    <a:lnTo>
                      <a:pt x="19557" y="15491"/>
                    </a:lnTo>
                    <a:cubicBezTo>
                      <a:pt x="19780" y="15474"/>
                      <a:pt x="19986" y="15457"/>
                      <a:pt x="20167" y="15422"/>
                    </a:cubicBezTo>
                    <a:close/>
                    <a:moveTo>
                      <a:pt x="16729" y="16566"/>
                    </a:moveTo>
                    <a:lnTo>
                      <a:pt x="18164" y="17039"/>
                    </a:lnTo>
                    <a:lnTo>
                      <a:pt x="15559" y="17185"/>
                    </a:lnTo>
                    <a:lnTo>
                      <a:pt x="15559" y="17185"/>
                    </a:lnTo>
                    <a:lnTo>
                      <a:pt x="16729" y="16566"/>
                    </a:lnTo>
                    <a:close/>
                    <a:moveTo>
                      <a:pt x="11588" y="14872"/>
                    </a:moveTo>
                    <a:lnTo>
                      <a:pt x="13221" y="15414"/>
                    </a:lnTo>
                    <a:cubicBezTo>
                      <a:pt x="13350" y="16282"/>
                      <a:pt x="13565" y="16781"/>
                      <a:pt x="13574" y="16806"/>
                    </a:cubicBezTo>
                    <a:cubicBezTo>
                      <a:pt x="13608" y="16884"/>
                      <a:pt x="13668" y="16935"/>
                      <a:pt x="13754" y="16953"/>
                    </a:cubicBezTo>
                    <a:lnTo>
                      <a:pt x="13797" y="16953"/>
                    </a:lnTo>
                    <a:cubicBezTo>
                      <a:pt x="13866" y="16953"/>
                      <a:pt x="13926" y="16927"/>
                      <a:pt x="13969" y="16875"/>
                    </a:cubicBezTo>
                    <a:cubicBezTo>
                      <a:pt x="14296" y="16540"/>
                      <a:pt x="14648" y="16248"/>
                      <a:pt x="15035" y="16007"/>
                    </a:cubicBezTo>
                    <a:lnTo>
                      <a:pt x="16539" y="16497"/>
                    </a:lnTo>
                    <a:lnTo>
                      <a:pt x="15207" y="17210"/>
                    </a:lnTo>
                    <a:lnTo>
                      <a:pt x="11519" y="17425"/>
                    </a:lnTo>
                    <a:lnTo>
                      <a:pt x="11588" y="14872"/>
                    </a:lnTo>
                    <a:close/>
                    <a:moveTo>
                      <a:pt x="11003" y="15104"/>
                    </a:moveTo>
                    <a:lnTo>
                      <a:pt x="10952" y="17451"/>
                    </a:lnTo>
                    <a:lnTo>
                      <a:pt x="8158" y="17614"/>
                    </a:lnTo>
                    <a:lnTo>
                      <a:pt x="11003" y="15104"/>
                    </a:lnTo>
                    <a:close/>
                    <a:moveTo>
                      <a:pt x="11012" y="14889"/>
                    </a:moveTo>
                    <a:lnTo>
                      <a:pt x="11012" y="14907"/>
                    </a:lnTo>
                    <a:lnTo>
                      <a:pt x="7935" y="17640"/>
                    </a:lnTo>
                    <a:lnTo>
                      <a:pt x="5571" y="17778"/>
                    </a:lnTo>
                    <a:lnTo>
                      <a:pt x="11012" y="14889"/>
                    </a:lnTo>
                    <a:close/>
                    <a:moveTo>
                      <a:pt x="5545" y="11236"/>
                    </a:moveTo>
                    <a:lnTo>
                      <a:pt x="5545" y="11236"/>
                    </a:lnTo>
                    <a:cubicBezTo>
                      <a:pt x="5382" y="12036"/>
                      <a:pt x="5330" y="12740"/>
                      <a:pt x="5330" y="13308"/>
                    </a:cubicBezTo>
                    <a:cubicBezTo>
                      <a:pt x="5321" y="14958"/>
                      <a:pt x="5725" y="15921"/>
                      <a:pt x="5743" y="15947"/>
                    </a:cubicBezTo>
                    <a:cubicBezTo>
                      <a:pt x="5768" y="16024"/>
                      <a:pt x="5837" y="16076"/>
                      <a:pt x="5923" y="16093"/>
                    </a:cubicBezTo>
                    <a:lnTo>
                      <a:pt x="5966" y="16093"/>
                    </a:lnTo>
                    <a:cubicBezTo>
                      <a:pt x="6026" y="16093"/>
                      <a:pt x="6095" y="16059"/>
                      <a:pt x="6138" y="16016"/>
                    </a:cubicBezTo>
                    <a:cubicBezTo>
                      <a:pt x="6834" y="15242"/>
                      <a:pt x="7720" y="14692"/>
                      <a:pt x="8777" y="14399"/>
                    </a:cubicBezTo>
                    <a:cubicBezTo>
                      <a:pt x="8992" y="14348"/>
                      <a:pt x="9224" y="14305"/>
                      <a:pt x="9456" y="14253"/>
                    </a:cubicBezTo>
                    <a:cubicBezTo>
                      <a:pt x="9525" y="14245"/>
                      <a:pt x="9594" y="14228"/>
                      <a:pt x="9662" y="14210"/>
                    </a:cubicBezTo>
                    <a:lnTo>
                      <a:pt x="9671" y="14210"/>
                    </a:lnTo>
                    <a:cubicBezTo>
                      <a:pt x="9680" y="14571"/>
                      <a:pt x="10273" y="14726"/>
                      <a:pt x="10943" y="14769"/>
                    </a:cubicBezTo>
                    <a:lnTo>
                      <a:pt x="5227" y="17795"/>
                    </a:lnTo>
                    <a:lnTo>
                      <a:pt x="4677" y="17829"/>
                    </a:lnTo>
                    <a:cubicBezTo>
                      <a:pt x="4642" y="17357"/>
                      <a:pt x="4685" y="16935"/>
                      <a:pt x="4685" y="16935"/>
                    </a:cubicBezTo>
                    <a:lnTo>
                      <a:pt x="4685" y="16927"/>
                    </a:lnTo>
                    <a:lnTo>
                      <a:pt x="4797" y="16927"/>
                    </a:lnTo>
                    <a:cubicBezTo>
                      <a:pt x="4866" y="16927"/>
                      <a:pt x="4935" y="16867"/>
                      <a:pt x="4935" y="16781"/>
                    </a:cubicBezTo>
                    <a:cubicBezTo>
                      <a:pt x="4935" y="16703"/>
                      <a:pt x="4866" y="16634"/>
                      <a:pt x="4780" y="16634"/>
                    </a:cubicBezTo>
                    <a:lnTo>
                      <a:pt x="4410" y="16643"/>
                    </a:lnTo>
                    <a:lnTo>
                      <a:pt x="2055" y="16205"/>
                    </a:lnTo>
                    <a:lnTo>
                      <a:pt x="2012" y="16136"/>
                    </a:lnTo>
                    <a:lnTo>
                      <a:pt x="2003" y="16119"/>
                    </a:lnTo>
                    <a:lnTo>
                      <a:pt x="5545" y="11236"/>
                    </a:lnTo>
                    <a:close/>
                    <a:moveTo>
                      <a:pt x="4539" y="16927"/>
                    </a:moveTo>
                    <a:lnTo>
                      <a:pt x="4539" y="16927"/>
                    </a:lnTo>
                    <a:cubicBezTo>
                      <a:pt x="4522" y="17021"/>
                      <a:pt x="4470" y="17752"/>
                      <a:pt x="4599" y="18388"/>
                    </a:cubicBezTo>
                    <a:cubicBezTo>
                      <a:pt x="4599" y="18388"/>
                      <a:pt x="3903" y="18328"/>
                      <a:pt x="3018" y="18328"/>
                    </a:cubicBezTo>
                    <a:cubicBezTo>
                      <a:pt x="2304" y="18328"/>
                      <a:pt x="1462" y="18371"/>
                      <a:pt x="808" y="18526"/>
                    </a:cubicBezTo>
                    <a:cubicBezTo>
                      <a:pt x="808" y="18526"/>
                      <a:pt x="404" y="18156"/>
                      <a:pt x="456" y="17099"/>
                    </a:cubicBezTo>
                    <a:cubicBezTo>
                      <a:pt x="456" y="17099"/>
                      <a:pt x="1075" y="17047"/>
                      <a:pt x="1926" y="17004"/>
                    </a:cubicBezTo>
                    <a:lnTo>
                      <a:pt x="4539" y="16927"/>
                    </a:lnTo>
                    <a:close/>
                    <a:moveTo>
                      <a:pt x="3439" y="18474"/>
                    </a:moveTo>
                    <a:cubicBezTo>
                      <a:pt x="3611" y="18483"/>
                      <a:pt x="3783" y="18483"/>
                      <a:pt x="3937" y="18500"/>
                    </a:cubicBezTo>
                    <a:cubicBezTo>
                      <a:pt x="3937" y="18526"/>
                      <a:pt x="3955" y="18766"/>
                      <a:pt x="3980" y="19153"/>
                    </a:cubicBezTo>
                    <a:lnTo>
                      <a:pt x="3808" y="19084"/>
                    </a:lnTo>
                    <a:lnTo>
                      <a:pt x="3439" y="18474"/>
                    </a:lnTo>
                    <a:close/>
                    <a:moveTo>
                      <a:pt x="3912" y="19282"/>
                    </a:moveTo>
                    <a:lnTo>
                      <a:pt x="3980" y="19317"/>
                    </a:lnTo>
                    <a:lnTo>
                      <a:pt x="3980" y="19385"/>
                    </a:lnTo>
                    <a:lnTo>
                      <a:pt x="3912" y="19282"/>
                    </a:lnTo>
                    <a:close/>
                    <a:moveTo>
                      <a:pt x="4212" y="18517"/>
                    </a:moveTo>
                    <a:lnTo>
                      <a:pt x="4212" y="18517"/>
                    </a:lnTo>
                    <a:cubicBezTo>
                      <a:pt x="4436" y="18526"/>
                      <a:pt x="4582" y="18543"/>
                      <a:pt x="4582" y="18543"/>
                    </a:cubicBezTo>
                    <a:lnTo>
                      <a:pt x="4599" y="18543"/>
                    </a:lnTo>
                    <a:cubicBezTo>
                      <a:pt x="4694" y="18715"/>
                      <a:pt x="4952" y="19188"/>
                      <a:pt x="5287" y="19669"/>
                    </a:cubicBezTo>
                    <a:lnTo>
                      <a:pt x="4255" y="19274"/>
                    </a:lnTo>
                    <a:cubicBezTo>
                      <a:pt x="4238" y="18887"/>
                      <a:pt x="4212" y="18612"/>
                      <a:pt x="4212" y="18517"/>
                    </a:cubicBezTo>
                    <a:close/>
                    <a:moveTo>
                      <a:pt x="7350" y="18139"/>
                    </a:moveTo>
                    <a:lnTo>
                      <a:pt x="7101" y="18354"/>
                    </a:lnTo>
                    <a:lnTo>
                      <a:pt x="7049" y="18354"/>
                    </a:lnTo>
                    <a:cubicBezTo>
                      <a:pt x="6422" y="18388"/>
                      <a:pt x="5923" y="18431"/>
                      <a:pt x="5553" y="18457"/>
                    </a:cubicBezTo>
                    <a:cubicBezTo>
                      <a:pt x="5192" y="18474"/>
                      <a:pt x="4986" y="18500"/>
                      <a:pt x="4986" y="18500"/>
                    </a:cubicBezTo>
                    <a:cubicBezTo>
                      <a:pt x="4986" y="18500"/>
                      <a:pt x="5192" y="18500"/>
                      <a:pt x="5553" y="18483"/>
                    </a:cubicBezTo>
                    <a:cubicBezTo>
                      <a:pt x="5906" y="18474"/>
                      <a:pt x="6405" y="18465"/>
                      <a:pt x="7006" y="18440"/>
                    </a:cubicBezTo>
                    <a:lnTo>
                      <a:pt x="7006" y="18440"/>
                    </a:lnTo>
                    <a:lnTo>
                      <a:pt x="5519" y="19755"/>
                    </a:lnTo>
                    <a:cubicBezTo>
                      <a:pt x="5124" y="19205"/>
                      <a:pt x="4814" y="18646"/>
                      <a:pt x="4720" y="18465"/>
                    </a:cubicBezTo>
                    <a:cubicBezTo>
                      <a:pt x="4728" y="18440"/>
                      <a:pt x="4728" y="18422"/>
                      <a:pt x="4737" y="18414"/>
                    </a:cubicBezTo>
                    <a:cubicBezTo>
                      <a:pt x="5588" y="18311"/>
                      <a:pt x="6456" y="18216"/>
                      <a:pt x="7350" y="18139"/>
                    </a:cubicBezTo>
                    <a:close/>
                    <a:moveTo>
                      <a:pt x="2923" y="18474"/>
                    </a:moveTo>
                    <a:lnTo>
                      <a:pt x="3310" y="19110"/>
                    </a:lnTo>
                    <a:lnTo>
                      <a:pt x="2192" y="19789"/>
                    </a:lnTo>
                    <a:cubicBezTo>
                      <a:pt x="1659" y="19334"/>
                      <a:pt x="1212" y="18869"/>
                      <a:pt x="997" y="18646"/>
                    </a:cubicBezTo>
                    <a:cubicBezTo>
                      <a:pt x="1505" y="18543"/>
                      <a:pt x="2149" y="18483"/>
                      <a:pt x="2923" y="18474"/>
                    </a:cubicBezTo>
                    <a:close/>
                    <a:moveTo>
                      <a:pt x="4264" y="19420"/>
                    </a:moveTo>
                    <a:lnTo>
                      <a:pt x="5407" y="19858"/>
                    </a:lnTo>
                    <a:lnTo>
                      <a:pt x="4659" y="20520"/>
                    </a:lnTo>
                    <a:lnTo>
                      <a:pt x="4281" y="19884"/>
                    </a:lnTo>
                    <a:cubicBezTo>
                      <a:pt x="4281" y="19721"/>
                      <a:pt x="4264" y="19557"/>
                      <a:pt x="4264" y="19420"/>
                    </a:cubicBezTo>
                    <a:close/>
                    <a:moveTo>
                      <a:pt x="5502" y="19961"/>
                    </a:moveTo>
                    <a:cubicBezTo>
                      <a:pt x="5700" y="20202"/>
                      <a:pt x="5897" y="20451"/>
                      <a:pt x="6112" y="20649"/>
                    </a:cubicBezTo>
                    <a:lnTo>
                      <a:pt x="4745" y="20658"/>
                    </a:lnTo>
                    <a:lnTo>
                      <a:pt x="4737" y="20632"/>
                    </a:lnTo>
                    <a:lnTo>
                      <a:pt x="5502" y="19961"/>
                    </a:lnTo>
                    <a:close/>
                    <a:moveTo>
                      <a:pt x="5691" y="19978"/>
                    </a:moveTo>
                    <a:lnTo>
                      <a:pt x="7290" y="20589"/>
                    </a:lnTo>
                    <a:cubicBezTo>
                      <a:pt x="7238" y="20615"/>
                      <a:pt x="7213" y="20623"/>
                      <a:pt x="7170" y="20649"/>
                    </a:cubicBezTo>
                    <a:lnTo>
                      <a:pt x="6327" y="20658"/>
                    </a:lnTo>
                    <a:cubicBezTo>
                      <a:pt x="6112" y="20477"/>
                      <a:pt x="5897" y="20236"/>
                      <a:pt x="5691" y="19978"/>
                    </a:cubicBezTo>
                    <a:close/>
                    <a:moveTo>
                      <a:pt x="3387" y="19239"/>
                    </a:moveTo>
                    <a:lnTo>
                      <a:pt x="4006" y="20262"/>
                    </a:lnTo>
                    <a:lnTo>
                      <a:pt x="4006" y="20675"/>
                    </a:lnTo>
                    <a:lnTo>
                      <a:pt x="3525" y="20675"/>
                    </a:lnTo>
                    <a:cubicBezTo>
                      <a:pt x="3121" y="20486"/>
                      <a:pt x="2691" y="20193"/>
                      <a:pt x="2313" y="19884"/>
                    </a:cubicBezTo>
                    <a:lnTo>
                      <a:pt x="3387" y="19239"/>
                    </a:lnTo>
                    <a:close/>
                    <a:moveTo>
                      <a:pt x="2175" y="19961"/>
                    </a:moveTo>
                    <a:cubicBezTo>
                      <a:pt x="2493" y="20228"/>
                      <a:pt x="2863" y="20486"/>
                      <a:pt x="3215" y="20675"/>
                    </a:cubicBezTo>
                    <a:lnTo>
                      <a:pt x="937" y="20700"/>
                    </a:lnTo>
                    <a:lnTo>
                      <a:pt x="2175" y="19961"/>
                    </a:lnTo>
                    <a:close/>
                    <a:moveTo>
                      <a:pt x="26649" y="19016"/>
                    </a:moveTo>
                    <a:lnTo>
                      <a:pt x="29055" y="22153"/>
                    </a:lnTo>
                    <a:lnTo>
                      <a:pt x="28712" y="22170"/>
                    </a:lnTo>
                    <a:lnTo>
                      <a:pt x="26640" y="19454"/>
                    </a:lnTo>
                    <a:cubicBezTo>
                      <a:pt x="26649" y="19299"/>
                      <a:pt x="26649" y="19162"/>
                      <a:pt x="26649" y="19016"/>
                    </a:cubicBezTo>
                    <a:close/>
                    <a:moveTo>
                      <a:pt x="26614" y="19678"/>
                    </a:moveTo>
                    <a:lnTo>
                      <a:pt x="28531" y="22179"/>
                    </a:lnTo>
                    <a:lnTo>
                      <a:pt x="26391" y="22334"/>
                    </a:lnTo>
                    <a:cubicBezTo>
                      <a:pt x="26485" y="21534"/>
                      <a:pt x="26571" y="20649"/>
                      <a:pt x="26614" y="19678"/>
                    </a:cubicBezTo>
                    <a:close/>
                    <a:moveTo>
                      <a:pt x="29365" y="22557"/>
                    </a:moveTo>
                    <a:cubicBezTo>
                      <a:pt x="29365" y="22557"/>
                      <a:pt x="29339" y="22729"/>
                      <a:pt x="29279" y="22987"/>
                    </a:cubicBezTo>
                    <a:lnTo>
                      <a:pt x="29055" y="23013"/>
                    </a:lnTo>
                    <a:lnTo>
                      <a:pt x="29055" y="23013"/>
                    </a:lnTo>
                    <a:lnTo>
                      <a:pt x="29124" y="22583"/>
                    </a:lnTo>
                    <a:lnTo>
                      <a:pt x="29365" y="22557"/>
                    </a:lnTo>
                    <a:close/>
                    <a:moveTo>
                      <a:pt x="28823" y="22592"/>
                    </a:moveTo>
                    <a:lnTo>
                      <a:pt x="28755" y="23030"/>
                    </a:lnTo>
                    <a:lnTo>
                      <a:pt x="28497" y="23056"/>
                    </a:lnTo>
                    <a:lnTo>
                      <a:pt x="28565" y="22609"/>
                    </a:lnTo>
                    <a:lnTo>
                      <a:pt x="28823" y="22592"/>
                    </a:lnTo>
                    <a:close/>
                    <a:moveTo>
                      <a:pt x="28273" y="22635"/>
                    </a:moveTo>
                    <a:lnTo>
                      <a:pt x="28204" y="23073"/>
                    </a:lnTo>
                    <a:lnTo>
                      <a:pt x="27947" y="23099"/>
                    </a:lnTo>
                    <a:lnTo>
                      <a:pt x="28015" y="22652"/>
                    </a:lnTo>
                    <a:lnTo>
                      <a:pt x="28273" y="22635"/>
                    </a:lnTo>
                    <a:close/>
                    <a:moveTo>
                      <a:pt x="27723" y="22669"/>
                    </a:moveTo>
                    <a:lnTo>
                      <a:pt x="27663" y="23116"/>
                    </a:lnTo>
                    <a:lnTo>
                      <a:pt x="27414" y="23133"/>
                    </a:lnTo>
                    <a:lnTo>
                      <a:pt x="27474" y="22686"/>
                    </a:lnTo>
                    <a:lnTo>
                      <a:pt x="27723" y="22669"/>
                    </a:lnTo>
                    <a:close/>
                    <a:moveTo>
                      <a:pt x="27181" y="22712"/>
                    </a:moveTo>
                    <a:lnTo>
                      <a:pt x="27121" y="23168"/>
                    </a:lnTo>
                    <a:lnTo>
                      <a:pt x="26812" y="23193"/>
                    </a:lnTo>
                    <a:lnTo>
                      <a:pt x="26872" y="22729"/>
                    </a:lnTo>
                    <a:lnTo>
                      <a:pt x="27181" y="22712"/>
                    </a:lnTo>
                    <a:close/>
                    <a:moveTo>
                      <a:pt x="26588" y="22738"/>
                    </a:moveTo>
                    <a:lnTo>
                      <a:pt x="26511" y="23211"/>
                    </a:lnTo>
                    <a:lnTo>
                      <a:pt x="26262" y="23236"/>
                    </a:lnTo>
                    <a:cubicBezTo>
                      <a:pt x="26296" y="23082"/>
                      <a:pt x="26313" y="22936"/>
                      <a:pt x="26339" y="22764"/>
                    </a:cubicBezTo>
                    <a:lnTo>
                      <a:pt x="26588" y="22738"/>
                    </a:lnTo>
                    <a:close/>
                    <a:moveTo>
                      <a:pt x="8296" y="21062"/>
                    </a:moveTo>
                    <a:cubicBezTo>
                      <a:pt x="8261" y="21431"/>
                      <a:pt x="8193" y="22738"/>
                      <a:pt x="8416" y="23933"/>
                    </a:cubicBezTo>
                    <a:lnTo>
                      <a:pt x="8347" y="23933"/>
                    </a:lnTo>
                    <a:lnTo>
                      <a:pt x="8347" y="23958"/>
                    </a:lnTo>
                    <a:cubicBezTo>
                      <a:pt x="7995" y="23915"/>
                      <a:pt x="6284" y="23709"/>
                      <a:pt x="4419" y="23709"/>
                    </a:cubicBezTo>
                    <a:cubicBezTo>
                      <a:pt x="3275" y="23709"/>
                      <a:pt x="2098" y="23769"/>
                      <a:pt x="1118" y="23993"/>
                    </a:cubicBezTo>
                    <a:cubicBezTo>
                      <a:pt x="1118" y="23993"/>
                      <a:pt x="370" y="23228"/>
                      <a:pt x="439" y="21139"/>
                    </a:cubicBezTo>
                    <a:lnTo>
                      <a:pt x="8296" y="21062"/>
                    </a:lnTo>
                    <a:close/>
                    <a:moveTo>
                      <a:pt x="29219" y="23288"/>
                    </a:moveTo>
                    <a:lnTo>
                      <a:pt x="29219" y="23288"/>
                    </a:lnTo>
                    <a:cubicBezTo>
                      <a:pt x="29193" y="23417"/>
                      <a:pt x="29167" y="23563"/>
                      <a:pt x="29133" y="23718"/>
                    </a:cubicBezTo>
                    <a:cubicBezTo>
                      <a:pt x="28952" y="23744"/>
                      <a:pt x="28746" y="23769"/>
                      <a:pt x="28548" y="23795"/>
                    </a:cubicBezTo>
                    <a:cubicBezTo>
                      <a:pt x="28273" y="23838"/>
                      <a:pt x="28007" y="23872"/>
                      <a:pt x="27723" y="23898"/>
                    </a:cubicBezTo>
                    <a:cubicBezTo>
                      <a:pt x="27199" y="23958"/>
                      <a:pt x="26657" y="24010"/>
                      <a:pt x="26124" y="24053"/>
                    </a:cubicBezTo>
                    <a:cubicBezTo>
                      <a:pt x="26159" y="23890"/>
                      <a:pt x="26184" y="23709"/>
                      <a:pt x="26210" y="23537"/>
                    </a:cubicBezTo>
                    <a:lnTo>
                      <a:pt x="29219" y="23288"/>
                    </a:lnTo>
                    <a:close/>
                    <a:moveTo>
                      <a:pt x="6783" y="24010"/>
                    </a:moveTo>
                    <a:cubicBezTo>
                      <a:pt x="7608" y="24070"/>
                      <a:pt x="8210" y="24148"/>
                      <a:pt x="8347" y="24156"/>
                    </a:cubicBezTo>
                    <a:cubicBezTo>
                      <a:pt x="7831" y="24173"/>
                      <a:pt x="7350" y="24191"/>
                      <a:pt x="6903" y="24199"/>
                    </a:cubicBezTo>
                    <a:lnTo>
                      <a:pt x="6783" y="24010"/>
                    </a:lnTo>
                    <a:close/>
                    <a:moveTo>
                      <a:pt x="4410" y="23924"/>
                    </a:moveTo>
                    <a:cubicBezTo>
                      <a:pt x="5063" y="23924"/>
                      <a:pt x="5700" y="23941"/>
                      <a:pt x="6267" y="23984"/>
                    </a:cubicBezTo>
                    <a:lnTo>
                      <a:pt x="6413" y="24234"/>
                    </a:lnTo>
                    <a:cubicBezTo>
                      <a:pt x="6370" y="24234"/>
                      <a:pt x="6327" y="24234"/>
                      <a:pt x="6284" y="24242"/>
                    </a:cubicBezTo>
                    <a:cubicBezTo>
                      <a:pt x="5674" y="24277"/>
                      <a:pt x="5167" y="24320"/>
                      <a:pt x="4814" y="24354"/>
                    </a:cubicBezTo>
                    <a:cubicBezTo>
                      <a:pt x="4462" y="24388"/>
                      <a:pt x="4255" y="24414"/>
                      <a:pt x="4255" y="24414"/>
                    </a:cubicBezTo>
                    <a:cubicBezTo>
                      <a:pt x="4255" y="24414"/>
                      <a:pt x="4462" y="24448"/>
                      <a:pt x="4814" y="24500"/>
                    </a:cubicBezTo>
                    <a:cubicBezTo>
                      <a:pt x="5038" y="24534"/>
                      <a:pt x="5321" y="24569"/>
                      <a:pt x="5657" y="24603"/>
                    </a:cubicBezTo>
                    <a:lnTo>
                      <a:pt x="4006" y="24603"/>
                    </a:lnTo>
                    <a:cubicBezTo>
                      <a:pt x="4041" y="24362"/>
                      <a:pt x="4075" y="24148"/>
                      <a:pt x="4109" y="23924"/>
                    </a:cubicBezTo>
                    <a:close/>
                    <a:moveTo>
                      <a:pt x="18826" y="17408"/>
                    </a:moveTo>
                    <a:cubicBezTo>
                      <a:pt x="18989" y="21741"/>
                      <a:pt x="17631" y="24895"/>
                      <a:pt x="17631" y="24895"/>
                    </a:cubicBezTo>
                    <a:cubicBezTo>
                      <a:pt x="17055" y="24852"/>
                      <a:pt x="16428" y="24809"/>
                      <a:pt x="15774" y="24784"/>
                    </a:cubicBezTo>
                    <a:cubicBezTo>
                      <a:pt x="16153" y="24758"/>
                      <a:pt x="16471" y="24724"/>
                      <a:pt x="16720" y="24706"/>
                    </a:cubicBezTo>
                    <a:cubicBezTo>
                      <a:pt x="17072" y="24672"/>
                      <a:pt x="17279" y="24638"/>
                      <a:pt x="17279" y="24638"/>
                    </a:cubicBezTo>
                    <a:cubicBezTo>
                      <a:pt x="17279" y="24638"/>
                      <a:pt x="17072" y="24612"/>
                      <a:pt x="16720" y="24552"/>
                    </a:cubicBezTo>
                    <a:cubicBezTo>
                      <a:pt x="16367" y="24509"/>
                      <a:pt x="15860" y="24448"/>
                      <a:pt x="15250" y="24397"/>
                    </a:cubicBezTo>
                    <a:cubicBezTo>
                      <a:pt x="14640" y="24337"/>
                      <a:pt x="13926" y="24285"/>
                      <a:pt x="13178" y="24242"/>
                    </a:cubicBezTo>
                    <a:cubicBezTo>
                      <a:pt x="12800" y="24225"/>
                      <a:pt x="12405" y="24199"/>
                      <a:pt x="12001" y="24191"/>
                    </a:cubicBezTo>
                    <a:cubicBezTo>
                      <a:pt x="11605" y="24182"/>
                      <a:pt x="11201" y="24165"/>
                      <a:pt x="10789" y="24156"/>
                    </a:cubicBezTo>
                    <a:cubicBezTo>
                      <a:pt x="10385" y="24148"/>
                      <a:pt x="9972" y="24148"/>
                      <a:pt x="9576" y="24148"/>
                    </a:cubicBezTo>
                    <a:cubicBezTo>
                      <a:pt x="9224" y="24148"/>
                      <a:pt x="8863" y="24148"/>
                      <a:pt x="8536" y="24156"/>
                    </a:cubicBezTo>
                    <a:lnTo>
                      <a:pt x="8536" y="24148"/>
                    </a:lnTo>
                    <a:cubicBezTo>
                      <a:pt x="8554" y="24139"/>
                      <a:pt x="8588" y="24113"/>
                      <a:pt x="8597" y="24096"/>
                    </a:cubicBezTo>
                    <a:cubicBezTo>
                      <a:pt x="8605" y="24053"/>
                      <a:pt x="8631" y="23984"/>
                      <a:pt x="8622" y="23924"/>
                    </a:cubicBezTo>
                    <a:cubicBezTo>
                      <a:pt x="8562" y="23623"/>
                      <a:pt x="8519" y="23297"/>
                      <a:pt x="8502" y="22996"/>
                    </a:cubicBezTo>
                    <a:cubicBezTo>
                      <a:pt x="8682" y="22944"/>
                      <a:pt x="8897" y="22884"/>
                      <a:pt x="9121" y="22807"/>
                    </a:cubicBezTo>
                    <a:cubicBezTo>
                      <a:pt x="9576" y="22652"/>
                      <a:pt x="10092" y="22489"/>
                      <a:pt x="10651" y="22299"/>
                    </a:cubicBezTo>
                    <a:cubicBezTo>
                      <a:pt x="11210" y="22110"/>
                      <a:pt x="11803" y="21895"/>
                      <a:pt x="12387" y="21680"/>
                    </a:cubicBezTo>
                    <a:cubicBezTo>
                      <a:pt x="12981" y="21448"/>
                      <a:pt x="13565" y="21225"/>
                      <a:pt x="14107" y="21001"/>
                    </a:cubicBezTo>
                    <a:cubicBezTo>
                      <a:pt x="14657" y="20786"/>
                      <a:pt x="15164" y="20554"/>
                      <a:pt x="15594" y="20374"/>
                    </a:cubicBezTo>
                    <a:cubicBezTo>
                      <a:pt x="16024" y="20193"/>
                      <a:pt x="16376" y="20021"/>
                      <a:pt x="16634" y="19910"/>
                    </a:cubicBezTo>
                    <a:cubicBezTo>
                      <a:pt x="16883" y="19798"/>
                      <a:pt x="17021" y="19729"/>
                      <a:pt x="17021" y="19729"/>
                    </a:cubicBezTo>
                    <a:lnTo>
                      <a:pt x="17021" y="19729"/>
                    </a:lnTo>
                    <a:cubicBezTo>
                      <a:pt x="17021" y="19729"/>
                      <a:pt x="16875" y="19781"/>
                      <a:pt x="16625" y="19892"/>
                    </a:cubicBezTo>
                    <a:cubicBezTo>
                      <a:pt x="16367" y="19987"/>
                      <a:pt x="15998" y="20142"/>
                      <a:pt x="15559" y="20314"/>
                    </a:cubicBezTo>
                    <a:cubicBezTo>
                      <a:pt x="15121" y="20486"/>
                      <a:pt x="14614" y="20675"/>
                      <a:pt x="14064" y="20890"/>
                    </a:cubicBezTo>
                    <a:cubicBezTo>
                      <a:pt x="13522" y="21105"/>
                      <a:pt x="12929" y="21328"/>
                      <a:pt x="12344" y="21543"/>
                    </a:cubicBezTo>
                    <a:cubicBezTo>
                      <a:pt x="11760" y="21775"/>
                      <a:pt x="11175" y="21990"/>
                      <a:pt x="10617" y="22188"/>
                    </a:cubicBezTo>
                    <a:cubicBezTo>
                      <a:pt x="10058" y="22394"/>
                      <a:pt x="9551" y="22592"/>
                      <a:pt x="9104" y="22738"/>
                    </a:cubicBezTo>
                    <a:cubicBezTo>
                      <a:pt x="8880" y="22815"/>
                      <a:pt x="8674" y="22893"/>
                      <a:pt x="8502" y="22953"/>
                    </a:cubicBezTo>
                    <a:cubicBezTo>
                      <a:pt x="8476" y="22703"/>
                      <a:pt x="8476" y="22480"/>
                      <a:pt x="8468" y="22256"/>
                    </a:cubicBezTo>
                    <a:cubicBezTo>
                      <a:pt x="8631" y="22205"/>
                      <a:pt x="8794" y="22136"/>
                      <a:pt x="8949" y="22084"/>
                    </a:cubicBezTo>
                    <a:cubicBezTo>
                      <a:pt x="9697" y="21818"/>
                      <a:pt x="10479" y="21526"/>
                      <a:pt x="11261" y="21225"/>
                    </a:cubicBezTo>
                    <a:cubicBezTo>
                      <a:pt x="12044" y="20915"/>
                      <a:pt x="12817" y="20597"/>
                      <a:pt x="13548" y="20296"/>
                    </a:cubicBezTo>
                    <a:cubicBezTo>
                      <a:pt x="14279" y="19996"/>
                      <a:pt x="14949" y="19695"/>
                      <a:pt x="15525" y="19437"/>
                    </a:cubicBezTo>
                    <a:cubicBezTo>
                      <a:pt x="16110" y="19179"/>
                      <a:pt x="16582" y="18955"/>
                      <a:pt x="16918" y="18809"/>
                    </a:cubicBezTo>
                    <a:cubicBezTo>
                      <a:pt x="17244" y="18646"/>
                      <a:pt x="17433" y="18560"/>
                      <a:pt x="17433" y="18560"/>
                    </a:cubicBezTo>
                    <a:lnTo>
                      <a:pt x="17433" y="18560"/>
                    </a:lnTo>
                    <a:cubicBezTo>
                      <a:pt x="17433" y="18560"/>
                      <a:pt x="17236" y="18646"/>
                      <a:pt x="16892" y="18784"/>
                    </a:cubicBezTo>
                    <a:cubicBezTo>
                      <a:pt x="16548" y="18921"/>
                      <a:pt x="16067" y="19127"/>
                      <a:pt x="15482" y="19368"/>
                    </a:cubicBezTo>
                    <a:cubicBezTo>
                      <a:pt x="14906" y="19609"/>
                      <a:pt x="14227" y="19884"/>
                      <a:pt x="13496" y="20185"/>
                    </a:cubicBezTo>
                    <a:cubicBezTo>
                      <a:pt x="12766" y="20486"/>
                      <a:pt x="11992" y="20786"/>
                      <a:pt x="11210" y="21087"/>
                    </a:cubicBezTo>
                    <a:cubicBezTo>
                      <a:pt x="10428" y="21388"/>
                      <a:pt x="9637" y="21689"/>
                      <a:pt x="8906" y="21964"/>
                    </a:cubicBezTo>
                    <a:cubicBezTo>
                      <a:pt x="8760" y="22016"/>
                      <a:pt x="8605" y="22076"/>
                      <a:pt x="8468" y="22127"/>
                    </a:cubicBezTo>
                    <a:cubicBezTo>
                      <a:pt x="8468" y="21620"/>
                      <a:pt x="8493" y="21225"/>
                      <a:pt x="8502" y="21062"/>
                    </a:cubicBezTo>
                    <a:lnTo>
                      <a:pt x="8536" y="21062"/>
                    </a:lnTo>
                    <a:cubicBezTo>
                      <a:pt x="8648" y="21062"/>
                      <a:pt x="8751" y="20967"/>
                      <a:pt x="8751" y="20847"/>
                    </a:cubicBezTo>
                    <a:cubicBezTo>
                      <a:pt x="8751" y="20726"/>
                      <a:pt x="8648" y="20632"/>
                      <a:pt x="8536" y="20632"/>
                    </a:cubicBezTo>
                    <a:lnTo>
                      <a:pt x="7788" y="20640"/>
                    </a:lnTo>
                    <a:lnTo>
                      <a:pt x="7617" y="20580"/>
                    </a:lnTo>
                    <a:lnTo>
                      <a:pt x="7814" y="20511"/>
                    </a:lnTo>
                    <a:cubicBezTo>
                      <a:pt x="7986" y="20451"/>
                      <a:pt x="8175" y="20374"/>
                      <a:pt x="8364" y="20288"/>
                    </a:cubicBezTo>
                    <a:cubicBezTo>
                      <a:pt x="8545" y="20202"/>
                      <a:pt x="8717" y="20107"/>
                      <a:pt x="8889" y="20021"/>
                    </a:cubicBezTo>
                    <a:cubicBezTo>
                      <a:pt x="9052" y="19935"/>
                      <a:pt x="9198" y="19841"/>
                      <a:pt x="9327" y="19755"/>
                    </a:cubicBezTo>
                    <a:cubicBezTo>
                      <a:pt x="9456" y="19669"/>
                      <a:pt x="9551" y="19592"/>
                      <a:pt x="9628" y="19540"/>
                    </a:cubicBezTo>
                    <a:cubicBezTo>
                      <a:pt x="9697" y="19480"/>
                      <a:pt x="9740" y="19454"/>
                      <a:pt x="9740" y="19454"/>
                    </a:cubicBezTo>
                    <a:lnTo>
                      <a:pt x="9740" y="19454"/>
                    </a:lnTo>
                    <a:cubicBezTo>
                      <a:pt x="9740" y="19454"/>
                      <a:pt x="9697" y="19471"/>
                      <a:pt x="9619" y="19514"/>
                    </a:cubicBezTo>
                    <a:cubicBezTo>
                      <a:pt x="9542" y="19557"/>
                      <a:pt x="9422" y="19609"/>
                      <a:pt x="9293" y="19678"/>
                    </a:cubicBezTo>
                    <a:cubicBezTo>
                      <a:pt x="9164" y="19755"/>
                      <a:pt x="9009" y="19815"/>
                      <a:pt x="8846" y="19901"/>
                    </a:cubicBezTo>
                    <a:cubicBezTo>
                      <a:pt x="8682" y="19987"/>
                      <a:pt x="8502" y="20073"/>
                      <a:pt x="8321" y="20150"/>
                    </a:cubicBezTo>
                    <a:cubicBezTo>
                      <a:pt x="8132" y="20236"/>
                      <a:pt x="7960" y="20322"/>
                      <a:pt x="7788" y="20382"/>
                    </a:cubicBezTo>
                    <a:lnTo>
                      <a:pt x="7505" y="20511"/>
                    </a:lnTo>
                    <a:lnTo>
                      <a:pt x="5700" y="19815"/>
                    </a:lnTo>
                    <a:lnTo>
                      <a:pt x="7264" y="18431"/>
                    </a:lnTo>
                    <a:cubicBezTo>
                      <a:pt x="7849" y="18405"/>
                      <a:pt x="8502" y="18388"/>
                      <a:pt x="9207" y="18354"/>
                    </a:cubicBezTo>
                    <a:cubicBezTo>
                      <a:pt x="9981" y="18319"/>
                      <a:pt x="10814" y="18276"/>
                      <a:pt x="11640" y="18251"/>
                    </a:cubicBezTo>
                    <a:cubicBezTo>
                      <a:pt x="12465" y="18208"/>
                      <a:pt x="13290" y="18165"/>
                      <a:pt x="14055" y="18122"/>
                    </a:cubicBezTo>
                    <a:cubicBezTo>
                      <a:pt x="14829" y="18079"/>
                      <a:pt x="15551" y="18036"/>
                      <a:pt x="16170" y="18001"/>
                    </a:cubicBezTo>
                    <a:cubicBezTo>
                      <a:pt x="16797" y="17967"/>
                      <a:pt x="17304" y="17924"/>
                      <a:pt x="17666" y="17907"/>
                    </a:cubicBezTo>
                    <a:cubicBezTo>
                      <a:pt x="18035" y="17881"/>
                      <a:pt x="18233" y="17864"/>
                      <a:pt x="18233" y="17864"/>
                    </a:cubicBezTo>
                    <a:lnTo>
                      <a:pt x="18233" y="17864"/>
                    </a:lnTo>
                    <a:cubicBezTo>
                      <a:pt x="18233" y="17864"/>
                      <a:pt x="18035" y="17864"/>
                      <a:pt x="17666" y="17872"/>
                    </a:cubicBezTo>
                    <a:cubicBezTo>
                      <a:pt x="17304" y="17881"/>
                      <a:pt x="16789" y="17890"/>
                      <a:pt x="16170" y="17915"/>
                    </a:cubicBezTo>
                    <a:cubicBezTo>
                      <a:pt x="15551" y="17933"/>
                      <a:pt x="14829" y="17958"/>
                      <a:pt x="14055" y="17993"/>
                    </a:cubicBezTo>
                    <a:cubicBezTo>
                      <a:pt x="13281" y="18018"/>
                      <a:pt x="12456" y="18061"/>
                      <a:pt x="11631" y="18096"/>
                    </a:cubicBezTo>
                    <a:cubicBezTo>
                      <a:pt x="10797" y="18139"/>
                      <a:pt x="9972" y="18182"/>
                      <a:pt x="9207" y="18225"/>
                    </a:cubicBezTo>
                    <a:cubicBezTo>
                      <a:pt x="8554" y="18259"/>
                      <a:pt x="7935" y="18302"/>
                      <a:pt x="7376" y="18337"/>
                    </a:cubicBezTo>
                    <a:lnTo>
                      <a:pt x="7634" y="18104"/>
                    </a:lnTo>
                    <a:cubicBezTo>
                      <a:pt x="8150" y="18061"/>
                      <a:pt x="8648" y="18018"/>
                      <a:pt x="9164" y="17975"/>
                    </a:cubicBezTo>
                    <a:lnTo>
                      <a:pt x="18826" y="17408"/>
                    </a:lnTo>
                    <a:close/>
                    <a:moveTo>
                      <a:pt x="12018" y="24930"/>
                    </a:moveTo>
                    <a:cubicBezTo>
                      <a:pt x="13883" y="24973"/>
                      <a:pt x="15774" y="25050"/>
                      <a:pt x="17356" y="25171"/>
                    </a:cubicBezTo>
                    <a:cubicBezTo>
                      <a:pt x="17356" y="25248"/>
                      <a:pt x="17365" y="25334"/>
                      <a:pt x="17373" y="25420"/>
                    </a:cubicBezTo>
                    <a:lnTo>
                      <a:pt x="11915" y="25136"/>
                    </a:lnTo>
                    <a:cubicBezTo>
                      <a:pt x="11958" y="25059"/>
                      <a:pt x="11992" y="24990"/>
                      <a:pt x="12018" y="24930"/>
                    </a:cubicBezTo>
                    <a:close/>
                    <a:moveTo>
                      <a:pt x="29098" y="23976"/>
                    </a:moveTo>
                    <a:cubicBezTo>
                      <a:pt x="29021" y="24311"/>
                      <a:pt x="28952" y="24655"/>
                      <a:pt x="28884" y="24973"/>
                    </a:cubicBezTo>
                    <a:cubicBezTo>
                      <a:pt x="28651" y="25033"/>
                      <a:pt x="28402" y="25067"/>
                      <a:pt x="28161" y="25102"/>
                    </a:cubicBezTo>
                    <a:cubicBezTo>
                      <a:pt x="27861" y="25162"/>
                      <a:pt x="27551" y="25196"/>
                      <a:pt x="27250" y="25248"/>
                    </a:cubicBezTo>
                    <a:cubicBezTo>
                      <a:pt x="26777" y="25308"/>
                      <a:pt x="26313" y="25360"/>
                      <a:pt x="25840" y="25420"/>
                    </a:cubicBezTo>
                    <a:cubicBezTo>
                      <a:pt x="25926" y="25059"/>
                      <a:pt x="26030" y="24603"/>
                      <a:pt x="26133" y="24053"/>
                    </a:cubicBezTo>
                    <a:cubicBezTo>
                      <a:pt x="26674" y="24053"/>
                      <a:pt x="27207" y="24053"/>
                      <a:pt x="27749" y="24044"/>
                    </a:cubicBezTo>
                    <a:lnTo>
                      <a:pt x="28583" y="24010"/>
                    </a:lnTo>
                    <a:lnTo>
                      <a:pt x="29098" y="23976"/>
                    </a:lnTo>
                    <a:close/>
                    <a:moveTo>
                      <a:pt x="7299" y="24852"/>
                    </a:moveTo>
                    <a:lnTo>
                      <a:pt x="7299" y="24852"/>
                    </a:lnTo>
                    <a:cubicBezTo>
                      <a:pt x="7634" y="24870"/>
                      <a:pt x="7978" y="24870"/>
                      <a:pt x="8339" y="24870"/>
                    </a:cubicBezTo>
                    <a:cubicBezTo>
                      <a:pt x="8304" y="25179"/>
                      <a:pt x="8235" y="25351"/>
                      <a:pt x="8167" y="25446"/>
                    </a:cubicBezTo>
                    <a:cubicBezTo>
                      <a:pt x="7995" y="25437"/>
                      <a:pt x="7814" y="25437"/>
                      <a:pt x="7642" y="25428"/>
                    </a:cubicBezTo>
                    <a:lnTo>
                      <a:pt x="7299" y="24852"/>
                    </a:lnTo>
                    <a:close/>
                    <a:moveTo>
                      <a:pt x="8562" y="24878"/>
                    </a:moveTo>
                    <a:cubicBezTo>
                      <a:pt x="8528" y="24921"/>
                      <a:pt x="8519" y="24964"/>
                      <a:pt x="8528" y="25016"/>
                    </a:cubicBezTo>
                    <a:cubicBezTo>
                      <a:pt x="8528" y="25016"/>
                      <a:pt x="8545" y="25231"/>
                      <a:pt x="8364" y="25471"/>
                    </a:cubicBezTo>
                    <a:lnTo>
                      <a:pt x="8330" y="25471"/>
                    </a:lnTo>
                    <a:cubicBezTo>
                      <a:pt x="8390" y="25342"/>
                      <a:pt x="8442" y="25162"/>
                      <a:pt x="8476" y="24878"/>
                    </a:cubicBezTo>
                    <a:close/>
                    <a:moveTo>
                      <a:pt x="11313" y="25188"/>
                    </a:moveTo>
                    <a:lnTo>
                      <a:pt x="11313" y="25188"/>
                    </a:lnTo>
                    <a:cubicBezTo>
                      <a:pt x="11253" y="25248"/>
                      <a:pt x="11184" y="25282"/>
                      <a:pt x="11115" y="25317"/>
                    </a:cubicBezTo>
                    <a:lnTo>
                      <a:pt x="9061" y="25377"/>
                    </a:lnTo>
                    <a:lnTo>
                      <a:pt x="10737" y="25428"/>
                    </a:lnTo>
                    <a:cubicBezTo>
                      <a:pt x="10539" y="25446"/>
                      <a:pt x="10187" y="25480"/>
                      <a:pt x="9585" y="25480"/>
                    </a:cubicBezTo>
                    <a:cubicBezTo>
                      <a:pt x="9362" y="25480"/>
                      <a:pt x="9112" y="25480"/>
                      <a:pt x="8854" y="25471"/>
                    </a:cubicBezTo>
                    <a:cubicBezTo>
                      <a:pt x="8897" y="25377"/>
                      <a:pt x="8932" y="25274"/>
                      <a:pt x="8940" y="25196"/>
                    </a:cubicBezTo>
                    <a:lnTo>
                      <a:pt x="11313" y="25188"/>
                    </a:lnTo>
                    <a:close/>
                    <a:moveTo>
                      <a:pt x="17846" y="25609"/>
                    </a:moveTo>
                    <a:lnTo>
                      <a:pt x="17846" y="25609"/>
                    </a:lnTo>
                    <a:cubicBezTo>
                      <a:pt x="18878" y="25686"/>
                      <a:pt x="20072" y="25772"/>
                      <a:pt x="21285" y="25893"/>
                    </a:cubicBezTo>
                    <a:cubicBezTo>
                      <a:pt x="20038" y="25893"/>
                      <a:pt x="18912" y="25850"/>
                      <a:pt x="17923" y="25764"/>
                    </a:cubicBezTo>
                    <a:cubicBezTo>
                      <a:pt x="17906" y="25738"/>
                      <a:pt x="17872" y="25686"/>
                      <a:pt x="17846" y="25609"/>
                    </a:cubicBezTo>
                    <a:close/>
                    <a:moveTo>
                      <a:pt x="26365" y="17486"/>
                    </a:moveTo>
                    <a:cubicBezTo>
                      <a:pt x="26468" y="22007"/>
                      <a:pt x="25565" y="25428"/>
                      <a:pt x="25368" y="26090"/>
                    </a:cubicBezTo>
                    <a:cubicBezTo>
                      <a:pt x="23382" y="25781"/>
                      <a:pt x="20795" y="25540"/>
                      <a:pt x="18671" y="25385"/>
                    </a:cubicBezTo>
                    <a:lnTo>
                      <a:pt x="18706" y="25385"/>
                    </a:lnTo>
                    <a:cubicBezTo>
                      <a:pt x="18869" y="25394"/>
                      <a:pt x="19049" y="25394"/>
                      <a:pt x="19239" y="25403"/>
                    </a:cubicBezTo>
                    <a:cubicBezTo>
                      <a:pt x="19419" y="25411"/>
                      <a:pt x="19617" y="25428"/>
                      <a:pt x="19823" y="25437"/>
                    </a:cubicBezTo>
                    <a:cubicBezTo>
                      <a:pt x="20029" y="25446"/>
                      <a:pt x="20244" y="25471"/>
                      <a:pt x="20451" y="25480"/>
                    </a:cubicBezTo>
                    <a:cubicBezTo>
                      <a:pt x="20666" y="25489"/>
                      <a:pt x="20880" y="25514"/>
                      <a:pt x="21095" y="25532"/>
                    </a:cubicBezTo>
                    <a:lnTo>
                      <a:pt x="21740" y="25600"/>
                    </a:lnTo>
                    <a:cubicBezTo>
                      <a:pt x="21955" y="25618"/>
                      <a:pt x="22170" y="25643"/>
                      <a:pt x="22368" y="25661"/>
                    </a:cubicBezTo>
                    <a:cubicBezTo>
                      <a:pt x="22780" y="25703"/>
                      <a:pt x="23167" y="25746"/>
                      <a:pt x="23485" y="25772"/>
                    </a:cubicBezTo>
                    <a:cubicBezTo>
                      <a:pt x="24147" y="25824"/>
                      <a:pt x="24594" y="25832"/>
                      <a:pt x="24594" y="25832"/>
                    </a:cubicBezTo>
                    <a:cubicBezTo>
                      <a:pt x="24594" y="25832"/>
                      <a:pt x="24173" y="25686"/>
                      <a:pt x="23528" y="25523"/>
                    </a:cubicBezTo>
                    <a:cubicBezTo>
                      <a:pt x="23210" y="25437"/>
                      <a:pt x="22832" y="25360"/>
                      <a:pt x="22428" y="25291"/>
                    </a:cubicBezTo>
                    <a:cubicBezTo>
                      <a:pt x="22221" y="25256"/>
                      <a:pt x="22007" y="25214"/>
                      <a:pt x="21792" y="25188"/>
                    </a:cubicBezTo>
                    <a:cubicBezTo>
                      <a:pt x="21577" y="25162"/>
                      <a:pt x="21353" y="25136"/>
                      <a:pt x="21138" y="25119"/>
                    </a:cubicBezTo>
                    <a:cubicBezTo>
                      <a:pt x="20906" y="25093"/>
                      <a:pt x="20691" y="25085"/>
                      <a:pt x="20468" y="25076"/>
                    </a:cubicBezTo>
                    <a:cubicBezTo>
                      <a:pt x="20253" y="25059"/>
                      <a:pt x="20029" y="25059"/>
                      <a:pt x="19823" y="25059"/>
                    </a:cubicBezTo>
                    <a:cubicBezTo>
                      <a:pt x="19617" y="25059"/>
                      <a:pt x="19419" y="25076"/>
                      <a:pt x="19221" y="25093"/>
                    </a:cubicBezTo>
                    <a:cubicBezTo>
                      <a:pt x="19187" y="25093"/>
                      <a:pt x="19161" y="25102"/>
                      <a:pt x="19127" y="25102"/>
                    </a:cubicBezTo>
                    <a:cubicBezTo>
                      <a:pt x="19264" y="24629"/>
                      <a:pt x="19393" y="24096"/>
                      <a:pt x="19514" y="23494"/>
                    </a:cubicBezTo>
                    <a:cubicBezTo>
                      <a:pt x="19823" y="23297"/>
                      <a:pt x="20176" y="23099"/>
                      <a:pt x="20571" y="22867"/>
                    </a:cubicBezTo>
                    <a:cubicBezTo>
                      <a:pt x="21001" y="22626"/>
                      <a:pt x="21456" y="22368"/>
                      <a:pt x="21921" y="22119"/>
                    </a:cubicBezTo>
                    <a:cubicBezTo>
                      <a:pt x="22385" y="21861"/>
                      <a:pt x="22858" y="21620"/>
                      <a:pt x="23296" y="21397"/>
                    </a:cubicBezTo>
                    <a:cubicBezTo>
                      <a:pt x="23734" y="21182"/>
                      <a:pt x="24156" y="20967"/>
                      <a:pt x="24508" y="20795"/>
                    </a:cubicBezTo>
                    <a:cubicBezTo>
                      <a:pt x="24869" y="20623"/>
                      <a:pt x="25170" y="20486"/>
                      <a:pt x="25385" y="20391"/>
                    </a:cubicBezTo>
                    <a:cubicBezTo>
                      <a:pt x="25600" y="20288"/>
                      <a:pt x="25711" y="20236"/>
                      <a:pt x="25712" y="20236"/>
                    </a:cubicBezTo>
                    <a:lnTo>
                      <a:pt x="25712" y="20236"/>
                    </a:lnTo>
                    <a:cubicBezTo>
                      <a:pt x="25711" y="20236"/>
                      <a:pt x="25583" y="20279"/>
                      <a:pt x="25368" y="20365"/>
                    </a:cubicBezTo>
                    <a:cubicBezTo>
                      <a:pt x="25153" y="20451"/>
                      <a:pt x="24843" y="20572"/>
                      <a:pt x="24482" y="20735"/>
                    </a:cubicBezTo>
                    <a:cubicBezTo>
                      <a:pt x="24113" y="20890"/>
                      <a:pt x="23683" y="21079"/>
                      <a:pt x="23244" y="21294"/>
                    </a:cubicBezTo>
                    <a:cubicBezTo>
                      <a:pt x="22789" y="21509"/>
                      <a:pt x="22316" y="21749"/>
                      <a:pt x="21860" y="21999"/>
                    </a:cubicBezTo>
                    <a:cubicBezTo>
                      <a:pt x="21396" y="22256"/>
                      <a:pt x="20932" y="22514"/>
                      <a:pt x="20502" y="22772"/>
                    </a:cubicBezTo>
                    <a:cubicBezTo>
                      <a:pt x="20150" y="22987"/>
                      <a:pt x="19823" y="23193"/>
                      <a:pt x="19539" y="23383"/>
                    </a:cubicBezTo>
                    <a:cubicBezTo>
                      <a:pt x="19651" y="22729"/>
                      <a:pt x="19763" y="22007"/>
                      <a:pt x="19849" y="21225"/>
                    </a:cubicBezTo>
                    <a:cubicBezTo>
                      <a:pt x="19858" y="21225"/>
                      <a:pt x="19858" y="21225"/>
                      <a:pt x="19866" y="21216"/>
                    </a:cubicBezTo>
                    <a:cubicBezTo>
                      <a:pt x="19986" y="21165"/>
                      <a:pt x="20167" y="21096"/>
                      <a:pt x="20373" y="21001"/>
                    </a:cubicBezTo>
                    <a:cubicBezTo>
                      <a:pt x="20580" y="20907"/>
                      <a:pt x="20829" y="20804"/>
                      <a:pt x="21087" y="20692"/>
                    </a:cubicBezTo>
                    <a:cubicBezTo>
                      <a:pt x="21345" y="20572"/>
                      <a:pt x="21620" y="20443"/>
                      <a:pt x="21886" y="20314"/>
                    </a:cubicBezTo>
                    <a:cubicBezTo>
                      <a:pt x="22161" y="20185"/>
                      <a:pt x="22436" y="20047"/>
                      <a:pt x="22686" y="19918"/>
                    </a:cubicBezTo>
                    <a:cubicBezTo>
                      <a:pt x="22944" y="19789"/>
                      <a:pt x="23167" y="19669"/>
                      <a:pt x="23373" y="19557"/>
                    </a:cubicBezTo>
                    <a:cubicBezTo>
                      <a:pt x="23580" y="19454"/>
                      <a:pt x="23734" y="19368"/>
                      <a:pt x="23855" y="19299"/>
                    </a:cubicBezTo>
                    <a:cubicBezTo>
                      <a:pt x="23975" y="19239"/>
                      <a:pt x="24035" y="19196"/>
                      <a:pt x="24035" y="19196"/>
                    </a:cubicBezTo>
                    <a:lnTo>
                      <a:pt x="24035" y="19196"/>
                    </a:lnTo>
                    <a:cubicBezTo>
                      <a:pt x="24035" y="19196"/>
                      <a:pt x="23966" y="19231"/>
                      <a:pt x="23846" y="19274"/>
                    </a:cubicBezTo>
                    <a:cubicBezTo>
                      <a:pt x="23726" y="19325"/>
                      <a:pt x="23545" y="19385"/>
                      <a:pt x="23339" y="19488"/>
                    </a:cubicBezTo>
                    <a:cubicBezTo>
                      <a:pt x="23133" y="19583"/>
                      <a:pt x="22892" y="19678"/>
                      <a:pt x="22626" y="19798"/>
                    </a:cubicBezTo>
                    <a:cubicBezTo>
                      <a:pt x="22376" y="19918"/>
                      <a:pt x="22093" y="20047"/>
                      <a:pt x="21826" y="20176"/>
                    </a:cubicBezTo>
                    <a:cubicBezTo>
                      <a:pt x="21551" y="20305"/>
                      <a:pt x="21276" y="20443"/>
                      <a:pt x="21027" y="20572"/>
                    </a:cubicBezTo>
                    <a:cubicBezTo>
                      <a:pt x="20769" y="20700"/>
                      <a:pt x="20545" y="20821"/>
                      <a:pt x="20339" y="20924"/>
                    </a:cubicBezTo>
                    <a:cubicBezTo>
                      <a:pt x="20141" y="21036"/>
                      <a:pt x="19978" y="21122"/>
                      <a:pt x="19858" y="21182"/>
                    </a:cubicBezTo>
                    <a:cubicBezTo>
                      <a:pt x="19892" y="20924"/>
                      <a:pt x="19909" y="20658"/>
                      <a:pt x="19935" y="20374"/>
                    </a:cubicBezTo>
                    <a:cubicBezTo>
                      <a:pt x="20365" y="20185"/>
                      <a:pt x="20803" y="19978"/>
                      <a:pt x="21259" y="19772"/>
                    </a:cubicBezTo>
                    <a:cubicBezTo>
                      <a:pt x="21749" y="19549"/>
                      <a:pt x="22247" y="19334"/>
                      <a:pt x="22720" y="19145"/>
                    </a:cubicBezTo>
                    <a:cubicBezTo>
                      <a:pt x="23193" y="18947"/>
                      <a:pt x="23623" y="18758"/>
                      <a:pt x="23992" y="18603"/>
                    </a:cubicBezTo>
                    <a:cubicBezTo>
                      <a:pt x="24371" y="18457"/>
                      <a:pt x="24680" y="18328"/>
                      <a:pt x="24912" y="18242"/>
                    </a:cubicBezTo>
                    <a:cubicBezTo>
                      <a:pt x="25127" y="18156"/>
                      <a:pt x="25256" y="18096"/>
                      <a:pt x="25256" y="18096"/>
                    </a:cubicBezTo>
                    <a:lnTo>
                      <a:pt x="25256" y="18096"/>
                    </a:lnTo>
                    <a:lnTo>
                      <a:pt x="24895" y="18216"/>
                    </a:lnTo>
                    <a:cubicBezTo>
                      <a:pt x="24671" y="18294"/>
                      <a:pt x="24345" y="18397"/>
                      <a:pt x="23975" y="18543"/>
                    </a:cubicBezTo>
                    <a:cubicBezTo>
                      <a:pt x="23588" y="18680"/>
                      <a:pt x="23150" y="18844"/>
                      <a:pt x="22668" y="19033"/>
                    </a:cubicBezTo>
                    <a:cubicBezTo>
                      <a:pt x="22196" y="19231"/>
                      <a:pt x="21706" y="19428"/>
                      <a:pt x="21199" y="19643"/>
                    </a:cubicBezTo>
                    <a:cubicBezTo>
                      <a:pt x="20769" y="19841"/>
                      <a:pt x="20356" y="20030"/>
                      <a:pt x="19943" y="20228"/>
                    </a:cubicBezTo>
                    <a:cubicBezTo>
                      <a:pt x="20012" y="19420"/>
                      <a:pt x="20038" y="18551"/>
                      <a:pt x="20038" y="17640"/>
                    </a:cubicBezTo>
                    <a:cubicBezTo>
                      <a:pt x="23098" y="17511"/>
                      <a:pt x="25746" y="17486"/>
                      <a:pt x="26365" y="17486"/>
                    </a:cubicBezTo>
                    <a:close/>
                    <a:moveTo>
                      <a:pt x="3817" y="23924"/>
                    </a:moveTo>
                    <a:lnTo>
                      <a:pt x="3817" y="23924"/>
                    </a:lnTo>
                    <a:cubicBezTo>
                      <a:pt x="3783" y="24122"/>
                      <a:pt x="3765" y="24328"/>
                      <a:pt x="3722" y="24534"/>
                    </a:cubicBezTo>
                    <a:cubicBezTo>
                      <a:pt x="3705" y="24620"/>
                      <a:pt x="3731" y="24698"/>
                      <a:pt x="3783" y="24758"/>
                    </a:cubicBezTo>
                    <a:cubicBezTo>
                      <a:pt x="3834" y="24827"/>
                      <a:pt x="3912" y="24852"/>
                      <a:pt x="3998" y="24852"/>
                    </a:cubicBezTo>
                    <a:lnTo>
                      <a:pt x="6783" y="24852"/>
                    </a:lnTo>
                    <a:lnTo>
                      <a:pt x="7109" y="25394"/>
                    </a:lnTo>
                    <a:cubicBezTo>
                      <a:pt x="5760" y="25317"/>
                      <a:pt x="4591" y="25222"/>
                      <a:pt x="4565" y="25222"/>
                    </a:cubicBezTo>
                    <a:lnTo>
                      <a:pt x="4531" y="25222"/>
                    </a:lnTo>
                    <a:cubicBezTo>
                      <a:pt x="4419" y="25222"/>
                      <a:pt x="4307" y="25265"/>
                      <a:pt x="4230" y="25351"/>
                    </a:cubicBezTo>
                    <a:cubicBezTo>
                      <a:pt x="4144" y="25437"/>
                      <a:pt x="4101" y="25566"/>
                      <a:pt x="4118" y="25695"/>
                    </a:cubicBezTo>
                    <a:lnTo>
                      <a:pt x="4161" y="26142"/>
                    </a:lnTo>
                    <a:cubicBezTo>
                      <a:pt x="3490" y="25772"/>
                      <a:pt x="2184" y="24964"/>
                      <a:pt x="1367" y="24156"/>
                    </a:cubicBezTo>
                    <a:cubicBezTo>
                      <a:pt x="2046" y="24019"/>
                      <a:pt x="2871" y="23941"/>
                      <a:pt x="3817" y="23924"/>
                    </a:cubicBezTo>
                    <a:close/>
                    <a:moveTo>
                      <a:pt x="28798" y="25248"/>
                    </a:moveTo>
                    <a:lnTo>
                      <a:pt x="28798" y="25248"/>
                    </a:lnTo>
                    <a:cubicBezTo>
                      <a:pt x="28634" y="25746"/>
                      <a:pt x="28411" y="26357"/>
                      <a:pt x="28153" y="26950"/>
                    </a:cubicBezTo>
                    <a:cubicBezTo>
                      <a:pt x="27465" y="27105"/>
                      <a:pt x="25583" y="27363"/>
                      <a:pt x="20760" y="27414"/>
                    </a:cubicBezTo>
                    <a:cubicBezTo>
                      <a:pt x="20579" y="27416"/>
                      <a:pt x="20396" y="27417"/>
                      <a:pt x="20211" y="27417"/>
                    </a:cubicBezTo>
                    <a:cubicBezTo>
                      <a:pt x="14005" y="27417"/>
                      <a:pt x="5901" y="26326"/>
                      <a:pt x="4565" y="26142"/>
                    </a:cubicBezTo>
                    <a:lnTo>
                      <a:pt x="4539" y="25652"/>
                    </a:lnTo>
                    <a:lnTo>
                      <a:pt x="4539" y="25652"/>
                    </a:lnTo>
                    <a:cubicBezTo>
                      <a:pt x="4539" y="25652"/>
                      <a:pt x="5966" y="25772"/>
                      <a:pt x="7505" y="25858"/>
                    </a:cubicBezTo>
                    <a:lnTo>
                      <a:pt x="7522" y="25858"/>
                    </a:lnTo>
                    <a:cubicBezTo>
                      <a:pt x="8227" y="25893"/>
                      <a:pt x="8949" y="25918"/>
                      <a:pt x="9576" y="25918"/>
                    </a:cubicBezTo>
                    <a:cubicBezTo>
                      <a:pt x="10281" y="25918"/>
                      <a:pt x="10857" y="25893"/>
                      <a:pt x="11098" y="25789"/>
                    </a:cubicBezTo>
                    <a:cubicBezTo>
                      <a:pt x="11450" y="25661"/>
                      <a:pt x="11683" y="25471"/>
                      <a:pt x="11820" y="25274"/>
                    </a:cubicBezTo>
                    <a:lnTo>
                      <a:pt x="17399" y="25557"/>
                    </a:lnTo>
                    <a:cubicBezTo>
                      <a:pt x="17459" y="25858"/>
                      <a:pt x="17597" y="26159"/>
                      <a:pt x="17889" y="26176"/>
                    </a:cubicBezTo>
                    <a:cubicBezTo>
                      <a:pt x="19084" y="26279"/>
                      <a:pt x="20339" y="26305"/>
                      <a:pt x="21422" y="26305"/>
                    </a:cubicBezTo>
                    <a:cubicBezTo>
                      <a:pt x="22909" y="26305"/>
                      <a:pt x="24087" y="26254"/>
                      <a:pt x="24431" y="26236"/>
                    </a:cubicBezTo>
                    <a:cubicBezTo>
                      <a:pt x="24775" y="26279"/>
                      <a:pt x="25118" y="26331"/>
                      <a:pt x="25436" y="26383"/>
                    </a:cubicBezTo>
                    <a:lnTo>
                      <a:pt x="25454" y="26383"/>
                    </a:lnTo>
                    <a:cubicBezTo>
                      <a:pt x="25522" y="26383"/>
                      <a:pt x="25574" y="26340"/>
                      <a:pt x="25591" y="26288"/>
                    </a:cubicBezTo>
                    <a:cubicBezTo>
                      <a:pt x="25591" y="26288"/>
                      <a:pt x="25608" y="26236"/>
                      <a:pt x="25634" y="26159"/>
                    </a:cubicBezTo>
                    <a:cubicBezTo>
                      <a:pt x="26442" y="26090"/>
                      <a:pt x="27173" y="26030"/>
                      <a:pt x="27173" y="26030"/>
                    </a:cubicBezTo>
                    <a:cubicBezTo>
                      <a:pt x="27173" y="26030"/>
                      <a:pt x="26434" y="26004"/>
                      <a:pt x="25694" y="25961"/>
                    </a:cubicBezTo>
                    <a:cubicBezTo>
                      <a:pt x="25720" y="25824"/>
                      <a:pt x="25780" y="25652"/>
                      <a:pt x="25823" y="25437"/>
                    </a:cubicBezTo>
                    <a:cubicBezTo>
                      <a:pt x="26296" y="25428"/>
                      <a:pt x="26777" y="25403"/>
                      <a:pt x="27250" y="25377"/>
                    </a:cubicBezTo>
                    <a:cubicBezTo>
                      <a:pt x="27560" y="25351"/>
                      <a:pt x="27869" y="25334"/>
                      <a:pt x="28170" y="25308"/>
                    </a:cubicBezTo>
                    <a:cubicBezTo>
                      <a:pt x="28376" y="25291"/>
                      <a:pt x="28591" y="25265"/>
                      <a:pt x="28798" y="25248"/>
                    </a:cubicBezTo>
                    <a:close/>
                    <a:moveTo>
                      <a:pt x="28015" y="27277"/>
                    </a:moveTo>
                    <a:cubicBezTo>
                      <a:pt x="27749" y="27870"/>
                      <a:pt x="27431" y="28428"/>
                      <a:pt x="27147" y="28858"/>
                    </a:cubicBezTo>
                    <a:cubicBezTo>
                      <a:pt x="27087" y="28961"/>
                      <a:pt x="27027" y="29047"/>
                      <a:pt x="26958" y="29125"/>
                    </a:cubicBezTo>
                    <a:cubicBezTo>
                      <a:pt x="26820" y="29159"/>
                      <a:pt x="26649" y="29202"/>
                      <a:pt x="26442" y="29245"/>
                    </a:cubicBezTo>
                    <a:cubicBezTo>
                      <a:pt x="26520" y="28661"/>
                      <a:pt x="26563" y="28007"/>
                      <a:pt x="26477" y="27466"/>
                    </a:cubicBezTo>
                    <a:cubicBezTo>
                      <a:pt x="27199" y="27406"/>
                      <a:pt x="27689" y="27328"/>
                      <a:pt x="28015" y="27277"/>
                    </a:cubicBezTo>
                    <a:close/>
                    <a:moveTo>
                      <a:pt x="26348" y="27492"/>
                    </a:moveTo>
                    <a:lnTo>
                      <a:pt x="26348" y="27492"/>
                    </a:lnTo>
                    <a:cubicBezTo>
                      <a:pt x="26425" y="28016"/>
                      <a:pt x="26382" y="28695"/>
                      <a:pt x="26305" y="29271"/>
                    </a:cubicBezTo>
                    <a:cubicBezTo>
                      <a:pt x="26038" y="29331"/>
                      <a:pt x="25712" y="29383"/>
                      <a:pt x="25325" y="29434"/>
                    </a:cubicBezTo>
                    <a:cubicBezTo>
                      <a:pt x="25411" y="28833"/>
                      <a:pt x="25454" y="28136"/>
                      <a:pt x="25385" y="27569"/>
                    </a:cubicBezTo>
                    <a:cubicBezTo>
                      <a:pt x="25737" y="27543"/>
                      <a:pt x="26055" y="27509"/>
                      <a:pt x="26348" y="27492"/>
                    </a:cubicBezTo>
                    <a:close/>
                    <a:moveTo>
                      <a:pt x="25239" y="27569"/>
                    </a:moveTo>
                    <a:lnTo>
                      <a:pt x="25239" y="27569"/>
                    </a:lnTo>
                    <a:cubicBezTo>
                      <a:pt x="25325" y="28128"/>
                      <a:pt x="25265" y="28858"/>
                      <a:pt x="25187" y="29443"/>
                    </a:cubicBezTo>
                    <a:cubicBezTo>
                      <a:pt x="24852" y="29486"/>
                      <a:pt x="24491" y="29529"/>
                      <a:pt x="24078" y="29563"/>
                    </a:cubicBezTo>
                    <a:cubicBezTo>
                      <a:pt x="24164" y="28953"/>
                      <a:pt x="24233" y="28214"/>
                      <a:pt x="24147" y="27612"/>
                    </a:cubicBezTo>
                    <a:cubicBezTo>
                      <a:pt x="24534" y="27612"/>
                      <a:pt x="24912" y="27586"/>
                      <a:pt x="25239" y="27569"/>
                    </a:cubicBezTo>
                    <a:close/>
                    <a:moveTo>
                      <a:pt x="23984" y="27629"/>
                    </a:moveTo>
                    <a:cubicBezTo>
                      <a:pt x="24070" y="28205"/>
                      <a:pt x="24009" y="28970"/>
                      <a:pt x="23915" y="29580"/>
                    </a:cubicBezTo>
                    <a:cubicBezTo>
                      <a:pt x="23580" y="29615"/>
                      <a:pt x="23210" y="29641"/>
                      <a:pt x="22815" y="29658"/>
                    </a:cubicBezTo>
                    <a:cubicBezTo>
                      <a:pt x="22901" y="29039"/>
                      <a:pt x="22961" y="28265"/>
                      <a:pt x="22875" y="27663"/>
                    </a:cubicBezTo>
                    <a:cubicBezTo>
                      <a:pt x="23270" y="27663"/>
                      <a:pt x="23640" y="27646"/>
                      <a:pt x="23984" y="27629"/>
                    </a:cubicBezTo>
                    <a:close/>
                    <a:moveTo>
                      <a:pt x="5854" y="26606"/>
                    </a:moveTo>
                    <a:cubicBezTo>
                      <a:pt x="7823" y="26855"/>
                      <a:pt x="11476" y="27285"/>
                      <a:pt x="15224" y="27534"/>
                    </a:cubicBezTo>
                    <a:cubicBezTo>
                      <a:pt x="15310" y="28188"/>
                      <a:pt x="15224" y="29039"/>
                      <a:pt x="15130" y="29692"/>
                    </a:cubicBezTo>
                    <a:cubicBezTo>
                      <a:pt x="10565" y="29546"/>
                      <a:pt x="7960" y="29142"/>
                      <a:pt x="7015" y="28987"/>
                    </a:cubicBezTo>
                    <a:cubicBezTo>
                      <a:pt x="7058" y="28721"/>
                      <a:pt x="7127" y="28506"/>
                      <a:pt x="7161" y="28411"/>
                    </a:cubicBezTo>
                    <a:cubicBezTo>
                      <a:pt x="7421" y="28379"/>
                      <a:pt x="7906" y="28322"/>
                      <a:pt x="8350" y="28322"/>
                    </a:cubicBezTo>
                    <a:cubicBezTo>
                      <a:pt x="8494" y="28322"/>
                      <a:pt x="8634" y="28328"/>
                      <a:pt x="8760" y="28343"/>
                    </a:cubicBezTo>
                    <a:cubicBezTo>
                      <a:pt x="9181" y="28471"/>
                      <a:pt x="9448" y="28557"/>
                      <a:pt x="9448" y="28557"/>
                    </a:cubicBezTo>
                    <a:cubicBezTo>
                      <a:pt x="9448" y="28557"/>
                      <a:pt x="7978" y="27285"/>
                      <a:pt x="5854" y="26606"/>
                    </a:cubicBezTo>
                    <a:close/>
                    <a:moveTo>
                      <a:pt x="15370" y="27534"/>
                    </a:moveTo>
                    <a:lnTo>
                      <a:pt x="15370" y="27534"/>
                    </a:lnTo>
                    <a:cubicBezTo>
                      <a:pt x="15869" y="27569"/>
                      <a:pt x="16376" y="27595"/>
                      <a:pt x="16883" y="27620"/>
                    </a:cubicBezTo>
                    <a:cubicBezTo>
                      <a:pt x="16978" y="28239"/>
                      <a:pt x="16918" y="29073"/>
                      <a:pt x="16814" y="29727"/>
                    </a:cubicBezTo>
                    <a:cubicBezTo>
                      <a:pt x="16282" y="29718"/>
                      <a:pt x="15766" y="29701"/>
                      <a:pt x="15267" y="29684"/>
                    </a:cubicBezTo>
                    <a:cubicBezTo>
                      <a:pt x="15370" y="29047"/>
                      <a:pt x="15456" y="28214"/>
                      <a:pt x="15370" y="27534"/>
                    </a:cubicBezTo>
                    <a:close/>
                    <a:moveTo>
                      <a:pt x="22737" y="27672"/>
                    </a:moveTo>
                    <a:cubicBezTo>
                      <a:pt x="22832" y="28265"/>
                      <a:pt x="22772" y="29047"/>
                      <a:pt x="22668" y="29675"/>
                    </a:cubicBezTo>
                    <a:cubicBezTo>
                      <a:pt x="22273" y="29692"/>
                      <a:pt x="21843" y="29718"/>
                      <a:pt x="21379" y="29727"/>
                    </a:cubicBezTo>
                    <a:cubicBezTo>
                      <a:pt x="21482" y="29090"/>
                      <a:pt x="21542" y="28317"/>
                      <a:pt x="21448" y="27698"/>
                    </a:cubicBezTo>
                    <a:cubicBezTo>
                      <a:pt x="21912" y="27698"/>
                      <a:pt x="22333" y="27681"/>
                      <a:pt x="22737" y="27672"/>
                    </a:cubicBezTo>
                    <a:close/>
                    <a:moveTo>
                      <a:pt x="17021" y="27629"/>
                    </a:moveTo>
                    <a:lnTo>
                      <a:pt x="17021" y="27629"/>
                    </a:lnTo>
                    <a:cubicBezTo>
                      <a:pt x="17502" y="27646"/>
                      <a:pt x="17975" y="27672"/>
                      <a:pt x="18439" y="27681"/>
                    </a:cubicBezTo>
                    <a:cubicBezTo>
                      <a:pt x="18551" y="28282"/>
                      <a:pt x="18474" y="29099"/>
                      <a:pt x="18379" y="29744"/>
                    </a:cubicBezTo>
                    <a:cubicBezTo>
                      <a:pt x="17889" y="29744"/>
                      <a:pt x="17416" y="29735"/>
                      <a:pt x="16961" y="29735"/>
                    </a:cubicBezTo>
                    <a:cubicBezTo>
                      <a:pt x="17055" y="29082"/>
                      <a:pt x="17115" y="28265"/>
                      <a:pt x="17021" y="27629"/>
                    </a:cubicBezTo>
                    <a:close/>
                    <a:moveTo>
                      <a:pt x="18594" y="27681"/>
                    </a:moveTo>
                    <a:cubicBezTo>
                      <a:pt x="19032" y="27698"/>
                      <a:pt x="19462" y="27706"/>
                      <a:pt x="19883" y="27706"/>
                    </a:cubicBezTo>
                    <a:cubicBezTo>
                      <a:pt x="19978" y="28308"/>
                      <a:pt x="19901" y="29116"/>
                      <a:pt x="19806" y="29744"/>
                    </a:cubicBezTo>
                    <a:lnTo>
                      <a:pt x="18525" y="29744"/>
                    </a:lnTo>
                    <a:cubicBezTo>
                      <a:pt x="18620" y="29099"/>
                      <a:pt x="18688" y="28308"/>
                      <a:pt x="18594" y="27681"/>
                    </a:cubicBezTo>
                    <a:close/>
                    <a:moveTo>
                      <a:pt x="21310" y="27706"/>
                    </a:moveTo>
                    <a:cubicBezTo>
                      <a:pt x="21405" y="28308"/>
                      <a:pt x="21327" y="29099"/>
                      <a:pt x="21233" y="29735"/>
                    </a:cubicBezTo>
                    <a:cubicBezTo>
                      <a:pt x="20984" y="29744"/>
                      <a:pt x="20743" y="29744"/>
                      <a:pt x="20468" y="29744"/>
                    </a:cubicBezTo>
                    <a:lnTo>
                      <a:pt x="19943" y="29744"/>
                    </a:lnTo>
                    <a:cubicBezTo>
                      <a:pt x="20038" y="29116"/>
                      <a:pt x="20107" y="28325"/>
                      <a:pt x="20012" y="27706"/>
                    </a:cubicBezTo>
                    <a:close/>
                    <a:moveTo>
                      <a:pt x="26649" y="29494"/>
                    </a:moveTo>
                    <a:cubicBezTo>
                      <a:pt x="26563" y="29606"/>
                      <a:pt x="26468" y="29692"/>
                      <a:pt x="26373" y="29778"/>
                    </a:cubicBezTo>
                    <a:lnTo>
                      <a:pt x="26399" y="29555"/>
                    </a:lnTo>
                    <a:cubicBezTo>
                      <a:pt x="26485" y="29529"/>
                      <a:pt x="26571" y="29520"/>
                      <a:pt x="26649" y="29494"/>
                    </a:cubicBezTo>
                    <a:close/>
                    <a:moveTo>
                      <a:pt x="26253" y="29589"/>
                    </a:moveTo>
                    <a:lnTo>
                      <a:pt x="26253" y="29589"/>
                    </a:lnTo>
                    <a:cubicBezTo>
                      <a:pt x="26227" y="29701"/>
                      <a:pt x="26219" y="29812"/>
                      <a:pt x="26202" y="29916"/>
                    </a:cubicBezTo>
                    <a:cubicBezTo>
                      <a:pt x="26133" y="29959"/>
                      <a:pt x="26055" y="30002"/>
                      <a:pt x="25969" y="30045"/>
                    </a:cubicBezTo>
                    <a:cubicBezTo>
                      <a:pt x="25755" y="30088"/>
                      <a:pt x="25497" y="30139"/>
                      <a:pt x="25196" y="30191"/>
                    </a:cubicBezTo>
                    <a:cubicBezTo>
                      <a:pt x="25222" y="30062"/>
                      <a:pt x="25256" y="29898"/>
                      <a:pt x="25273" y="29735"/>
                    </a:cubicBezTo>
                    <a:cubicBezTo>
                      <a:pt x="25651" y="29684"/>
                      <a:pt x="25969" y="29632"/>
                      <a:pt x="26253" y="29589"/>
                    </a:cubicBezTo>
                    <a:close/>
                    <a:moveTo>
                      <a:pt x="25136" y="29761"/>
                    </a:moveTo>
                    <a:lnTo>
                      <a:pt x="25136" y="29761"/>
                    </a:lnTo>
                    <a:cubicBezTo>
                      <a:pt x="25101" y="29933"/>
                      <a:pt x="25084" y="30079"/>
                      <a:pt x="25058" y="30217"/>
                    </a:cubicBezTo>
                    <a:cubicBezTo>
                      <a:pt x="24740" y="30277"/>
                      <a:pt x="24362" y="30320"/>
                      <a:pt x="23941" y="30363"/>
                    </a:cubicBezTo>
                    <a:cubicBezTo>
                      <a:pt x="23967" y="30217"/>
                      <a:pt x="23992" y="30062"/>
                      <a:pt x="24027" y="29873"/>
                    </a:cubicBezTo>
                    <a:cubicBezTo>
                      <a:pt x="24439" y="29847"/>
                      <a:pt x="24809" y="29804"/>
                      <a:pt x="25136" y="29761"/>
                    </a:cubicBezTo>
                    <a:close/>
                    <a:moveTo>
                      <a:pt x="6963" y="29254"/>
                    </a:moveTo>
                    <a:cubicBezTo>
                      <a:pt x="7909" y="29426"/>
                      <a:pt x="10522" y="29812"/>
                      <a:pt x="15078" y="29959"/>
                    </a:cubicBezTo>
                    <a:cubicBezTo>
                      <a:pt x="15044" y="30156"/>
                      <a:pt x="15009" y="30328"/>
                      <a:pt x="14983" y="30449"/>
                    </a:cubicBezTo>
                    <a:cubicBezTo>
                      <a:pt x="11519" y="30285"/>
                      <a:pt x="8296" y="29976"/>
                      <a:pt x="6912" y="29701"/>
                    </a:cubicBezTo>
                    <a:cubicBezTo>
                      <a:pt x="6920" y="29563"/>
                      <a:pt x="6946" y="29417"/>
                      <a:pt x="6963" y="29254"/>
                    </a:cubicBezTo>
                    <a:close/>
                    <a:moveTo>
                      <a:pt x="23881" y="29890"/>
                    </a:moveTo>
                    <a:lnTo>
                      <a:pt x="23881" y="29890"/>
                    </a:lnTo>
                    <a:cubicBezTo>
                      <a:pt x="23846" y="30070"/>
                      <a:pt x="23812" y="30242"/>
                      <a:pt x="23795" y="30371"/>
                    </a:cubicBezTo>
                    <a:cubicBezTo>
                      <a:pt x="23459" y="30406"/>
                      <a:pt x="23081" y="30431"/>
                      <a:pt x="22686" y="30466"/>
                    </a:cubicBezTo>
                    <a:cubicBezTo>
                      <a:pt x="22720" y="30328"/>
                      <a:pt x="22737" y="30156"/>
                      <a:pt x="22772" y="29959"/>
                    </a:cubicBezTo>
                    <a:cubicBezTo>
                      <a:pt x="23167" y="29941"/>
                      <a:pt x="23537" y="29916"/>
                      <a:pt x="23881" y="29890"/>
                    </a:cubicBezTo>
                    <a:close/>
                    <a:moveTo>
                      <a:pt x="15224" y="29984"/>
                    </a:moveTo>
                    <a:cubicBezTo>
                      <a:pt x="15723" y="29993"/>
                      <a:pt x="16239" y="30002"/>
                      <a:pt x="16772" y="30010"/>
                    </a:cubicBezTo>
                    <a:cubicBezTo>
                      <a:pt x="16746" y="30208"/>
                      <a:pt x="16711" y="30388"/>
                      <a:pt x="16677" y="30517"/>
                    </a:cubicBezTo>
                    <a:cubicBezTo>
                      <a:pt x="16161" y="30509"/>
                      <a:pt x="15645" y="30483"/>
                      <a:pt x="15130" y="30466"/>
                    </a:cubicBezTo>
                    <a:cubicBezTo>
                      <a:pt x="15155" y="30337"/>
                      <a:pt x="15181" y="30174"/>
                      <a:pt x="15224" y="29984"/>
                    </a:cubicBezTo>
                    <a:close/>
                    <a:moveTo>
                      <a:pt x="22626" y="29976"/>
                    </a:moveTo>
                    <a:cubicBezTo>
                      <a:pt x="22600" y="30165"/>
                      <a:pt x="22565" y="30337"/>
                      <a:pt x="22531" y="30474"/>
                    </a:cubicBezTo>
                    <a:cubicBezTo>
                      <a:pt x="22136" y="30500"/>
                      <a:pt x="21706" y="30517"/>
                      <a:pt x="21242" y="30543"/>
                    </a:cubicBezTo>
                    <a:cubicBezTo>
                      <a:pt x="21276" y="30388"/>
                      <a:pt x="21310" y="30217"/>
                      <a:pt x="21336" y="30010"/>
                    </a:cubicBezTo>
                    <a:cubicBezTo>
                      <a:pt x="21800" y="30002"/>
                      <a:pt x="22230" y="29984"/>
                      <a:pt x="22626" y="29976"/>
                    </a:cubicBezTo>
                    <a:close/>
                    <a:moveTo>
                      <a:pt x="16935" y="30010"/>
                    </a:moveTo>
                    <a:cubicBezTo>
                      <a:pt x="17390" y="30027"/>
                      <a:pt x="17863" y="30027"/>
                      <a:pt x="18353" y="30036"/>
                    </a:cubicBezTo>
                    <a:cubicBezTo>
                      <a:pt x="18302" y="30242"/>
                      <a:pt x="18267" y="30423"/>
                      <a:pt x="18250" y="30552"/>
                    </a:cubicBezTo>
                    <a:cubicBezTo>
                      <a:pt x="17786" y="30543"/>
                      <a:pt x="17313" y="30543"/>
                      <a:pt x="16840" y="30517"/>
                    </a:cubicBezTo>
                    <a:cubicBezTo>
                      <a:pt x="16875" y="30380"/>
                      <a:pt x="16900" y="30208"/>
                      <a:pt x="16935" y="30010"/>
                    </a:cubicBezTo>
                    <a:close/>
                    <a:moveTo>
                      <a:pt x="19763" y="30036"/>
                    </a:moveTo>
                    <a:cubicBezTo>
                      <a:pt x="19729" y="30251"/>
                      <a:pt x="19686" y="30431"/>
                      <a:pt x="19668" y="30560"/>
                    </a:cubicBezTo>
                    <a:lnTo>
                      <a:pt x="18388" y="30560"/>
                    </a:lnTo>
                    <a:cubicBezTo>
                      <a:pt x="18422" y="30423"/>
                      <a:pt x="18448" y="30242"/>
                      <a:pt x="18482" y="30036"/>
                    </a:cubicBezTo>
                    <a:close/>
                    <a:moveTo>
                      <a:pt x="21190" y="30027"/>
                    </a:moveTo>
                    <a:cubicBezTo>
                      <a:pt x="21156" y="30225"/>
                      <a:pt x="21121" y="30414"/>
                      <a:pt x="21095" y="30543"/>
                    </a:cubicBezTo>
                    <a:cubicBezTo>
                      <a:pt x="20726" y="30552"/>
                      <a:pt x="20339" y="30552"/>
                      <a:pt x="19935" y="30560"/>
                    </a:cubicBezTo>
                    <a:lnTo>
                      <a:pt x="19815" y="30560"/>
                    </a:lnTo>
                    <a:cubicBezTo>
                      <a:pt x="19849" y="30423"/>
                      <a:pt x="19883" y="30242"/>
                      <a:pt x="19909" y="30036"/>
                    </a:cubicBezTo>
                    <a:lnTo>
                      <a:pt x="20476" y="30036"/>
                    </a:lnTo>
                    <a:cubicBezTo>
                      <a:pt x="20726" y="30036"/>
                      <a:pt x="20966" y="30027"/>
                      <a:pt x="21190" y="30027"/>
                    </a:cubicBezTo>
                    <a:close/>
                    <a:moveTo>
                      <a:pt x="11528" y="1"/>
                    </a:moveTo>
                    <a:cubicBezTo>
                      <a:pt x="11476" y="1"/>
                      <a:pt x="11433" y="44"/>
                      <a:pt x="11433" y="95"/>
                    </a:cubicBezTo>
                    <a:lnTo>
                      <a:pt x="11433" y="1634"/>
                    </a:lnTo>
                    <a:cubicBezTo>
                      <a:pt x="11339" y="1677"/>
                      <a:pt x="11279" y="1772"/>
                      <a:pt x="11270" y="1883"/>
                    </a:cubicBezTo>
                    <a:lnTo>
                      <a:pt x="11253" y="2949"/>
                    </a:lnTo>
                    <a:lnTo>
                      <a:pt x="7488" y="6096"/>
                    </a:lnTo>
                    <a:lnTo>
                      <a:pt x="7187" y="6130"/>
                    </a:lnTo>
                    <a:cubicBezTo>
                      <a:pt x="7066" y="6139"/>
                      <a:pt x="6980" y="6242"/>
                      <a:pt x="6998" y="6362"/>
                    </a:cubicBezTo>
                    <a:cubicBezTo>
                      <a:pt x="7006" y="6474"/>
                      <a:pt x="7101" y="6560"/>
                      <a:pt x="7213" y="6560"/>
                    </a:cubicBezTo>
                    <a:lnTo>
                      <a:pt x="7230" y="6560"/>
                    </a:lnTo>
                    <a:lnTo>
                      <a:pt x="7307" y="6551"/>
                    </a:lnTo>
                    <a:lnTo>
                      <a:pt x="7307" y="6551"/>
                    </a:lnTo>
                    <a:cubicBezTo>
                      <a:pt x="6362" y="8193"/>
                      <a:pt x="5837" y="9663"/>
                      <a:pt x="5553" y="10909"/>
                    </a:cubicBezTo>
                    <a:lnTo>
                      <a:pt x="1823" y="16067"/>
                    </a:lnTo>
                    <a:cubicBezTo>
                      <a:pt x="1806" y="16064"/>
                      <a:pt x="1787" y="16062"/>
                      <a:pt x="1769" y="16062"/>
                    </a:cubicBezTo>
                    <a:cubicBezTo>
                      <a:pt x="1731" y="16062"/>
                      <a:pt x="1691" y="16070"/>
                      <a:pt x="1651" y="16093"/>
                    </a:cubicBezTo>
                    <a:cubicBezTo>
                      <a:pt x="1582" y="16136"/>
                      <a:pt x="1539" y="16230"/>
                      <a:pt x="1556" y="16316"/>
                    </a:cubicBezTo>
                    <a:lnTo>
                      <a:pt x="456" y="16763"/>
                    </a:lnTo>
                    <a:lnTo>
                      <a:pt x="267" y="16781"/>
                    </a:lnTo>
                    <a:cubicBezTo>
                      <a:pt x="189" y="16781"/>
                      <a:pt x="129" y="16841"/>
                      <a:pt x="129" y="16927"/>
                    </a:cubicBezTo>
                    <a:cubicBezTo>
                      <a:pt x="129" y="17004"/>
                      <a:pt x="189" y="17064"/>
                      <a:pt x="267" y="17064"/>
                    </a:cubicBezTo>
                    <a:lnTo>
                      <a:pt x="301" y="17064"/>
                    </a:lnTo>
                    <a:cubicBezTo>
                      <a:pt x="301" y="17081"/>
                      <a:pt x="293" y="17099"/>
                      <a:pt x="293" y="17107"/>
                    </a:cubicBezTo>
                    <a:cubicBezTo>
                      <a:pt x="250" y="18216"/>
                      <a:pt x="679" y="18637"/>
                      <a:pt x="688" y="18655"/>
                    </a:cubicBezTo>
                    <a:cubicBezTo>
                      <a:pt x="722" y="18680"/>
                      <a:pt x="757" y="18698"/>
                      <a:pt x="783" y="18698"/>
                    </a:cubicBezTo>
                    <a:lnTo>
                      <a:pt x="817" y="18698"/>
                    </a:lnTo>
                    <a:cubicBezTo>
                      <a:pt x="997" y="18904"/>
                      <a:pt x="1462" y="19402"/>
                      <a:pt x="2029" y="19892"/>
                    </a:cubicBezTo>
                    <a:lnTo>
                      <a:pt x="628" y="20735"/>
                    </a:lnTo>
                    <a:lnTo>
                      <a:pt x="215" y="20735"/>
                    </a:lnTo>
                    <a:cubicBezTo>
                      <a:pt x="95" y="20735"/>
                      <a:pt x="0" y="20829"/>
                      <a:pt x="0" y="20950"/>
                    </a:cubicBezTo>
                    <a:cubicBezTo>
                      <a:pt x="0" y="21053"/>
                      <a:pt x="86" y="21147"/>
                      <a:pt x="198" y="21165"/>
                    </a:cubicBezTo>
                    <a:cubicBezTo>
                      <a:pt x="121" y="23314"/>
                      <a:pt x="894" y="24139"/>
                      <a:pt x="937" y="24173"/>
                    </a:cubicBezTo>
                    <a:cubicBezTo>
                      <a:pt x="980" y="24208"/>
                      <a:pt x="1032" y="24234"/>
                      <a:pt x="1083" y="24234"/>
                    </a:cubicBezTo>
                    <a:lnTo>
                      <a:pt x="1126" y="24234"/>
                    </a:lnTo>
                    <a:cubicBezTo>
                      <a:pt x="1144" y="24234"/>
                      <a:pt x="1161" y="24225"/>
                      <a:pt x="1169" y="24225"/>
                    </a:cubicBezTo>
                    <a:cubicBezTo>
                      <a:pt x="2029" y="25093"/>
                      <a:pt x="3490" y="25987"/>
                      <a:pt x="4135" y="26348"/>
                    </a:cubicBezTo>
                    <a:lnTo>
                      <a:pt x="4178" y="26821"/>
                    </a:lnTo>
                    <a:cubicBezTo>
                      <a:pt x="4204" y="26984"/>
                      <a:pt x="4298" y="27122"/>
                      <a:pt x="4453" y="27182"/>
                    </a:cubicBezTo>
                    <a:cubicBezTo>
                      <a:pt x="4900" y="27354"/>
                      <a:pt x="6104" y="27896"/>
                      <a:pt x="6654" y="28480"/>
                    </a:cubicBezTo>
                    <a:cubicBezTo>
                      <a:pt x="6499" y="29004"/>
                      <a:pt x="6267" y="30122"/>
                      <a:pt x="6688" y="30715"/>
                    </a:cubicBezTo>
                    <a:cubicBezTo>
                      <a:pt x="6791" y="30861"/>
                      <a:pt x="6946" y="30973"/>
                      <a:pt x="7118" y="31033"/>
                    </a:cubicBezTo>
                    <a:cubicBezTo>
                      <a:pt x="6542" y="31076"/>
                      <a:pt x="5975" y="31136"/>
                      <a:pt x="5416" y="31196"/>
                    </a:cubicBezTo>
                    <a:cubicBezTo>
                      <a:pt x="7316" y="31403"/>
                      <a:pt x="9224" y="31506"/>
                      <a:pt x="11132" y="31583"/>
                    </a:cubicBezTo>
                    <a:cubicBezTo>
                      <a:pt x="13032" y="31661"/>
                      <a:pt x="14941" y="31695"/>
                      <a:pt x="16849" y="31695"/>
                    </a:cubicBezTo>
                    <a:cubicBezTo>
                      <a:pt x="18749" y="31695"/>
                      <a:pt x="20657" y="31661"/>
                      <a:pt x="22565" y="31583"/>
                    </a:cubicBezTo>
                    <a:cubicBezTo>
                      <a:pt x="24465" y="31506"/>
                      <a:pt x="26373" y="31403"/>
                      <a:pt x="28282" y="31188"/>
                    </a:cubicBezTo>
                    <a:cubicBezTo>
                      <a:pt x="27491" y="31102"/>
                      <a:pt x="26692" y="31025"/>
                      <a:pt x="25883" y="30973"/>
                    </a:cubicBezTo>
                    <a:cubicBezTo>
                      <a:pt x="26528" y="30775"/>
                      <a:pt x="27207" y="30070"/>
                      <a:pt x="27904" y="28841"/>
                    </a:cubicBezTo>
                    <a:cubicBezTo>
                      <a:pt x="28497" y="27810"/>
                      <a:pt x="28969" y="26666"/>
                      <a:pt x="29047" y="26288"/>
                    </a:cubicBezTo>
                    <a:lnTo>
                      <a:pt x="29769" y="22669"/>
                    </a:lnTo>
                    <a:cubicBezTo>
                      <a:pt x="29786" y="22540"/>
                      <a:pt x="29752" y="22394"/>
                      <a:pt x="29666" y="22299"/>
                    </a:cubicBezTo>
                    <a:cubicBezTo>
                      <a:pt x="29606" y="22179"/>
                      <a:pt x="29485" y="22127"/>
                      <a:pt x="29365" y="22127"/>
                    </a:cubicBezTo>
                    <a:lnTo>
                      <a:pt x="29339" y="22127"/>
                    </a:lnTo>
                    <a:lnTo>
                      <a:pt x="29219" y="22136"/>
                    </a:lnTo>
                    <a:lnTo>
                      <a:pt x="26649" y="18784"/>
                    </a:lnTo>
                    <a:cubicBezTo>
                      <a:pt x="26657" y="18311"/>
                      <a:pt x="26657" y="17821"/>
                      <a:pt x="26640" y="17322"/>
                    </a:cubicBezTo>
                    <a:cubicBezTo>
                      <a:pt x="26640" y="17314"/>
                      <a:pt x="26640" y="17305"/>
                      <a:pt x="26623" y="17296"/>
                    </a:cubicBezTo>
                    <a:lnTo>
                      <a:pt x="26666" y="17296"/>
                    </a:lnTo>
                    <a:cubicBezTo>
                      <a:pt x="26786" y="17296"/>
                      <a:pt x="26881" y="17185"/>
                      <a:pt x="26872" y="17064"/>
                    </a:cubicBezTo>
                    <a:cubicBezTo>
                      <a:pt x="26872" y="16953"/>
                      <a:pt x="26769" y="16867"/>
                      <a:pt x="26649" y="16867"/>
                    </a:cubicBezTo>
                    <a:lnTo>
                      <a:pt x="26064" y="16884"/>
                    </a:lnTo>
                    <a:lnTo>
                      <a:pt x="20425" y="15345"/>
                    </a:lnTo>
                    <a:cubicBezTo>
                      <a:pt x="20519" y="15302"/>
                      <a:pt x="20588" y="15259"/>
                      <a:pt x="20588" y="15216"/>
                    </a:cubicBezTo>
                    <a:cubicBezTo>
                      <a:pt x="20588" y="15156"/>
                      <a:pt x="20562" y="15104"/>
                      <a:pt x="20519" y="15061"/>
                    </a:cubicBezTo>
                    <a:lnTo>
                      <a:pt x="20519" y="15061"/>
                    </a:lnTo>
                    <a:cubicBezTo>
                      <a:pt x="23305" y="15379"/>
                      <a:pt x="25712" y="16471"/>
                      <a:pt x="25746" y="16488"/>
                    </a:cubicBezTo>
                    <a:cubicBezTo>
                      <a:pt x="25780" y="16497"/>
                      <a:pt x="25806" y="16506"/>
                      <a:pt x="25840" y="16506"/>
                    </a:cubicBezTo>
                    <a:cubicBezTo>
                      <a:pt x="25883" y="16506"/>
                      <a:pt x="25926" y="16497"/>
                      <a:pt x="25961" y="16471"/>
                    </a:cubicBezTo>
                    <a:cubicBezTo>
                      <a:pt x="26021" y="16428"/>
                      <a:pt x="26081" y="16368"/>
                      <a:pt x="26081" y="16291"/>
                    </a:cubicBezTo>
                    <a:cubicBezTo>
                      <a:pt x="26795" y="10308"/>
                      <a:pt x="25445" y="6628"/>
                      <a:pt x="25376" y="6482"/>
                    </a:cubicBezTo>
                    <a:lnTo>
                      <a:pt x="25350" y="6422"/>
                    </a:lnTo>
                    <a:lnTo>
                      <a:pt x="25497" y="6405"/>
                    </a:lnTo>
                    <a:cubicBezTo>
                      <a:pt x="25617" y="6396"/>
                      <a:pt x="25703" y="6293"/>
                      <a:pt x="25694" y="6173"/>
                    </a:cubicBezTo>
                    <a:cubicBezTo>
                      <a:pt x="25678" y="6058"/>
                      <a:pt x="25583" y="5975"/>
                      <a:pt x="25470" y="5975"/>
                    </a:cubicBezTo>
                    <a:cubicBezTo>
                      <a:pt x="25465" y="5975"/>
                      <a:pt x="25459" y="5975"/>
                      <a:pt x="25454" y="5975"/>
                    </a:cubicBezTo>
                    <a:lnTo>
                      <a:pt x="25050" y="6010"/>
                    </a:lnTo>
                    <a:lnTo>
                      <a:pt x="19522" y="3568"/>
                    </a:lnTo>
                    <a:lnTo>
                      <a:pt x="19522" y="2734"/>
                    </a:lnTo>
                    <a:cubicBezTo>
                      <a:pt x="19522" y="2614"/>
                      <a:pt x="19445" y="2511"/>
                      <a:pt x="19342" y="2468"/>
                    </a:cubicBezTo>
                    <a:lnTo>
                      <a:pt x="19342" y="2038"/>
                    </a:lnTo>
                    <a:cubicBezTo>
                      <a:pt x="19419" y="2055"/>
                      <a:pt x="19505" y="2107"/>
                      <a:pt x="19565" y="2210"/>
                    </a:cubicBezTo>
                    <a:cubicBezTo>
                      <a:pt x="19618" y="2287"/>
                      <a:pt x="19685" y="2310"/>
                      <a:pt x="19745" y="2310"/>
                    </a:cubicBezTo>
                    <a:cubicBezTo>
                      <a:pt x="19834" y="2310"/>
                      <a:pt x="19909" y="2262"/>
                      <a:pt x="19909" y="2262"/>
                    </a:cubicBezTo>
                    <a:cubicBezTo>
                      <a:pt x="20150" y="2055"/>
                      <a:pt x="20502" y="1892"/>
                      <a:pt x="20502" y="1892"/>
                    </a:cubicBezTo>
                    <a:lnTo>
                      <a:pt x="20502" y="1892"/>
                    </a:lnTo>
                    <a:cubicBezTo>
                      <a:pt x="20502" y="1892"/>
                      <a:pt x="20493" y="1893"/>
                      <a:pt x="20476" y="1893"/>
                    </a:cubicBezTo>
                    <a:cubicBezTo>
                      <a:pt x="20388" y="1893"/>
                      <a:pt x="20085" y="1869"/>
                      <a:pt x="19746" y="1565"/>
                    </a:cubicBezTo>
                    <a:cubicBezTo>
                      <a:pt x="19557" y="1393"/>
                      <a:pt x="19428" y="1290"/>
                      <a:pt x="19333" y="1247"/>
                    </a:cubicBezTo>
                    <a:lnTo>
                      <a:pt x="19333" y="1196"/>
                    </a:lnTo>
                    <a:cubicBezTo>
                      <a:pt x="19333" y="1153"/>
                      <a:pt x="19290" y="1110"/>
                      <a:pt x="19247" y="1110"/>
                    </a:cubicBezTo>
                    <a:cubicBezTo>
                      <a:pt x="19204" y="1110"/>
                      <a:pt x="19161" y="1153"/>
                      <a:pt x="19161" y="1196"/>
                    </a:cubicBezTo>
                    <a:lnTo>
                      <a:pt x="19161" y="2477"/>
                    </a:lnTo>
                    <a:cubicBezTo>
                      <a:pt x="19041" y="2511"/>
                      <a:pt x="18955" y="2614"/>
                      <a:pt x="18955" y="2743"/>
                    </a:cubicBezTo>
                    <a:lnTo>
                      <a:pt x="18955" y="3328"/>
                    </a:lnTo>
                    <a:lnTo>
                      <a:pt x="11837" y="2777"/>
                    </a:lnTo>
                    <a:lnTo>
                      <a:pt x="11863" y="1883"/>
                    </a:lnTo>
                    <a:cubicBezTo>
                      <a:pt x="11863" y="1746"/>
                      <a:pt x="11769" y="1625"/>
                      <a:pt x="11640" y="1591"/>
                    </a:cubicBezTo>
                    <a:lnTo>
                      <a:pt x="11640" y="1058"/>
                    </a:lnTo>
                    <a:cubicBezTo>
                      <a:pt x="11700" y="1110"/>
                      <a:pt x="11794" y="1204"/>
                      <a:pt x="11872" y="1376"/>
                    </a:cubicBezTo>
                    <a:cubicBezTo>
                      <a:pt x="11945" y="1554"/>
                      <a:pt x="12049" y="1589"/>
                      <a:pt x="12121" y="1589"/>
                    </a:cubicBezTo>
                    <a:cubicBezTo>
                      <a:pt x="12166" y="1589"/>
                      <a:pt x="12198" y="1574"/>
                      <a:pt x="12198" y="1574"/>
                    </a:cubicBezTo>
                    <a:cubicBezTo>
                      <a:pt x="12422" y="1419"/>
                      <a:pt x="12757" y="1359"/>
                      <a:pt x="12757" y="1359"/>
                    </a:cubicBezTo>
                    <a:cubicBezTo>
                      <a:pt x="12757" y="1359"/>
                      <a:pt x="12422" y="1256"/>
                      <a:pt x="12052" y="671"/>
                    </a:cubicBezTo>
                    <a:cubicBezTo>
                      <a:pt x="11854" y="327"/>
                      <a:pt x="11708" y="164"/>
                      <a:pt x="11622" y="87"/>
                    </a:cubicBezTo>
                    <a:cubicBezTo>
                      <a:pt x="11622" y="44"/>
                      <a:pt x="11579" y="1"/>
                      <a:pt x="11528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47"/>
              <p:cNvSpPr/>
              <p:nvPr/>
            </p:nvSpPr>
            <p:spPr>
              <a:xfrm>
                <a:off x="1491050" y="991350"/>
                <a:ext cx="256850" cy="14850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5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31" y="52"/>
                      <a:pt x="852" y="95"/>
                      <a:pt x="1282" y="155"/>
                    </a:cubicBezTo>
                    <a:lnTo>
                      <a:pt x="2563" y="259"/>
                    </a:lnTo>
                    <a:cubicBezTo>
                      <a:pt x="3414" y="336"/>
                      <a:pt x="4273" y="388"/>
                      <a:pt x="5133" y="439"/>
                    </a:cubicBezTo>
                    <a:cubicBezTo>
                      <a:pt x="5992" y="482"/>
                      <a:pt x="6835" y="525"/>
                      <a:pt x="7694" y="551"/>
                    </a:cubicBezTo>
                    <a:lnTo>
                      <a:pt x="8984" y="585"/>
                    </a:lnTo>
                    <a:cubicBezTo>
                      <a:pt x="9414" y="585"/>
                      <a:pt x="9843" y="594"/>
                      <a:pt x="10273" y="594"/>
                    </a:cubicBezTo>
                    <a:cubicBezTo>
                      <a:pt x="9414" y="542"/>
                      <a:pt x="8571" y="499"/>
                      <a:pt x="7712" y="456"/>
                    </a:cubicBezTo>
                    <a:lnTo>
                      <a:pt x="5141" y="310"/>
                    </a:lnTo>
                    <a:cubicBezTo>
                      <a:pt x="4282" y="267"/>
                      <a:pt x="3431" y="216"/>
                      <a:pt x="2571" y="16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47"/>
              <p:cNvSpPr/>
              <p:nvPr/>
            </p:nvSpPr>
            <p:spPr>
              <a:xfrm>
                <a:off x="1462250" y="1005100"/>
                <a:ext cx="257050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10282" h="60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31" y="52"/>
                      <a:pt x="852" y="95"/>
                      <a:pt x="1282" y="147"/>
                    </a:cubicBezTo>
                    <a:lnTo>
                      <a:pt x="2563" y="267"/>
                    </a:lnTo>
                    <a:cubicBezTo>
                      <a:pt x="3414" y="345"/>
                      <a:pt x="4273" y="396"/>
                      <a:pt x="5133" y="448"/>
                    </a:cubicBezTo>
                    <a:cubicBezTo>
                      <a:pt x="5993" y="491"/>
                      <a:pt x="6844" y="534"/>
                      <a:pt x="7703" y="560"/>
                    </a:cubicBezTo>
                    <a:lnTo>
                      <a:pt x="8993" y="594"/>
                    </a:lnTo>
                    <a:cubicBezTo>
                      <a:pt x="9422" y="594"/>
                      <a:pt x="9852" y="603"/>
                      <a:pt x="10282" y="603"/>
                    </a:cubicBezTo>
                    <a:cubicBezTo>
                      <a:pt x="9422" y="534"/>
                      <a:pt x="8563" y="508"/>
                      <a:pt x="7712" y="448"/>
                    </a:cubicBezTo>
                    <a:lnTo>
                      <a:pt x="5141" y="310"/>
                    </a:lnTo>
                    <a:cubicBezTo>
                      <a:pt x="4282" y="267"/>
                      <a:pt x="3431" y="216"/>
                      <a:pt x="2571" y="16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47"/>
              <p:cNvSpPr/>
              <p:nvPr/>
            </p:nvSpPr>
            <p:spPr>
              <a:xfrm>
                <a:off x="1739700" y="884125"/>
                <a:ext cx="73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2941" h="1729" extrusionOk="0">
                    <a:moveTo>
                      <a:pt x="2941" y="0"/>
                    </a:moveTo>
                    <a:cubicBezTo>
                      <a:pt x="2940" y="0"/>
                      <a:pt x="2889" y="26"/>
                      <a:pt x="2812" y="69"/>
                    </a:cubicBezTo>
                    <a:cubicBezTo>
                      <a:pt x="2726" y="112"/>
                      <a:pt x="2605" y="164"/>
                      <a:pt x="2468" y="241"/>
                    </a:cubicBezTo>
                    <a:cubicBezTo>
                      <a:pt x="2330" y="310"/>
                      <a:pt x="2158" y="396"/>
                      <a:pt x="1986" y="499"/>
                    </a:cubicBezTo>
                    <a:cubicBezTo>
                      <a:pt x="1814" y="593"/>
                      <a:pt x="1617" y="697"/>
                      <a:pt x="1436" y="808"/>
                    </a:cubicBezTo>
                    <a:cubicBezTo>
                      <a:pt x="1256" y="911"/>
                      <a:pt x="1075" y="1032"/>
                      <a:pt x="903" y="1126"/>
                    </a:cubicBezTo>
                    <a:cubicBezTo>
                      <a:pt x="731" y="1238"/>
                      <a:pt x="577" y="1341"/>
                      <a:pt x="439" y="1436"/>
                    </a:cubicBezTo>
                    <a:cubicBezTo>
                      <a:pt x="302" y="1522"/>
                      <a:pt x="190" y="1599"/>
                      <a:pt x="112" y="1651"/>
                    </a:cubicBezTo>
                    <a:cubicBezTo>
                      <a:pt x="44" y="1702"/>
                      <a:pt x="1" y="1728"/>
                      <a:pt x="1" y="1728"/>
                    </a:cubicBezTo>
                    <a:cubicBezTo>
                      <a:pt x="1" y="1728"/>
                      <a:pt x="52" y="1711"/>
                      <a:pt x="121" y="1668"/>
                    </a:cubicBezTo>
                    <a:cubicBezTo>
                      <a:pt x="216" y="1625"/>
                      <a:pt x="327" y="1573"/>
                      <a:pt x="465" y="1496"/>
                    </a:cubicBezTo>
                    <a:cubicBezTo>
                      <a:pt x="611" y="1419"/>
                      <a:pt x="783" y="1333"/>
                      <a:pt x="955" y="1238"/>
                    </a:cubicBezTo>
                    <a:cubicBezTo>
                      <a:pt x="1135" y="1144"/>
                      <a:pt x="1316" y="1032"/>
                      <a:pt x="1505" y="929"/>
                    </a:cubicBezTo>
                    <a:cubicBezTo>
                      <a:pt x="1685" y="817"/>
                      <a:pt x="1866" y="705"/>
                      <a:pt x="2038" y="602"/>
                    </a:cubicBezTo>
                    <a:cubicBezTo>
                      <a:pt x="2210" y="499"/>
                      <a:pt x="2365" y="387"/>
                      <a:pt x="2502" y="301"/>
                    </a:cubicBezTo>
                    <a:cubicBezTo>
                      <a:pt x="2640" y="215"/>
                      <a:pt x="2751" y="129"/>
                      <a:pt x="2820" y="86"/>
                    </a:cubicBezTo>
                    <a:cubicBezTo>
                      <a:pt x="2898" y="35"/>
                      <a:pt x="2941" y="0"/>
                      <a:pt x="2941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47"/>
              <p:cNvSpPr/>
              <p:nvPr/>
            </p:nvSpPr>
            <p:spPr>
              <a:xfrm>
                <a:off x="1489975" y="867350"/>
                <a:ext cx="1653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6612" h="2597" extrusionOk="0">
                    <a:moveTo>
                      <a:pt x="6611" y="1"/>
                    </a:moveTo>
                    <a:cubicBezTo>
                      <a:pt x="6611" y="1"/>
                      <a:pt x="6508" y="44"/>
                      <a:pt x="6336" y="104"/>
                    </a:cubicBezTo>
                    <a:cubicBezTo>
                      <a:pt x="6147" y="181"/>
                      <a:pt x="5889" y="276"/>
                      <a:pt x="5580" y="405"/>
                    </a:cubicBezTo>
                    <a:cubicBezTo>
                      <a:pt x="5270" y="534"/>
                      <a:pt x="4918" y="671"/>
                      <a:pt x="4522" y="835"/>
                    </a:cubicBezTo>
                    <a:cubicBezTo>
                      <a:pt x="4144" y="998"/>
                      <a:pt x="3732" y="1161"/>
                      <a:pt x="3310" y="1316"/>
                    </a:cubicBezTo>
                    <a:cubicBezTo>
                      <a:pt x="2906" y="1479"/>
                      <a:pt x="2485" y="1643"/>
                      <a:pt x="2098" y="1789"/>
                    </a:cubicBezTo>
                    <a:cubicBezTo>
                      <a:pt x="1712" y="1943"/>
                      <a:pt x="1342" y="2081"/>
                      <a:pt x="1032" y="2201"/>
                    </a:cubicBezTo>
                    <a:cubicBezTo>
                      <a:pt x="723" y="2322"/>
                      <a:pt x="465" y="2425"/>
                      <a:pt x="285" y="2494"/>
                    </a:cubicBezTo>
                    <a:cubicBezTo>
                      <a:pt x="95" y="2562"/>
                      <a:pt x="1" y="2597"/>
                      <a:pt x="1" y="2597"/>
                    </a:cubicBezTo>
                    <a:cubicBezTo>
                      <a:pt x="1" y="2597"/>
                      <a:pt x="113" y="2562"/>
                      <a:pt x="293" y="2511"/>
                    </a:cubicBezTo>
                    <a:cubicBezTo>
                      <a:pt x="491" y="2451"/>
                      <a:pt x="757" y="2373"/>
                      <a:pt x="1067" y="2262"/>
                    </a:cubicBezTo>
                    <a:cubicBezTo>
                      <a:pt x="1376" y="2158"/>
                      <a:pt x="1754" y="2038"/>
                      <a:pt x="2141" y="1900"/>
                    </a:cubicBezTo>
                    <a:cubicBezTo>
                      <a:pt x="2528" y="1763"/>
                      <a:pt x="2949" y="1600"/>
                      <a:pt x="3371" y="1436"/>
                    </a:cubicBezTo>
                    <a:cubicBezTo>
                      <a:pt x="3775" y="1273"/>
                      <a:pt x="4196" y="1101"/>
                      <a:pt x="4574" y="946"/>
                    </a:cubicBezTo>
                    <a:cubicBezTo>
                      <a:pt x="4952" y="783"/>
                      <a:pt x="5313" y="620"/>
                      <a:pt x="5614" y="482"/>
                    </a:cubicBezTo>
                    <a:cubicBezTo>
                      <a:pt x="5915" y="336"/>
                      <a:pt x="6156" y="216"/>
                      <a:pt x="6345" y="138"/>
                    </a:cubicBezTo>
                    <a:cubicBezTo>
                      <a:pt x="6517" y="52"/>
                      <a:pt x="6611" y="1"/>
                      <a:pt x="6611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47"/>
              <p:cNvSpPr/>
              <p:nvPr/>
            </p:nvSpPr>
            <p:spPr>
              <a:xfrm>
                <a:off x="1734975" y="629675"/>
                <a:ext cx="96100" cy="63625"/>
              </a:xfrm>
              <a:custGeom>
                <a:avLst/>
                <a:gdLst/>
                <a:ahLst/>
                <a:cxnLst/>
                <a:rect l="l" t="t" r="r" b="b"/>
                <a:pathLst>
                  <a:path w="3844" h="2545" extrusionOk="0">
                    <a:moveTo>
                      <a:pt x="3843" y="0"/>
                    </a:moveTo>
                    <a:cubicBezTo>
                      <a:pt x="3843" y="0"/>
                      <a:pt x="3774" y="35"/>
                      <a:pt x="3662" y="103"/>
                    </a:cubicBezTo>
                    <a:cubicBezTo>
                      <a:pt x="3559" y="164"/>
                      <a:pt x="3396" y="250"/>
                      <a:pt x="3215" y="370"/>
                    </a:cubicBezTo>
                    <a:cubicBezTo>
                      <a:pt x="3035" y="490"/>
                      <a:pt x="2820" y="602"/>
                      <a:pt x="2588" y="757"/>
                    </a:cubicBezTo>
                    <a:cubicBezTo>
                      <a:pt x="2364" y="903"/>
                      <a:pt x="2124" y="1058"/>
                      <a:pt x="1883" y="1221"/>
                    </a:cubicBezTo>
                    <a:cubicBezTo>
                      <a:pt x="1642" y="1384"/>
                      <a:pt x="1410" y="1539"/>
                      <a:pt x="1187" y="1694"/>
                    </a:cubicBezTo>
                    <a:cubicBezTo>
                      <a:pt x="955" y="1840"/>
                      <a:pt x="757" y="1995"/>
                      <a:pt x="585" y="2115"/>
                    </a:cubicBezTo>
                    <a:cubicBezTo>
                      <a:pt x="413" y="2244"/>
                      <a:pt x="258" y="2347"/>
                      <a:pt x="164" y="2424"/>
                    </a:cubicBezTo>
                    <a:cubicBezTo>
                      <a:pt x="69" y="2502"/>
                      <a:pt x="1" y="2545"/>
                      <a:pt x="1" y="2545"/>
                    </a:cubicBezTo>
                    <a:cubicBezTo>
                      <a:pt x="1" y="2545"/>
                      <a:pt x="69" y="2510"/>
                      <a:pt x="172" y="2442"/>
                    </a:cubicBezTo>
                    <a:cubicBezTo>
                      <a:pt x="284" y="2381"/>
                      <a:pt x="439" y="2295"/>
                      <a:pt x="628" y="2175"/>
                    </a:cubicBezTo>
                    <a:cubicBezTo>
                      <a:pt x="809" y="2055"/>
                      <a:pt x="1023" y="1926"/>
                      <a:pt x="1247" y="1788"/>
                    </a:cubicBezTo>
                    <a:cubicBezTo>
                      <a:pt x="1479" y="1642"/>
                      <a:pt x="1720" y="1487"/>
                      <a:pt x="1960" y="1324"/>
                    </a:cubicBezTo>
                    <a:cubicBezTo>
                      <a:pt x="2193" y="1169"/>
                      <a:pt x="2433" y="1006"/>
                      <a:pt x="2657" y="851"/>
                    </a:cubicBezTo>
                    <a:cubicBezTo>
                      <a:pt x="2880" y="705"/>
                      <a:pt x="3087" y="550"/>
                      <a:pt x="3258" y="430"/>
                    </a:cubicBezTo>
                    <a:cubicBezTo>
                      <a:pt x="3430" y="310"/>
                      <a:pt x="3585" y="198"/>
                      <a:pt x="3680" y="121"/>
                    </a:cubicBezTo>
                    <a:cubicBezTo>
                      <a:pt x="3774" y="43"/>
                      <a:pt x="3843" y="0"/>
                      <a:pt x="3843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47"/>
              <p:cNvSpPr/>
              <p:nvPr/>
            </p:nvSpPr>
            <p:spPr>
              <a:xfrm>
                <a:off x="1783125" y="646225"/>
                <a:ext cx="50075" cy="290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161" extrusionOk="0">
                    <a:moveTo>
                      <a:pt x="2003" y="0"/>
                    </a:moveTo>
                    <a:lnTo>
                      <a:pt x="1900" y="35"/>
                    </a:lnTo>
                    <a:cubicBezTo>
                      <a:pt x="1848" y="43"/>
                      <a:pt x="1762" y="78"/>
                      <a:pt x="1668" y="103"/>
                    </a:cubicBezTo>
                    <a:cubicBezTo>
                      <a:pt x="1573" y="146"/>
                      <a:pt x="1436" y="189"/>
                      <a:pt x="1324" y="258"/>
                    </a:cubicBezTo>
                    <a:cubicBezTo>
                      <a:pt x="1204" y="318"/>
                      <a:pt x="1075" y="387"/>
                      <a:pt x="946" y="464"/>
                    </a:cubicBezTo>
                    <a:cubicBezTo>
                      <a:pt x="817" y="533"/>
                      <a:pt x="696" y="611"/>
                      <a:pt x="585" y="688"/>
                    </a:cubicBezTo>
                    <a:cubicBezTo>
                      <a:pt x="464" y="765"/>
                      <a:pt x="370" y="851"/>
                      <a:pt x="284" y="911"/>
                    </a:cubicBezTo>
                    <a:cubicBezTo>
                      <a:pt x="198" y="980"/>
                      <a:pt x="129" y="1040"/>
                      <a:pt x="77" y="1083"/>
                    </a:cubicBezTo>
                    <a:lnTo>
                      <a:pt x="0" y="1161"/>
                    </a:lnTo>
                    <a:cubicBezTo>
                      <a:pt x="0" y="1161"/>
                      <a:pt x="34" y="1135"/>
                      <a:pt x="86" y="1118"/>
                    </a:cubicBezTo>
                    <a:cubicBezTo>
                      <a:pt x="138" y="1083"/>
                      <a:pt x="224" y="1040"/>
                      <a:pt x="310" y="989"/>
                    </a:cubicBezTo>
                    <a:cubicBezTo>
                      <a:pt x="413" y="937"/>
                      <a:pt x="516" y="868"/>
                      <a:pt x="636" y="808"/>
                    </a:cubicBezTo>
                    <a:cubicBezTo>
                      <a:pt x="757" y="739"/>
                      <a:pt x="868" y="662"/>
                      <a:pt x="997" y="593"/>
                    </a:cubicBezTo>
                    <a:cubicBezTo>
                      <a:pt x="1118" y="516"/>
                      <a:pt x="1247" y="439"/>
                      <a:pt x="1367" y="378"/>
                    </a:cubicBezTo>
                    <a:cubicBezTo>
                      <a:pt x="1487" y="310"/>
                      <a:pt x="1590" y="250"/>
                      <a:pt x="1685" y="189"/>
                    </a:cubicBezTo>
                    <a:cubicBezTo>
                      <a:pt x="1788" y="138"/>
                      <a:pt x="1857" y="86"/>
                      <a:pt x="1917" y="52"/>
                    </a:cubicBezTo>
                    <a:cubicBezTo>
                      <a:pt x="1969" y="17"/>
                      <a:pt x="2003" y="0"/>
                      <a:pt x="2003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47"/>
              <p:cNvSpPr/>
              <p:nvPr/>
            </p:nvSpPr>
            <p:spPr>
              <a:xfrm>
                <a:off x="1365975" y="501575"/>
                <a:ext cx="207850" cy="132000"/>
              </a:xfrm>
              <a:custGeom>
                <a:avLst/>
                <a:gdLst/>
                <a:ahLst/>
                <a:cxnLst/>
                <a:rect l="l" t="t" r="r" b="b"/>
                <a:pathLst>
                  <a:path w="8314" h="5280" extrusionOk="0">
                    <a:moveTo>
                      <a:pt x="8313" y="1"/>
                    </a:moveTo>
                    <a:cubicBezTo>
                      <a:pt x="8312" y="2"/>
                      <a:pt x="8175" y="70"/>
                      <a:pt x="7927" y="173"/>
                    </a:cubicBezTo>
                    <a:cubicBezTo>
                      <a:pt x="7815" y="233"/>
                      <a:pt x="7660" y="302"/>
                      <a:pt x="7488" y="379"/>
                    </a:cubicBezTo>
                    <a:cubicBezTo>
                      <a:pt x="7316" y="457"/>
                      <a:pt x="7119" y="551"/>
                      <a:pt x="6921" y="663"/>
                    </a:cubicBezTo>
                    <a:cubicBezTo>
                      <a:pt x="6508" y="861"/>
                      <a:pt x="6027" y="1118"/>
                      <a:pt x="5520" y="1402"/>
                    </a:cubicBezTo>
                    <a:cubicBezTo>
                      <a:pt x="5021" y="1694"/>
                      <a:pt x="4488" y="2004"/>
                      <a:pt x="3964" y="2339"/>
                    </a:cubicBezTo>
                    <a:cubicBezTo>
                      <a:pt x="3448" y="2666"/>
                      <a:pt x="2932" y="3010"/>
                      <a:pt x="2459" y="3345"/>
                    </a:cubicBezTo>
                    <a:cubicBezTo>
                      <a:pt x="1987" y="3680"/>
                      <a:pt x="1557" y="4015"/>
                      <a:pt x="1187" y="4290"/>
                    </a:cubicBezTo>
                    <a:cubicBezTo>
                      <a:pt x="1007" y="4428"/>
                      <a:pt x="843" y="4574"/>
                      <a:pt x="697" y="4686"/>
                    </a:cubicBezTo>
                    <a:cubicBezTo>
                      <a:pt x="542" y="4806"/>
                      <a:pt x="431" y="4918"/>
                      <a:pt x="319" y="5004"/>
                    </a:cubicBezTo>
                    <a:cubicBezTo>
                      <a:pt x="113" y="5176"/>
                      <a:pt x="1" y="5279"/>
                      <a:pt x="1" y="5279"/>
                    </a:cubicBezTo>
                    <a:cubicBezTo>
                      <a:pt x="1" y="5279"/>
                      <a:pt x="113" y="5184"/>
                      <a:pt x="345" y="5021"/>
                    </a:cubicBezTo>
                    <a:cubicBezTo>
                      <a:pt x="474" y="4935"/>
                      <a:pt x="611" y="4841"/>
                      <a:pt x="757" y="4729"/>
                    </a:cubicBezTo>
                    <a:cubicBezTo>
                      <a:pt x="912" y="4626"/>
                      <a:pt x="1084" y="4497"/>
                      <a:pt x="1265" y="4359"/>
                    </a:cubicBezTo>
                    <a:cubicBezTo>
                      <a:pt x="1634" y="4076"/>
                      <a:pt x="2081" y="3775"/>
                      <a:pt x="2554" y="3439"/>
                    </a:cubicBezTo>
                    <a:cubicBezTo>
                      <a:pt x="3027" y="3121"/>
                      <a:pt x="3542" y="2778"/>
                      <a:pt x="4058" y="2451"/>
                    </a:cubicBezTo>
                    <a:cubicBezTo>
                      <a:pt x="4574" y="2124"/>
                      <a:pt x="5098" y="1798"/>
                      <a:pt x="5597" y="1505"/>
                    </a:cubicBezTo>
                    <a:cubicBezTo>
                      <a:pt x="6096" y="1222"/>
                      <a:pt x="6568" y="947"/>
                      <a:pt x="6964" y="723"/>
                    </a:cubicBezTo>
                    <a:cubicBezTo>
                      <a:pt x="7170" y="620"/>
                      <a:pt x="7351" y="508"/>
                      <a:pt x="7505" y="422"/>
                    </a:cubicBezTo>
                    <a:cubicBezTo>
                      <a:pt x="7669" y="336"/>
                      <a:pt x="7823" y="250"/>
                      <a:pt x="7935" y="199"/>
                    </a:cubicBezTo>
                    <a:cubicBezTo>
                      <a:pt x="8175" y="70"/>
                      <a:pt x="8312" y="2"/>
                      <a:pt x="8313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47"/>
              <p:cNvSpPr/>
              <p:nvPr/>
            </p:nvSpPr>
            <p:spPr>
              <a:xfrm>
                <a:off x="1423150" y="546725"/>
                <a:ext cx="131975" cy="84700"/>
              </a:xfrm>
              <a:custGeom>
                <a:avLst/>
                <a:gdLst/>
                <a:ahLst/>
                <a:cxnLst/>
                <a:rect l="l" t="t" r="r" b="b"/>
                <a:pathLst>
                  <a:path w="5279" h="3388" extrusionOk="0">
                    <a:moveTo>
                      <a:pt x="5279" y="0"/>
                    </a:moveTo>
                    <a:lnTo>
                      <a:pt x="5038" y="121"/>
                    </a:lnTo>
                    <a:cubicBezTo>
                      <a:pt x="4892" y="198"/>
                      <a:pt x="4668" y="301"/>
                      <a:pt x="4410" y="456"/>
                    </a:cubicBezTo>
                    <a:cubicBezTo>
                      <a:pt x="4152" y="593"/>
                      <a:pt x="3852" y="765"/>
                      <a:pt x="3533" y="946"/>
                    </a:cubicBezTo>
                    <a:cubicBezTo>
                      <a:pt x="3224" y="1143"/>
                      <a:pt x="2880" y="1350"/>
                      <a:pt x="2562" y="1547"/>
                    </a:cubicBezTo>
                    <a:cubicBezTo>
                      <a:pt x="2227" y="1762"/>
                      <a:pt x="1900" y="1977"/>
                      <a:pt x="1599" y="2192"/>
                    </a:cubicBezTo>
                    <a:cubicBezTo>
                      <a:pt x="1298" y="2399"/>
                      <a:pt x="1023" y="2605"/>
                      <a:pt x="783" y="2785"/>
                    </a:cubicBezTo>
                    <a:cubicBezTo>
                      <a:pt x="551" y="2957"/>
                      <a:pt x="353" y="3121"/>
                      <a:pt x="215" y="3215"/>
                    </a:cubicBezTo>
                    <a:cubicBezTo>
                      <a:pt x="86" y="3318"/>
                      <a:pt x="0" y="3387"/>
                      <a:pt x="0" y="3387"/>
                    </a:cubicBezTo>
                    <a:cubicBezTo>
                      <a:pt x="0" y="3387"/>
                      <a:pt x="86" y="3336"/>
                      <a:pt x="224" y="3232"/>
                    </a:cubicBezTo>
                    <a:cubicBezTo>
                      <a:pt x="370" y="3138"/>
                      <a:pt x="568" y="3009"/>
                      <a:pt x="817" y="2846"/>
                    </a:cubicBezTo>
                    <a:cubicBezTo>
                      <a:pt x="1066" y="2691"/>
                      <a:pt x="1359" y="2502"/>
                      <a:pt x="1660" y="2304"/>
                    </a:cubicBezTo>
                    <a:cubicBezTo>
                      <a:pt x="1969" y="2098"/>
                      <a:pt x="2287" y="1883"/>
                      <a:pt x="2622" y="1676"/>
                    </a:cubicBezTo>
                    <a:cubicBezTo>
                      <a:pt x="2958" y="1462"/>
                      <a:pt x="3276" y="1255"/>
                      <a:pt x="3594" y="1066"/>
                    </a:cubicBezTo>
                    <a:cubicBezTo>
                      <a:pt x="3912" y="860"/>
                      <a:pt x="4204" y="679"/>
                      <a:pt x="4453" y="516"/>
                    </a:cubicBezTo>
                    <a:cubicBezTo>
                      <a:pt x="4694" y="370"/>
                      <a:pt x="4909" y="232"/>
                      <a:pt x="5055" y="146"/>
                    </a:cubicBezTo>
                    <a:cubicBezTo>
                      <a:pt x="5201" y="43"/>
                      <a:pt x="5278" y="0"/>
                      <a:pt x="5279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47"/>
              <p:cNvSpPr/>
              <p:nvPr/>
            </p:nvSpPr>
            <p:spPr>
              <a:xfrm>
                <a:off x="1497075" y="568850"/>
                <a:ext cx="130475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3543" extrusionOk="0">
                    <a:moveTo>
                      <a:pt x="5218" y="1"/>
                    </a:moveTo>
                    <a:cubicBezTo>
                      <a:pt x="5218" y="1"/>
                      <a:pt x="5132" y="44"/>
                      <a:pt x="4986" y="130"/>
                    </a:cubicBezTo>
                    <a:cubicBezTo>
                      <a:pt x="4832" y="215"/>
                      <a:pt x="4617" y="336"/>
                      <a:pt x="4359" y="482"/>
                    </a:cubicBezTo>
                    <a:cubicBezTo>
                      <a:pt x="4101" y="637"/>
                      <a:pt x="3800" y="809"/>
                      <a:pt x="3491" y="1006"/>
                    </a:cubicBezTo>
                    <a:cubicBezTo>
                      <a:pt x="3181" y="1204"/>
                      <a:pt x="2846" y="1419"/>
                      <a:pt x="2511" y="1642"/>
                    </a:cubicBezTo>
                    <a:cubicBezTo>
                      <a:pt x="2193" y="1866"/>
                      <a:pt x="1866" y="2098"/>
                      <a:pt x="1565" y="2313"/>
                    </a:cubicBezTo>
                    <a:cubicBezTo>
                      <a:pt x="1264" y="2528"/>
                      <a:pt x="998" y="2743"/>
                      <a:pt x="766" y="2923"/>
                    </a:cubicBezTo>
                    <a:cubicBezTo>
                      <a:pt x="525" y="3104"/>
                      <a:pt x="336" y="3267"/>
                      <a:pt x="207" y="3370"/>
                    </a:cubicBezTo>
                    <a:cubicBezTo>
                      <a:pt x="78" y="3482"/>
                      <a:pt x="1" y="3542"/>
                      <a:pt x="1" y="3542"/>
                    </a:cubicBezTo>
                    <a:cubicBezTo>
                      <a:pt x="1" y="3542"/>
                      <a:pt x="87" y="3491"/>
                      <a:pt x="224" y="3396"/>
                    </a:cubicBezTo>
                    <a:cubicBezTo>
                      <a:pt x="362" y="3293"/>
                      <a:pt x="568" y="3155"/>
                      <a:pt x="817" y="2983"/>
                    </a:cubicBezTo>
                    <a:cubicBezTo>
                      <a:pt x="1066" y="2812"/>
                      <a:pt x="1342" y="2622"/>
                      <a:pt x="1651" y="2416"/>
                    </a:cubicBezTo>
                    <a:cubicBezTo>
                      <a:pt x="1952" y="2201"/>
                      <a:pt x="2287" y="1986"/>
                      <a:pt x="2614" y="1771"/>
                    </a:cubicBezTo>
                    <a:cubicBezTo>
                      <a:pt x="2923" y="1522"/>
                      <a:pt x="3241" y="1307"/>
                      <a:pt x="3559" y="1109"/>
                    </a:cubicBezTo>
                    <a:cubicBezTo>
                      <a:pt x="3869" y="903"/>
                      <a:pt x="4144" y="705"/>
                      <a:pt x="4393" y="551"/>
                    </a:cubicBezTo>
                    <a:cubicBezTo>
                      <a:pt x="4642" y="387"/>
                      <a:pt x="4849" y="250"/>
                      <a:pt x="4995" y="147"/>
                    </a:cubicBezTo>
                    <a:cubicBezTo>
                      <a:pt x="5132" y="52"/>
                      <a:pt x="5218" y="1"/>
                      <a:pt x="5218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47"/>
              <p:cNvSpPr/>
              <p:nvPr/>
            </p:nvSpPr>
            <p:spPr>
              <a:xfrm>
                <a:off x="1549950" y="606250"/>
                <a:ext cx="44300" cy="2925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170" extrusionOk="0">
                    <a:moveTo>
                      <a:pt x="1771" y="0"/>
                    </a:moveTo>
                    <a:lnTo>
                      <a:pt x="1771" y="0"/>
                    </a:lnTo>
                    <a:cubicBezTo>
                      <a:pt x="1771" y="0"/>
                      <a:pt x="1745" y="9"/>
                      <a:pt x="1685" y="43"/>
                    </a:cubicBezTo>
                    <a:cubicBezTo>
                      <a:pt x="1633" y="69"/>
                      <a:pt x="1556" y="103"/>
                      <a:pt x="1470" y="146"/>
                    </a:cubicBezTo>
                    <a:cubicBezTo>
                      <a:pt x="1384" y="198"/>
                      <a:pt x="1281" y="258"/>
                      <a:pt x="1169" y="318"/>
                    </a:cubicBezTo>
                    <a:cubicBezTo>
                      <a:pt x="1066" y="387"/>
                      <a:pt x="954" y="456"/>
                      <a:pt x="834" y="525"/>
                    </a:cubicBezTo>
                    <a:lnTo>
                      <a:pt x="516" y="748"/>
                    </a:lnTo>
                    <a:cubicBezTo>
                      <a:pt x="404" y="826"/>
                      <a:pt x="318" y="903"/>
                      <a:pt x="249" y="955"/>
                    </a:cubicBezTo>
                    <a:cubicBezTo>
                      <a:pt x="172" y="1015"/>
                      <a:pt x="103" y="1075"/>
                      <a:pt x="69" y="1101"/>
                    </a:cubicBezTo>
                    <a:lnTo>
                      <a:pt x="0" y="1169"/>
                    </a:lnTo>
                    <a:cubicBezTo>
                      <a:pt x="0" y="1169"/>
                      <a:pt x="35" y="1161"/>
                      <a:pt x="86" y="1126"/>
                    </a:cubicBezTo>
                    <a:cubicBezTo>
                      <a:pt x="138" y="1092"/>
                      <a:pt x="215" y="1058"/>
                      <a:pt x="301" y="1015"/>
                    </a:cubicBezTo>
                    <a:cubicBezTo>
                      <a:pt x="387" y="963"/>
                      <a:pt x="499" y="912"/>
                      <a:pt x="602" y="843"/>
                    </a:cubicBezTo>
                    <a:cubicBezTo>
                      <a:pt x="714" y="783"/>
                      <a:pt x="817" y="705"/>
                      <a:pt x="937" y="645"/>
                    </a:cubicBezTo>
                    <a:lnTo>
                      <a:pt x="1255" y="413"/>
                    </a:lnTo>
                    <a:cubicBezTo>
                      <a:pt x="1358" y="336"/>
                      <a:pt x="1444" y="267"/>
                      <a:pt x="1530" y="215"/>
                    </a:cubicBezTo>
                    <a:cubicBezTo>
                      <a:pt x="1599" y="146"/>
                      <a:pt x="1668" y="95"/>
                      <a:pt x="1711" y="60"/>
                    </a:cubicBezTo>
                    <a:lnTo>
                      <a:pt x="1771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47"/>
              <p:cNvSpPr/>
              <p:nvPr/>
            </p:nvSpPr>
            <p:spPr>
              <a:xfrm>
                <a:off x="1387700" y="1016075"/>
                <a:ext cx="18892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7557" h="774" extrusionOk="0">
                    <a:moveTo>
                      <a:pt x="0" y="0"/>
                    </a:moveTo>
                    <a:cubicBezTo>
                      <a:pt x="310" y="69"/>
                      <a:pt x="628" y="112"/>
                      <a:pt x="937" y="164"/>
                    </a:cubicBezTo>
                    <a:lnTo>
                      <a:pt x="1883" y="293"/>
                    </a:lnTo>
                    <a:cubicBezTo>
                      <a:pt x="2502" y="379"/>
                      <a:pt x="3138" y="439"/>
                      <a:pt x="3774" y="516"/>
                    </a:cubicBezTo>
                    <a:cubicBezTo>
                      <a:pt x="4410" y="568"/>
                      <a:pt x="5029" y="636"/>
                      <a:pt x="5665" y="679"/>
                    </a:cubicBezTo>
                    <a:lnTo>
                      <a:pt x="6611" y="740"/>
                    </a:lnTo>
                    <a:cubicBezTo>
                      <a:pt x="6920" y="757"/>
                      <a:pt x="7247" y="774"/>
                      <a:pt x="7556" y="774"/>
                    </a:cubicBezTo>
                    <a:cubicBezTo>
                      <a:pt x="7255" y="731"/>
                      <a:pt x="6929" y="697"/>
                      <a:pt x="6619" y="671"/>
                    </a:cubicBezTo>
                    <a:lnTo>
                      <a:pt x="5674" y="568"/>
                    </a:lnTo>
                    <a:lnTo>
                      <a:pt x="3782" y="379"/>
                    </a:lnTo>
                    <a:lnTo>
                      <a:pt x="1891" y="181"/>
                    </a:lnTo>
                    <a:lnTo>
                      <a:pt x="946" y="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47"/>
              <p:cNvSpPr/>
              <p:nvPr/>
            </p:nvSpPr>
            <p:spPr>
              <a:xfrm>
                <a:off x="1588850" y="1034550"/>
                <a:ext cx="36125" cy="46875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875" extrusionOk="0">
                    <a:moveTo>
                      <a:pt x="1444" y="1"/>
                    </a:moveTo>
                    <a:cubicBezTo>
                      <a:pt x="1444" y="1"/>
                      <a:pt x="1418" y="35"/>
                      <a:pt x="1393" y="87"/>
                    </a:cubicBezTo>
                    <a:cubicBezTo>
                      <a:pt x="1358" y="147"/>
                      <a:pt x="1307" y="215"/>
                      <a:pt x="1238" y="319"/>
                    </a:cubicBezTo>
                    <a:cubicBezTo>
                      <a:pt x="1186" y="413"/>
                      <a:pt x="1100" y="508"/>
                      <a:pt x="1023" y="628"/>
                    </a:cubicBezTo>
                    <a:cubicBezTo>
                      <a:pt x="946" y="748"/>
                      <a:pt x="851" y="860"/>
                      <a:pt x="765" y="972"/>
                    </a:cubicBezTo>
                    <a:cubicBezTo>
                      <a:pt x="679" y="1092"/>
                      <a:pt x="585" y="1204"/>
                      <a:pt x="499" y="1307"/>
                    </a:cubicBezTo>
                    <a:cubicBezTo>
                      <a:pt x="404" y="1410"/>
                      <a:pt x="327" y="1505"/>
                      <a:pt x="249" y="1591"/>
                    </a:cubicBezTo>
                    <a:cubicBezTo>
                      <a:pt x="172" y="1677"/>
                      <a:pt x="112" y="1746"/>
                      <a:pt x="69" y="1797"/>
                    </a:cubicBezTo>
                    <a:cubicBezTo>
                      <a:pt x="26" y="1849"/>
                      <a:pt x="0" y="1875"/>
                      <a:pt x="0" y="1875"/>
                    </a:cubicBezTo>
                    <a:cubicBezTo>
                      <a:pt x="0" y="1875"/>
                      <a:pt x="26" y="1849"/>
                      <a:pt x="77" y="1814"/>
                    </a:cubicBezTo>
                    <a:cubicBezTo>
                      <a:pt x="129" y="1780"/>
                      <a:pt x="206" y="1728"/>
                      <a:pt x="292" y="1660"/>
                    </a:cubicBezTo>
                    <a:cubicBezTo>
                      <a:pt x="378" y="1582"/>
                      <a:pt x="473" y="1496"/>
                      <a:pt x="585" y="1402"/>
                    </a:cubicBezTo>
                    <a:cubicBezTo>
                      <a:pt x="679" y="1290"/>
                      <a:pt x="774" y="1187"/>
                      <a:pt x="877" y="1067"/>
                    </a:cubicBezTo>
                    <a:cubicBezTo>
                      <a:pt x="963" y="946"/>
                      <a:pt x="1049" y="817"/>
                      <a:pt x="1118" y="705"/>
                    </a:cubicBezTo>
                    <a:cubicBezTo>
                      <a:pt x="1195" y="585"/>
                      <a:pt x="1247" y="465"/>
                      <a:pt x="1307" y="362"/>
                    </a:cubicBezTo>
                    <a:cubicBezTo>
                      <a:pt x="1358" y="258"/>
                      <a:pt x="1376" y="164"/>
                      <a:pt x="1410" y="104"/>
                    </a:cubicBezTo>
                    <a:lnTo>
                      <a:pt x="1444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47"/>
              <p:cNvSpPr/>
              <p:nvPr/>
            </p:nvSpPr>
            <p:spPr>
              <a:xfrm>
                <a:off x="1631400" y="1035400"/>
                <a:ext cx="32250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815" extrusionOk="0">
                    <a:moveTo>
                      <a:pt x="1290" y="1"/>
                    </a:moveTo>
                    <a:cubicBezTo>
                      <a:pt x="1290" y="1"/>
                      <a:pt x="1264" y="35"/>
                      <a:pt x="1238" y="87"/>
                    </a:cubicBezTo>
                    <a:cubicBezTo>
                      <a:pt x="1204" y="139"/>
                      <a:pt x="1152" y="216"/>
                      <a:pt x="1092" y="302"/>
                    </a:cubicBezTo>
                    <a:cubicBezTo>
                      <a:pt x="1040" y="388"/>
                      <a:pt x="963" y="500"/>
                      <a:pt x="903" y="603"/>
                    </a:cubicBezTo>
                    <a:cubicBezTo>
                      <a:pt x="825" y="714"/>
                      <a:pt x="748" y="826"/>
                      <a:pt x="679" y="938"/>
                    </a:cubicBezTo>
                    <a:cubicBezTo>
                      <a:pt x="602" y="1058"/>
                      <a:pt x="516" y="1161"/>
                      <a:pt x="439" y="1273"/>
                    </a:cubicBezTo>
                    <a:cubicBezTo>
                      <a:pt x="353" y="1368"/>
                      <a:pt x="292" y="1471"/>
                      <a:pt x="224" y="1548"/>
                    </a:cubicBezTo>
                    <a:cubicBezTo>
                      <a:pt x="163" y="1626"/>
                      <a:pt x="103" y="1703"/>
                      <a:pt x="60" y="1746"/>
                    </a:cubicBezTo>
                    <a:cubicBezTo>
                      <a:pt x="17" y="1798"/>
                      <a:pt x="0" y="1815"/>
                      <a:pt x="0" y="1815"/>
                    </a:cubicBezTo>
                    <a:cubicBezTo>
                      <a:pt x="0" y="1815"/>
                      <a:pt x="35" y="1798"/>
                      <a:pt x="78" y="1763"/>
                    </a:cubicBezTo>
                    <a:cubicBezTo>
                      <a:pt x="121" y="1720"/>
                      <a:pt x="189" y="1669"/>
                      <a:pt x="267" y="1591"/>
                    </a:cubicBezTo>
                    <a:cubicBezTo>
                      <a:pt x="344" y="1514"/>
                      <a:pt x="439" y="1428"/>
                      <a:pt x="525" y="1333"/>
                    </a:cubicBezTo>
                    <a:cubicBezTo>
                      <a:pt x="610" y="1239"/>
                      <a:pt x="696" y="1118"/>
                      <a:pt x="782" y="1015"/>
                    </a:cubicBezTo>
                    <a:lnTo>
                      <a:pt x="1006" y="654"/>
                    </a:lnTo>
                    <a:cubicBezTo>
                      <a:pt x="1075" y="543"/>
                      <a:pt x="1126" y="431"/>
                      <a:pt x="1169" y="336"/>
                    </a:cubicBezTo>
                    <a:cubicBezTo>
                      <a:pt x="1212" y="242"/>
                      <a:pt x="1238" y="156"/>
                      <a:pt x="1255" y="96"/>
                    </a:cubicBezTo>
                    <a:lnTo>
                      <a:pt x="1290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47"/>
              <p:cNvSpPr/>
              <p:nvPr/>
            </p:nvSpPr>
            <p:spPr>
              <a:xfrm>
                <a:off x="1669850" y="1034125"/>
                <a:ext cx="3120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909" extrusionOk="0">
                    <a:moveTo>
                      <a:pt x="1247" y="0"/>
                    </a:moveTo>
                    <a:cubicBezTo>
                      <a:pt x="1247" y="1"/>
                      <a:pt x="1230" y="35"/>
                      <a:pt x="1204" y="86"/>
                    </a:cubicBezTo>
                    <a:cubicBezTo>
                      <a:pt x="1179" y="138"/>
                      <a:pt x="1136" y="224"/>
                      <a:pt x="1084" y="318"/>
                    </a:cubicBezTo>
                    <a:cubicBezTo>
                      <a:pt x="1041" y="422"/>
                      <a:pt x="972" y="525"/>
                      <a:pt x="912" y="645"/>
                    </a:cubicBezTo>
                    <a:cubicBezTo>
                      <a:pt x="843" y="765"/>
                      <a:pt x="766" y="877"/>
                      <a:pt x="697" y="998"/>
                    </a:cubicBezTo>
                    <a:cubicBezTo>
                      <a:pt x="620" y="1118"/>
                      <a:pt x="542" y="1238"/>
                      <a:pt x="456" y="1341"/>
                    </a:cubicBezTo>
                    <a:cubicBezTo>
                      <a:pt x="371" y="1453"/>
                      <a:pt x="310" y="1556"/>
                      <a:pt x="233" y="1634"/>
                    </a:cubicBezTo>
                    <a:cubicBezTo>
                      <a:pt x="173" y="1720"/>
                      <a:pt x="104" y="1780"/>
                      <a:pt x="61" y="1840"/>
                    </a:cubicBezTo>
                    <a:cubicBezTo>
                      <a:pt x="18" y="1892"/>
                      <a:pt x="1" y="1909"/>
                      <a:pt x="1" y="1909"/>
                    </a:cubicBezTo>
                    <a:cubicBezTo>
                      <a:pt x="1" y="1909"/>
                      <a:pt x="27" y="1892"/>
                      <a:pt x="87" y="1857"/>
                    </a:cubicBezTo>
                    <a:cubicBezTo>
                      <a:pt x="147" y="1823"/>
                      <a:pt x="224" y="1771"/>
                      <a:pt x="302" y="1694"/>
                    </a:cubicBezTo>
                    <a:cubicBezTo>
                      <a:pt x="388" y="1625"/>
                      <a:pt x="474" y="1539"/>
                      <a:pt x="560" y="1427"/>
                    </a:cubicBezTo>
                    <a:cubicBezTo>
                      <a:pt x="646" y="1324"/>
                      <a:pt x="732" y="1204"/>
                      <a:pt x="818" y="1084"/>
                    </a:cubicBezTo>
                    <a:cubicBezTo>
                      <a:pt x="886" y="955"/>
                      <a:pt x="964" y="826"/>
                      <a:pt x="1015" y="705"/>
                    </a:cubicBezTo>
                    <a:cubicBezTo>
                      <a:pt x="1075" y="576"/>
                      <a:pt x="1110" y="465"/>
                      <a:pt x="1161" y="353"/>
                    </a:cubicBezTo>
                    <a:cubicBezTo>
                      <a:pt x="1187" y="250"/>
                      <a:pt x="1213" y="164"/>
                      <a:pt x="1222" y="95"/>
                    </a:cubicBezTo>
                    <a:cubicBezTo>
                      <a:pt x="1230" y="35"/>
                      <a:pt x="1247" y="1"/>
                      <a:pt x="1247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47"/>
              <p:cNvSpPr/>
              <p:nvPr/>
            </p:nvSpPr>
            <p:spPr>
              <a:xfrm>
                <a:off x="1705100" y="1035200"/>
                <a:ext cx="31200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883" extrusionOk="0">
                    <a:moveTo>
                      <a:pt x="1247" y="0"/>
                    </a:moveTo>
                    <a:cubicBezTo>
                      <a:pt x="1247" y="1"/>
                      <a:pt x="1238" y="35"/>
                      <a:pt x="1204" y="86"/>
                    </a:cubicBezTo>
                    <a:cubicBezTo>
                      <a:pt x="1187" y="138"/>
                      <a:pt x="1144" y="224"/>
                      <a:pt x="1092" y="318"/>
                    </a:cubicBezTo>
                    <a:cubicBezTo>
                      <a:pt x="1049" y="422"/>
                      <a:pt x="981" y="525"/>
                      <a:pt x="920" y="645"/>
                    </a:cubicBezTo>
                    <a:cubicBezTo>
                      <a:pt x="852" y="765"/>
                      <a:pt x="774" y="877"/>
                      <a:pt x="706" y="998"/>
                    </a:cubicBezTo>
                    <a:cubicBezTo>
                      <a:pt x="628" y="1109"/>
                      <a:pt x="551" y="1221"/>
                      <a:pt x="465" y="1333"/>
                    </a:cubicBezTo>
                    <a:cubicBezTo>
                      <a:pt x="379" y="1436"/>
                      <a:pt x="319" y="1539"/>
                      <a:pt x="241" y="1608"/>
                    </a:cubicBezTo>
                    <a:cubicBezTo>
                      <a:pt x="173" y="1685"/>
                      <a:pt x="112" y="1763"/>
                      <a:pt x="69" y="1806"/>
                    </a:cubicBezTo>
                    <a:cubicBezTo>
                      <a:pt x="26" y="1849"/>
                      <a:pt x="1" y="1883"/>
                      <a:pt x="1" y="1883"/>
                    </a:cubicBezTo>
                    <a:cubicBezTo>
                      <a:pt x="1" y="1883"/>
                      <a:pt x="35" y="1857"/>
                      <a:pt x="87" y="1823"/>
                    </a:cubicBezTo>
                    <a:cubicBezTo>
                      <a:pt x="147" y="1797"/>
                      <a:pt x="216" y="1737"/>
                      <a:pt x="293" y="1668"/>
                    </a:cubicBezTo>
                    <a:cubicBezTo>
                      <a:pt x="379" y="1591"/>
                      <a:pt x="465" y="1505"/>
                      <a:pt x="559" y="1410"/>
                    </a:cubicBezTo>
                    <a:cubicBezTo>
                      <a:pt x="645" y="1298"/>
                      <a:pt x="749" y="1195"/>
                      <a:pt x="817" y="1075"/>
                    </a:cubicBezTo>
                    <a:cubicBezTo>
                      <a:pt x="895" y="955"/>
                      <a:pt x="972" y="826"/>
                      <a:pt x="1024" y="697"/>
                    </a:cubicBezTo>
                    <a:cubicBezTo>
                      <a:pt x="1092" y="576"/>
                      <a:pt x="1118" y="447"/>
                      <a:pt x="1161" y="353"/>
                    </a:cubicBezTo>
                    <a:cubicBezTo>
                      <a:pt x="1196" y="250"/>
                      <a:pt x="1221" y="164"/>
                      <a:pt x="1230" y="95"/>
                    </a:cubicBezTo>
                    <a:cubicBezTo>
                      <a:pt x="1238" y="35"/>
                      <a:pt x="1247" y="1"/>
                      <a:pt x="1247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47"/>
              <p:cNvSpPr/>
              <p:nvPr/>
            </p:nvSpPr>
            <p:spPr>
              <a:xfrm>
                <a:off x="1739700" y="1035200"/>
                <a:ext cx="307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1892" extrusionOk="0">
                    <a:moveTo>
                      <a:pt x="1230" y="0"/>
                    </a:moveTo>
                    <a:lnTo>
                      <a:pt x="1230" y="0"/>
                    </a:lnTo>
                    <a:cubicBezTo>
                      <a:pt x="1230" y="0"/>
                      <a:pt x="1213" y="35"/>
                      <a:pt x="1178" y="86"/>
                    </a:cubicBezTo>
                    <a:cubicBezTo>
                      <a:pt x="1144" y="138"/>
                      <a:pt x="1101" y="215"/>
                      <a:pt x="1049" y="310"/>
                    </a:cubicBezTo>
                    <a:cubicBezTo>
                      <a:pt x="998" y="404"/>
                      <a:pt x="929" y="508"/>
                      <a:pt x="869" y="619"/>
                    </a:cubicBezTo>
                    <a:cubicBezTo>
                      <a:pt x="800" y="740"/>
                      <a:pt x="731" y="860"/>
                      <a:pt x="645" y="963"/>
                    </a:cubicBezTo>
                    <a:cubicBezTo>
                      <a:pt x="568" y="1083"/>
                      <a:pt x="491" y="1204"/>
                      <a:pt x="405" y="1307"/>
                    </a:cubicBezTo>
                    <a:cubicBezTo>
                      <a:pt x="327" y="1419"/>
                      <a:pt x="259" y="1522"/>
                      <a:pt x="190" y="1599"/>
                    </a:cubicBezTo>
                    <a:cubicBezTo>
                      <a:pt x="121" y="1685"/>
                      <a:pt x="69" y="1763"/>
                      <a:pt x="44" y="1806"/>
                    </a:cubicBezTo>
                    <a:cubicBezTo>
                      <a:pt x="18" y="1857"/>
                      <a:pt x="1" y="1892"/>
                      <a:pt x="1" y="1892"/>
                    </a:cubicBezTo>
                    <a:cubicBezTo>
                      <a:pt x="1" y="1892"/>
                      <a:pt x="26" y="1866"/>
                      <a:pt x="69" y="1823"/>
                    </a:cubicBezTo>
                    <a:cubicBezTo>
                      <a:pt x="112" y="1780"/>
                      <a:pt x="190" y="1728"/>
                      <a:pt x="267" y="1651"/>
                    </a:cubicBezTo>
                    <a:cubicBezTo>
                      <a:pt x="336" y="1573"/>
                      <a:pt x="430" y="1479"/>
                      <a:pt x="516" y="1384"/>
                    </a:cubicBezTo>
                    <a:cubicBezTo>
                      <a:pt x="602" y="1273"/>
                      <a:pt x="688" y="1161"/>
                      <a:pt x="757" y="1041"/>
                    </a:cubicBezTo>
                    <a:cubicBezTo>
                      <a:pt x="834" y="920"/>
                      <a:pt x="912" y="791"/>
                      <a:pt x="972" y="679"/>
                    </a:cubicBezTo>
                    <a:cubicBezTo>
                      <a:pt x="1041" y="559"/>
                      <a:pt x="1084" y="439"/>
                      <a:pt x="1127" y="344"/>
                    </a:cubicBezTo>
                    <a:cubicBezTo>
                      <a:pt x="1170" y="250"/>
                      <a:pt x="1187" y="164"/>
                      <a:pt x="1213" y="95"/>
                    </a:cubicBezTo>
                    <a:cubicBezTo>
                      <a:pt x="1230" y="26"/>
                      <a:pt x="1230" y="0"/>
                      <a:pt x="1230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47"/>
              <p:cNvSpPr/>
              <p:nvPr/>
            </p:nvSpPr>
            <p:spPr>
              <a:xfrm>
                <a:off x="1776225" y="1033275"/>
                <a:ext cx="2690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1892" extrusionOk="0">
                    <a:moveTo>
                      <a:pt x="1076" y="0"/>
                    </a:moveTo>
                    <a:lnTo>
                      <a:pt x="1076" y="0"/>
                    </a:lnTo>
                    <a:cubicBezTo>
                      <a:pt x="1075" y="0"/>
                      <a:pt x="1058" y="34"/>
                      <a:pt x="1033" y="86"/>
                    </a:cubicBezTo>
                    <a:cubicBezTo>
                      <a:pt x="1007" y="138"/>
                      <a:pt x="972" y="224"/>
                      <a:pt x="929" y="309"/>
                    </a:cubicBezTo>
                    <a:cubicBezTo>
                      <a:pt x="904" y="413"/>
                      <a:pt x="835" y="516"/>
                      <a:pt x="783" y="628"/>
                    </a:cubicBezTo>
                    <a:cubicBezTo>
                      <a:pt x="732" y="739"/>
                      <a:pt x="663" y="860"/>
                      <a:pt x="603" y="980"/>
                    </a:cubicBezTo>
                    <a:cubicBezTo>
                      <a:pt x="534" y="1100"/>
                      <a:pt x="457" y="1212"/>
                      <a:pt x="396" y="1324"/>
                    </a:cubicBezTo>
                    <a:cubicBezTo>
                      <a:pt x="319" y="1427"/>
                      <a:pt x="267" y="1530"/>
                      <a:pt x="199" y="1616"/>
                    </a:cubicBezTo>
                    <a:cubicBezTo>
                      <a:pt x="139" y="1702"/>
                      <a:pt x="96" y="1762"/>
                      <a:pt x="53" y="1814"/>
                    </a:cubicBezTo>
                    <a:cubicBezTo>
                      <a:pt x="18" y="1865"/>
                      <a:pt x="1" y="1891"/>
                      <a:pt x="1" y="1891"/>
                    </a:cubicBezTo>
                    <a:cubicBezTo>
                      <a:pt x="1" y="1891"/>
                      <a:pt x="27" y="1891"/>
                      <a:pt x="87" y="1848"/>
                    </a:cubicBezTo>
                    <a:cubicBezTo>
                      <a:pt x="130" y="1805"/>
                      <a:pt x="199" y="1754"/>
                      <a:pt x="267" y="1676"/>
                    </a:cubicBezTo>
                    <a:cubicBezTo>
                      <a:pt x="345" y="1599"/>
                      <a:pt x="431" y="1513"/>
                      <a:pt x="500" y="1410"/>
                    </a:cubicBezTo>
                    <a:cubicBezTo>
                      <a:pt x="577" y="1298"/>
                      <a:pt x="654" y="1178"/>
                      <a:pt x="732" y="1066"/>
                    </a:cubicBezTo>
                    <a:cubicBezTo>
                      <a:pt x="792" y="937"/>
                      <a:pt x="861" y="817"/>
                      <a:pt x="904" y="688"/>
                    </a:cubicBezTo>
                    <a:cubicBezTo>
                      <a:pt x="955" y="567"/>
                      <a:pt x="990" y="456"/>
                      <a:pt x="1007" y="344"/>
                    </a:cubicBezTo>
                    <a:cubicBezTo>
                      <a:pt x="1041" y="249"/>
                      <a:pt x="1050" y="163"/>
                      <a:pt x="1058" y="95"/>
                    </a:cubicBezTo>
                    <a:cubicBezTo>
                      <a:pt x="1076" y="34"/>
                      <a:pt x="1076" y="0"/>
                      <a:pt x="1076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47"/>
              <p:cNvSpPr/>
              <p:nvPr/>
            </p:nvSpPr>
            <p:spPr>
              <a:xfrm>
                <a:off x="1807400" y="1031325"/>
                <a:ext cx="26025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892" extrusionOk="0">
                    <a:moveTo>
                      <a:pt x="1041" y="1"/>
                    </a:moveTo>
                    <a:lnTo>
                      <a:pt x="1041" y="1"/>
                    </a:lnTo>
                    <a:cubicBezTo>
                      <a:pt x="1041" y="1"/>
                      <a:pt x="1032" y="35"/>
                      <a:pt x="1006" y="87"/>
                    </a:cubicBezTo>
                    <a:cubicBezTo>
                      <a:pt x="989" y="147"/>
                      <a:pt x="955" y="216"/>
                      <a:pt x="912" y="319"/>
                    </a:cubicBezTo>
                    <a:cubicBezTo>
                      <a:pt x="877" y="413"/>
                      <a:pt x="817" y="516"/>
                      <a:pt x="774" y="628"/>
                    </a:cubicBezTo>
                    <a:cubicBezTo>
                      <a:pt x="714" y="749"/>
                      <a:pt x="654" y="860"/>
                      <a:pt x="585" y="981"/>
                    </a:cubicBezTo>
                    <a:cubicBezTo>
                      <a:pt x="525" y="1101"/>
                      <a:pt x="456" y="1221"/>
                      <a:pt x="387" y="1324"/>
                    </a:cubicBezTo>
                    <a:cubicBezTo>
                      <a:pt x="318" y="1436"/>
                      <a:pt x="258" y="1531"/>
                      <a:pt x="190" y="1617"/>
                    </a:cubicBezTo>
                    <a:cubicBezTo>
                      <a:pt x="138" y="1703"/>
                      <a:pt x="86" y="1763"/>
                      <a:pt x="52" y="1823"/>
                    </a:cubicBezTo>
                    <a:cubicBezTo>
                      <a:pt x="18" y="1875"/>
                      <a:pt x="0" y="1892"/>
                      <a:pt x="0" y="1892"/>
                    </a:cubicBezTo>
                    <a:cubicBezTo>
                      <a:pt x="0" y="1892"/>
                      <a:pt x="26" y="1875"/>
                      <a:pt x="69" y="1832"/>
                    </a:cubicBezTo>
                    <a:cubicBezTo>
                      <a:pt x="112" y="1789"/>
                      <a:pt x="181" y="1737"/>
                      <a:pt x="258" y="1660"/>
                    </a:cubicBezTo>
                    <a:cubicBezTo>
                      <a:pt x="327" y="1582"/>
                      <a:pt x="404" y="1496"/>
                      <a:pt x="482" y="1393"/>
                    </a:cubicBezTo>
                    <a:cubicBezTo>
                      <a:pt x="559" y="1281"/>
                      <a:pt x="628" y="1161"/>
                      <a:pt x="705" y="1049"/>
                    </a:cubicBezTo>
                    <a:cubicBezTo>
                      <a:pt x="774" y="929"/>
                      <a:pt x="826" y="800"/>
                      <a:pt x="877" y="680"/>
                    </a:cubicBezTo>
                    <a:cubicBezTo>
                      <a:pt x="929" y="559"/>
                      <a:pt x="955" y="448"/>
                      <a:pt x="989" y="344"/>
                    </a:cubicBezTo>
                    <a:cubicBezTo>
                      <a:pt x="1015" y="250"/>
                      <a:pt x="1015" y="164"/>
                      <a:pt x="1032" y="104"/>
                    </a:cubicBezTo>
                    <a:cubicBezTo>
                      <a:pt x="1041" y="35"/>
                      <a:pt x="1041" y="1"/>
                      <a:pt x="1041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47"/>
              <p:cNvSpPr/>
              <p:nvPr/>
            </p:nvSpPr>
            <p:spPr>
              <a:xfrm>
                <a:off x="1838350" y="1029400"/>
                <a:ext cx="2302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921" h="1815" extrusionOk="0">
                    <a:moveTo>
                      <a:pt x="920" y="0"/>
                    </a:moveTo>
                    <a:cubicBezTo>
                      <a:pt x="920" y="0"/>
                      <a:pt x="903" y="35"/>
                      <a:pt x="886" y="86"/>
                    </a:cubicBezTo>
                    <a:cubicBezTo>
                      <a:pt x="869" y="146"/>
                      <a:pt x="834" y="215"/>
                      <a:pt x="800" y="301"/>
                    </a:cubicBezTo>
                    <a:cubicBezTo>
                      <a:pt x="765" y="396"/>
                      <a:pt x="722" y="499"/>
                      <a:pt x="679" y="611"/>
                    </a:cubicBezTo>
                    <a:cubicBezTo>
                      <a:pt x="636" y="714"/>
                      <a:pt x="585" y="834"/>
                      <a:pt x="516" y="937"/>
                    </a:cubicBezTo>
                    <a:cubicBezTo>
                      <a:pt x="464" y="1058"/>
                      <a:pt x="404" y="1169"/>
                      <a:pt x="344" y="1264"/>
                    </a:cubicBezTo>
                    <a:cubicBezTo>
                      <a:pt x="284" y="1358"/>
                      <a:pt x="232" y="1453"/>
                      <a:pt x="172" y="1539"/>
                    </a:cubicBezTo>
                    <a:cubicBezTo>
                      <a:pt x="121" y="1616"/>
                      <a:pt x="78" y="1694"/>
                      <a:pt x="43" y="1737"/>
                    </a:cubicBezTo>
                    <a:cubicBezTo>
                      <a:pt x="17" y="1780"/>
                      <a:pt x="0" y="1814"/>
                      <a:pt x="0" y="1814"/>
                    </a:cubicBezTo>
                    <a:cubicBezTo>
                      <a:pt x="0" y="1814"/>
                      <a:pt x="35" y="1797"/>
                      <a:pt x="78" y="1754"/>
                    </a:cubicBezTo>
                    <a:cubicBezTo>
                      <a:pt x="121" y="1711"/>
                      <a:pt x="189" y="1668"/>
                      <a:pt x="250" y="1591"/>
                    </a:cubicBezTo>
                    <a:cubicBezTo>
                      <a:pt x="318" y="1522"/>
                      <a:pt x="396" y="1436"/>
                      <a:pt x="456" y="1341"/>
                    </a:cubicBezTo>
                    <a:cubicBezTo>
                      <a:pt x="525" y="1238"/>
                      <a:pt x="593" y="1126"/>
                      <a:pt x="654" y="1006"/>
                    </a:cubicBezTo>
                    <a:cubicBezTo>
                      <a:pt x="705" y="886"/>
                      <a:pt x="757" y="765"/>
                      <a:pt x="800" y="645"/>
                    </a:cubicBezTo>
                    <a:cubicBezTo>
                      <a:pt x="843" y="533"/>
                      <a:pt x="869" y="421"/>
                      <a:pt x="886" y="327"/>
                    </a:cubicBezTo>
                    <a:cubicBezTo>
                      <a:pt x="903" y="232"/>
                      <a:pt x="903" y="155"/>
                      <a:pt x="920" y="86"/>
                    </a:cubicBezTo>
                    <a:lnTo>
                      <a:pt x="920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47"/>
              <p:cNvSpPr/>
              <p:nvPr/>
            </p:nvSpPr>
            <p:spPr>
              <a:xfrm>
                <a:off x="1239625" y="877250"/>
                <a:ext cx="1352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2072" extrusionOk="0">
                    <a:moveTo>
                      <a:pt x="5407" y="0"/>
                    </a:moveTo>
                    <a:cubicBezTo>
                      <a:pt x="5407" y="0"/>
                      <a:pt x="5321" y="17"/>
                      <a:pt x="5158" y="52"/>
                    </a:cubicBezTo>
                    <a:cubicBezTo>
                      <a:pt x="5012" y="86"/>
                      <a:pt x="4788" y="138"/>
                      <a:pt x="4522" y="215"/>
                    </a:cubicBezTo>
                    <a:cubicBezTo>
                      <a:pt x="4264" y="284"/>
                      <a:pt x="3955" y="370"/>
                      <a:pt x="3636" y="482"/>
                    </a:cubicBezTo>
                    <a:cubicBezTo>
                      <a:pt x="3310" y="585"/>
                      <a:pt x="2966" y="705"/>
                      <a:pt x="2622" y="834"/>
                    </a:cubicBezTo>
                    <a:cubicBezTo>
                      <a:pt x="2295" y="963"/>
                      <a:pt x="1943" y="1109"/>
                      <a:pt x="1634" y="1247"/>
                    </a:cubicBezTo>
                    <a:cubicBezTo>
                      <a:pt x="1324" y="1384"/>
                      <a:pt x="1032" y="1522"/>
                      <a:pt x="800" y="1642"/>
                    </a:cubicBezTo>
                    <a:cubicBezTo>
                      <a:pt x="550" y="1762"/>
                      <a:pt x="361" y="1874"/>
                      <a:pt x="215" y="1951"/>
                    </a:cubicBezTo>
                    <a:cubicBezTo>
                      <a:pt x="78" y="2029"/>
                      <a:pt x="0" y="2072"/>
                      <a:pt x="0" y="2072"/>
                    </a:cubicBezTo>
                    <a:cubicBezTo>
                      <a:pt x="0" y="2072"/>
                      <a:pt x="86" y="2037"/>
                      <a:pt x="224" y="1977"/>
                    </a:cubicBezTo>
                    <a:cubicBezTo>
                      <a:pt x="361" y="1883"/>
                      <a:pt x="576" y="1797"/>
                      <a:pt x="817" y="1685"/>
                    </a:cubicBezTo>
                    <a:cubicBezTo>
                      <a:pt x="1066" y="1582"/>
                      <a:pt x="1367" y="1462"/>
                      <a:pt x="1677" y="1333"/>
                    </a:cubicBezTo>
                    <a:cubicBezTo>
                      <a:pt x="1995" y="1204"/>
                      <a:pt x="2321" y="1075"/>
                      <a:pt x="2665" y="946"/>
                    </a:cubicBezTo>
                    <a:cubicBezTo>
                      <a:pt x="3000" y="817"/>
                      <a:pt x="3344" y="688"/>
                      <a:pt x="3671" y="576"/>
                    </a:cubicBezTo>
                    <a:cubicBezTo>
                      <a:pt x="3989" y="473"/>
                      <a:pt x="4281" y="353"/>
                      <a:pt x="4548" y="275"/>
                    </a:cubicBezTo>
                    <a:cubicBezTo>
                      <a:pt x="4806" y="189"/>
                      <a:pt x="5020" y="112"/>
                      <a:pt x="5175" y="69"/>
                    </a:cubicBezTo>
                    <a:cubicBezTo>
                      <a:pt x="5321" y="18"/>
                      <a:pt x="5407" y="0"/>
                      <a:pt x="5407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47"/>
              <p:cNvSpPr/>
              <p:nvPr/>
            </p:nvSpPr>
            <p:spPr>
              <a:xfrm>
                <a:off x="1301525" y="889500"/>
                <a:ext cx="7222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101" extrusionOk="0">
                    <a:moveTo>
                      <a:pt x="2888" y="0"/>
                    </a:moveTo>
                    <a:lnTo>
                      <a:pt x="2759" y="35"/>
                    </a:lnTo>
                    <a:cubicBezTo>
                      <a:pt x="2673" y="60"/>
                      <a:pt x="2553" y="86"/>
                      <a:pt x="2424" y="129"/>
                    </a:cubicBezTo>
                    <a:cubicBezTo>
                      <a:pt x="2287" y="172"/>
                      <a:pt x="2123" y="232"/>
                      <a:pt x="1951" y="284"/>
                    </a:cubicBezTo>
                    <a:cubicBezTo>
                      <a:pt x="1779" y="344"/>
                      <a:pt x="1599" y="413"/>
                      <a:pt x="1418" y="473"/>
                    </a:cubicBezTo>
                    <a:cubicBezTo>
                      <a:pt x="1229" y="550"/>
                      <a:pt x="1049" y="619"/>
                      <a:pt x="885" y="688"/>
                    </a:cubicBezTo>
                    <a:cubicBezTo>
                      <a:pt x="713" y="757"/>
                      <a:pt x="567" y="834"/>
                      <a:pt x="438" y="886"/>
                    </a:cubicBezTo>
                    <a:cubicBezTo>
                      <a:pt x="309" y="937"/>
                      <a:pt x="189" y="1006"/>
                      <a:pt x="112" y="1032"/>
                    </a:cubicBezTo>
                    <a:cubicBezTo>
                      <a:pt x="43" y="1075"/>
                      <a:pt x="0" y="1100"/>
                      <a:pt x="0" y="1100"/>
                    </a:cubicBezTo>
                    <a:lnTo>
                      <a:pt x="129" y="1066"/>
                    </a:lnTo>
                    <a:cubicBezTo>
                      <a:pt x="215" y="1049"/>
                      <a:pt x="327" y="1014"/>
                      <a:pt x="456" y="972"/>
                    </a:cubicBezTo>
                    <a:cubicBezTo>
                      <a:pt x="602" y="929"/>
                      <a:pt x="756" y="877"/>
                      <a:pt x="928" y="817"/>
                    </a:cubicBezTo>
                    <a:cubicBezTo>
                      <a:pt x="1100" y="757"/>
                      <a:pt x="1289" y="688"/>
                      <a:pt x="1470" y="628"/>
                    </a:cubicBezTo>
                    <a:cubicBezTo>
                      <a:pt x="1642" y="550"/>
                      <a:pt x="1822" y="473"/>
                      <a:pt x="1994" y="413"/>
                    </a:cubicBezTo>
                    <a:cubicBezTo>
                      <a:pt x="2166" y="344"/>
                      <a:pt x="2321" y="275"/>
                      <a:pt x="2450" y="215"/>
                    </a:cubicBezTo>
                    <a:cubicBezTo>
                      <a:pt x="2579" y="163"/>
                      <a:pt x="2691" y="103"/>
                      <a:pt x="2768" y="69"/>
                    </a:cubicBezTo>
                    <a:cubicBezTo>
                      <a:pt x="2845" y="26"/>
                      <a:pt x="2888" y="0"/>
                      <a:pt x="2888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47"/>
              <p:cNvSpPr/>
              <p:nvPr/>
            </p:nvSpPr>
            <p:spPr>
              <a:xfrm>
                <a:off x="1227800" y="770875"/>
                <a:ext cx="7740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96" h="1041" extrusionOk="0">
                    <a:moveTo>
                      <a:pt x="3095" y="0"/>
                    </a:moveTo>
                    <a:cubicBezTo>
                      <a:pt x="3095" y="0"/>
                      <a:pt x="3044" y="0"/>
                      <a:pt x="2958" y="9"/>
                    </a:cubicBezTo>
                    <a:cubicBezTo>
                      <a:pt x="2872" y="17"/>
                      <a:pt x="2743" y="17"/>
                      <a:pt x="2579" y="52"/>
                    </a:cubicBezTo>
                    <a:cubicBezTo>
                      <a:pt x="2433" y="69"/>
                      <a:pt x="2253" y="103"/>
                      <a:pt x="2064" y="146"/>
                    </a:cubicBezTo>
                    <a:cubicBezTo>
                      <a:pt x="1883" y="189"/>
                      <a:pt x="1677" y="258"/>
                      <a:pt x="1488" y="309"/>
                    </a:cubicBezTo>
                    <a:cubicBezTo>
                      <a:pt x="1290" y="370"/>
                      <a:pt x="1101" y="447"/>
                      <a:pt x="920" y="533"/>
                    </a:cubicBezTo>
                    <a:cubicBezTo>
                      <a:pt x="731" y="610"/>
                      <a:pt x="585" y="696"/>
                      <a:pt x="448" y="774"/>
                    </a:cubicBezTo>
                    <a:cubicBezTo>
                      <a:pt x="301" y="842"/>
                      <a:pt x="198" y="911"/>
                      <a:pt x="121" y="963"/>
                    </a:cubicBezTo>
                    <a:cubicBezTo>
                      <a:pt x="43" y="1014"/>
                      <a:pt x="1" y="1040"/>
                      <a:pt x="1" y="1040"/>
                    </a:cubicBezTo>
                    <a:cubicBezTo>
                      <a:pt x="1" y="1040"/>
                      <a:pt x="43" y="1014"/>
                      <a:pt x="129" y="989"/>
                    </a:cubicBezTo>
                    <a:cubicBezTo>
                      <a:pt x="233" y="954"/>
                      <a:pt x="344" y="903"/>
                      <a:pt x="491" y="851"/>
                    </a:cubicBezTo>
                    <a:cubicBezTo>
                      <a:pt x="628" y="782"/>
                      <a:pt x="800" y="731"/>
                      <a:pt x="972" y="653"/>
                    </a:cubicBezTo>
                    <a:cubicBezTo>
                      <a:pt x="1152" y="593"/>
                      <a:pt x="1333" y="516"/>
                      <a:pt x="1531" y="447"/>
                    </a:cubicBezTo>
                    <a:cubicBezTo>
                      <a:pt x="1720" y="387"/>
                      <a:pt x="1917" y="318"/>
                      <a:pt x="2098" y="267"/>
                    </a:cubicBezTo>
                    <a:cubicBezTo>
                      <a:pt x="2279" y="215"/>
                      <a:pt x="2450" y="163"/>
                      <a:pt x="2605" y="129"/>
                    </a:cubicBezTo>
                    <a:cubicBezTo>
                      <a:pt x="2751" y="95"/>
                      <a:pt x="2872" y="52"/>
                      <a:pt x="2958" y="26"/>
                    </a:cubicBezTo>
                    <a:cubicBezTo>
                      <a:pt x="3044" y="9"/>
                      <a:pt x="3095" y="0"/>
                      <a:pt x="3095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47"/>
              <p:cNvSpPr/>
              <p:nvPr/>
            </p:nvSpPr>
            <p:spPr>
              <a:xfrm>
                <a:off x="1758625" y="914200"/>
                <a:ext cx="94350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3774" h="2021" extrusionOk="0">
                    <a:moveTo>
                      <a:pt x="3774" y="1"/>
                    </a:moveTo>
                    <a:cubicBezTo>
                      <a:pt x="3774" y="1"/>
                      <a:pt x="3705" y="35"/>
                      <a:pt x="3602" y="78"/>
                    </a:cubicBezTo>
                    <a:cubicBezTo>
                      <a:pt x="3490" y="130"/>
                      <a:pt x="3344" y="198"/>
                      <a:pt x="3163" y="284"/>
                    </a:cubicBezTo>
                    <a:cubicBezTo>
                      <a:pt x="2974" y="370"/>
                      <a:pt x="2759" y="473"/>
                      <a:pt x="2545" y="585"/>
                    </a:cubicBezTo>
                    <a:cubicBezTo>
                      <a:pt x="2321" y="706"/>
                      <a:pt x="2089" y="817"/>
                      <a:pt x="1848" y="946"/>
                    </a:cubicBezTo>
                    <a:cubicBezTo>
                      <a:pt x="1616" y="1075"/>
                      <a:pt x="1375" y="1204"/>
                      <a:pt x="1161" y="1325"/>
                    </a:cubicBezTo>
                    <a:cubicBezTo>
                      <a:pt x="946" y="1445"/>
                      <a:pt x="748" y="1574"/>
                      <a:pt x="567" y="1668"/>
                    </a:cubicBezTo>
                    <a:cubicBezTo>
                      <a:pt x="396" y="1763"/>
                      <a:pt x="258" y="1857"/>
                      <a:pt x="155" y="1926"/>
                    </a:cubicBezTo>
                    <a:cubicBezTo>
                      <a:pt x="60" y="1986"/>
                      <a:pt x="0" y="2021"/>
                      <a:pt x="0" y="2021"/>
                    </a:cubicBezTo>
                    <a:cubicBezTo>
                      <a:pt x="0" y="2021"/>
                      <a:pt x="69" y="1986"/>
                      <a:pt x="172" y="1943"/>
                    </a:cubicBezTo>
                    <a:cubicBezTo>
                      <a:pt x="284" y="1892"/>
                      <a:pt x="430" y="1832"/>
                      <a:pt x="619" y="1746"/>
                    </a:cubicBezTo>
                    <a:cubicBezTo>
                      <a:pt x="800" y="1660"/>
                      <a:pt x="1014" y="1548"/>
                      <a:pt x="1229" y="1445"/>
                    </a:cubicBezTo>
                    <a:cubicBezTo>
                      <a:pt x="1453" y="1325"/>
                      <a:pt x="1694" y="1204"/>
                      <a:pt x="1926" y="1075"/>
                    </a:cubicBezTo>
                    <a:cubicBezTo>
                      <a:pt x="2149" y="946"/>
                      <a:pt x="2390" y="817"/>
                      <a:pt x="2613" y="706"/>
                    </a:cubicBezTo>
                    <a:cubicBezTo>
                      <a:pt x="2828" y="585"/>
                      <a:pt x="3035" y="456"/>
                      <a:pt x="3206" y="362"/>
                    </a:cubicBezTo>
                    <a:cubicBezTo>
                      <a:pt x="3378" y="259"/>
                      <a:pt x="3516" y="164"/>
                      <a:pt x="3628" y="104"/>
                    </a:cubicBezTo>
                    <a:cubicBezTo>
                      <a:pt x="3722" y="35"/>
                      <a:pt x="3774" y="1"/>
                      <a:pt x="3774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47"/>
              <p:cNvSpPr/>
              <p:nvPr/>
            </p:nvSpPr>
            <p:spPr>
              <a:xfrm>
                <a:off x="1798150" y="932250"/>
                <a:ext cx="436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973" extrusionOk="0">
                    <a:moveTo>
                      <a:pt x="1746" y="1"/>
                    </a:moveTo>
                    <a:cubicBezTo>
                      <a:pt x="1746" y="1"/>
                      <a:pt x="1745" y="2"/>
                      <a:pt x="1742" y="3"/>
                    </a:cubicBezTo>
                    <a:lnTo>
                      <a:pt x="1742" y="3"/>
                    </a:lnTo>
                    <a:cubicBezTo>
                      <a:pt x="1745" y="2"/>
                      <a:pt x="1746" y="1"/>
                      <a:pt x="1746" y="1"/>
                    </a:cubicBezTo>
                    <a:close/>
                    <a:moveTo>
                      <a:pt x="1742" y="3"/>
                    </a:moveTo>
                    <a:cubicBezTo>
                      <a:pt x="1732" y="10"/>
                      <a:pt x="1700" y="28"/>
                      <a:pt x="1651" y="35"/>
                    </a:cubicBezTo>
                    <a:cubicBezTo>
                      <a:pt x="1600" y="52"/>
                      <a:pt x="1531" y="78"/>
                      <a:pt x="1436" y="121"/>
                    </a:cubicBezTo>
                    <a:cubicBezTo>
                      <a:pt x="1350" y="164"/>
                      <a:pt x="1256" y="207"/>
                      <a:pt x="1153" y="259"/>
                    </a:cubicBezTo>
                    <a:cubicBezTo>
                      <a:pt x="1041" y="310"/>
                      <a:pt x="938" y="370"/>
                      <a:pt x="826" y="431"/>
                    </a:cubicBezTo>
                    <a:cubicBezTo>
                      <a:pt x="723" y="499"/>
                      <a:pt x="611" y="560"/>
                      <a:pt x="517" y="611"/>
                    </a:cubicBezTo>
                    <a:cubicBezTo>
                      <a:pt x="422" y="680"/>
                      <a:pt x="327" y="740"/>
                      <a:pt x="250" y="783"/>
                    </a:cubicBezTo>
                    <a:cubicBezTo>
                      <a:pt x="173" y="843"/>
                      <a:pt x="113" y="886"/>
                      <a:pt x="70" y="912"/>
                    </a:cubicBezTo>
                    <a:cubicBezTo>
                      <a:pt x="27" y="946"/>
                      <a:pt x="1" y="972"/>
                      <a:pt x="1" y="972"/>
                    </a:cubicBezTo>
                    <a:cubicBezTo>
                      <a:pt x="1" y="972"/>
                      <a:pt x="35" y="955"/>
                      <a:pt x="87" y="938"/>
                    </a:cubicBezTo>
                    <a:cubicBezTo>
                      <a:pt x="138" y="912"/>
                      <a:pt x="216" y="895"/>
                      <a:pt x="302" y="852"/>
                    </a:cubicBezTo>
                    <a:cubicBezTo>
                      <a:pt x="388" y="809"/>
                      <a:pt x="482" y="766"/>
                      <a:pt x="594" y="714"/>
                    </a:cubicBezTo>
                    <a:cubicBezTo>
                      <a:pt x="697" y="654"/>
                      <a:pt x="809" y="603"/>
                      <a:pt x="912" y="534"/>
                    </a:cubicBezTo>
                    <a:cubicBezTo>
                      <a:pt x="1024" y="474"/>
                      <a:pt x="1127" y="413"/>
                      <a:pt x="1221" y="353"/>
                    </a:cubicBezTo>
                    <a:cubicBezTo>
                      <a:pt x="1325" y="302"/>
                      <a:pt x="1419" y="224"/>
                      <a:pt x="1497" y="181"/>
                    </a:cubicBezTo>
                    <a:cubicBezTo>
                      <a:pt x="1565" y="130"/>
                      <a:pt x="1634" y="87"/>
                      <a:pt x="1677" y="52"/>
                    </a:cubicBezTo>
                    <a:cubicBezTo>
                      <a:pt x="1711" y="25"/>
                      <a:pt x="1734" y="9"/>
                      <a:pt x="1742" y="3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48"/>
          <p:cNvSpPr txBox="1">
            <a:spLocks noGrp="1"/>
          </p:cNvSpPr>
          <p:nvPr>
            <p:ph type="ctrTitle"/>
          </p:nvPr>
        </p:nvSpPr>
        <p:spPr>
          <a:xfrm>
            <a:off x="713250" y="2660650"/>
            <a:ext cx="7717500" cy="11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200"/>
              </a:spcAft>
              <a:buNone/>
            </a:pPr>
            <a:r>
              <a:rPr lang="en"/>
              <a:t>Choose a Solution</a:t>
            </a:r>
            <a:endParaRPr/>
          </a:p>
        </p:txBody>
      </p:sp>
      <p:grpSp>
        <p:nvGrpSpPr>
          <p:cNvPr id="1107" name="Google Shape;1107;p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10779" y="204245"/>
            <a:ext cx="2216026" cy="1913189"/>
            <a:chOff x="6359704" y="2590295"/>
            <a:chExt cx="2216026" cy="1913189"/>
          </a:xfrm>
        </p:grpSpPr>
        <p:sp>
          <p:nvSpPr>
            <p:cNvPr id="1108" name="Google Shape;1108;p48"/>
            <p:cNvSpPr/>
            <p:nvPr/>
          </p:nvSpPr>
          <p:spPr>
            <a:xfrm rot="1117722" flipH="1">
              <a:off x="6532459" y="2852677"/>
              <a:ext cx="1870515" cy="1388424"/>
            </a:xfrm>
            <a:custGeom>
              <a:avLst/>
              <a:gdLst/>
              <a:ahLst/>
              <a:cxnLst/>
              <a:rect l="l" t="t" r="r" b="b"/>
              <a:pathLst>
                <a:path w="25480" h="18913" extrusionOk="0">
                  <a:moveTo>
                    <a:pt x="13290" y="1"/>
                  </a:moveTo>
                  <a:cubicBezTo>
                    <a:pt x="13204" y="534"/>
                    <a:pt x="13187" y="1084"/>
                    <a:pt x="13161" y="1617"/>
                  </a:cubicBezTo>
                  <a:lnTo>
                    <a:pt x="12465" y="2193"/>
                  </a:lnTo>
                  <a:cubicBezTo>
                    <a:pt x="12044" y="2193"/>
                    <a:pt x="11657" y="2210"/>
                    <a:pt x="11373" y="2244"/>
                  </a:cubicBezTo>
                  <a:cubicBezTo>
                    <a:pt x="11373" y="2244"/>
                    <a:pt x="11261" y="2665"/>
                    <a:pt x="11132" y="3147"/>
                  </a:cubicBezTo>
                  <a:lnTo>
                    <a:pt x="6963" y="6706"/>
                  </a:lnTo>
                  <a:lnTo>
                    <a:pt x="1427" y="11236"/>
                  </a:lnTo>
                  <a:lnTo>
                    <a:pt x="0" y="10548"/>
                  </a:lnTo>
                  <a:lnTo>
                    <a:pt x="5725" y="14330"/>
                  </a:lnTo>
                  <a:lnTo>
                    <a:pt x="5700" y="14365"/>
                  </a:lnTo>
                  <a:cubicBezTo>
                    <a:pt x="5717" y="14356"/>
                    <a:pt x="5725" y="14356"/>
                    <a:pt x="5751" y="14339"/>
                  </a:cubicBezTo>
                  <a:lnTo>
                    <a:pt x="6611" y="14915"/>
                  </a:lnTo>
                  <a:cubicBezTo>
                    <a:pt x="6559" y="14924"/>
                    <a:pt x="6516" y="14958"/>
                    <a:pt x="6490" y="15001"/>
                  </a:cubicBezTo>
                  <a:cubicBezTo>
                    <a:pt x="6447" y="15061"/>
                    <a:pt x="6439" y="15138"/>
                    <a:pt x="6473" y="15199"/>
                  </a:cubicBezTo>
                  <a:cubicBezTo>
                    <a:pt x="6490" y="15242"/>
                    <a:pt x="6903" y="16308"/>
                    <a:pt x="7909" y="16909"/>
                  </a:cubicBezTo>
                  <a:cubicBezTo>
                    <a:pt x="8725" y="17391"/>
                    <a:pt x="8665" y="18654"/>
                    <a:pt x="8665" y="18663"/>
                  </a:cubicBezTo>
                  <a:cubicBezTo>
                    <a:pt x="8665" y="18723"/>
                    <a:pt x="8682" y="18783"/>
                    <a:pt x="8725" y="18835"/>
                  </a:cubicBezTo>
                  <a:cubicBezTo>
                    <a:pt x="8768" y="18878"/>
                    <a:pt x="8820" y="18912"/>
                    <a:pt x="8889" y="18912"/>
                  </a:cubicBezTo>
                  <a:lnTo>
                    <a:pt x="23838" y="18912"/>
                  </a:lnTo>
                  <a:cubicBezTo>
                    <a:pt x="24027" y="18912"/>
                    <a:pt x="24319" y="18835"/>
                    <a:pt x="24577" y="18500"/>
                  </a:cubicBezTo>
                  <a:cubicBezTo>
                    <a:pt x="25041" y="17906"/>
                    <a:pt x="25239" y="16729"/>
                    <a:pt x="25093" y="16144"/>
                  </a:cubicBezTo>
                  <a:cubicBezTo>
                    <a:pt x="25084" y="16093"/>
                    <a:pt x="25050" y="16050"/>
                    <a:pt x="25007" y="16015"/>
                  </a:cubicBezTo>
                  <a:lnTo>
                    <a:pt x="25325" y="15585"/>
                  </a:lnTo>
                  <a:lnTo>
                    <a:pt x="25479" y="15603"/>
                  </a:lnTo>
                  <a:cubicBezTo>
                    <a:pt x="25479" y="15603"/>
                    <a:pt x="24972" y="14141"/>
                    <a:pt x="24964" y="12525"/>
                  </a:cubicBezTo>
                  <a:cubicBezTo>
                    <a:pt x="24972" y="12422"/>
                    <a:pt x="24998" y="12328"/>
                    <a:pt x="25007" y="12250"/>
                  </a:cubicBezTo>
                  <a:cubicBezTo>
                    <a:pt x="25058" y="11923"/>
                    <a:pt x="25084" y="11777"/>
                    <a:pt x="24895" y="11571"/>
                  </a:cubicBezTo>
                  <a:cubicBezTo>
                    <a:pt x="24706" y="11262"/>
                    <a:pt x="22909" y="8313"/>
                    <a:pt x="22050" y="6181"/>
                  </a:cubicBezTo>
                  <a:lnTo>
                    <a:pt x="22041" y="5253"/>
                  </a:lnTo>
                  <a:cubicBezTo>
                    <a:pt x="22041" y="4703"/>
                    <a:pt x="22041" y="4170"/>
                    <a:pt x="21946" y="3620"/>
                  </a:cubicBezTo>
                  <a:cubicBezTo>
                    <a:pt x="21835" y="4153"/>
                    <a:pt x="21826" y="4703"/>
                    <a:pt x="21817" y="5244"/>
                  </a:cubicBezTo>
                  <a:lnTo>
                    <a:pt x="20141" y="3577"/>
                  </a:lnTo>
                  <a:cubicBezTo>
                    <a:pt x="20098" y="3387"/>
                    <a:pt x="20081" y="3207"/>
                    <a:pt x="20107" y="3069"/>
                  </a:cubicBezTo>
                  <a:cubicBezTo>
                    <a:pt x="20107" y="3069"/>
                    <a:pt x="19909" y="3061"/>
                    <a:pt x="19608" y="3035"/>
                  </a:cubicBezTo>
                  <a:lnTo>
                    <a:pt x="18405" y="1832"/>
                  </a:lnTo>
                  <a:cubicBezTo>
                    <a:pt x="18396" y="1385"/>
                    <a:pt x="18388" y="920"/>
                    <a:pt x="18319" y="473"/>
                  </a:cubicBezTo>
                  <a:cubicBezTo>
                    <a:pt x="18259" y="886"/>
                    <a:pt x="18224" y="1299"/>
                    <a:pt x="18216" y="1720"/>
                  </a:cubicBezTo>
                  <a:lnTo>
                    <a:pt x="13376" y="1677"/>
                  </a:lnTo>
                  <a:cubicBezTo>
                    <a:pt x="13376" y="1118"/>
                    <a:pt x="13367" y="559"/>
                    <a:pt x="13290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48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9" name="Google Shape;1109;p48"/>
            <p:cNvGrpSpPr/>
            <p:nvPr/>
          </p:nvGrpSpPr>
          <p:grpSpPr>
            <a:xfrm rot="1117722" flipH="1">
              <a:off x="6532459" y="2852677"/>
              <a:ext cx="1870515" cy="1388424"/>
              <a:chOff x="1663850" y="1641650"/>
              <a:chExt cx="637000" cy="472825"/>
            </a:xfrm>
          </p:grpSpPr>
          <p:sp>
            <p:nvSpPr>
              <p:cNvPr id="1110" name="Google Shape;1110;p48"/>
              <p:cNvSpPr/>
              <p:nvPr/>
            </p:nvSpPr>
            <p:spPr>
              <a:xfrm>
                <a:off x="1663850" y="1641650"/>
                <a:ext cx="637000" cy="472825"/>
              </a:xfrm>
              <a:custGeom>
                <a:avLst/>
                <a:gdLst/>
                <a:ahLst/>
                <a:cxnLst/>
                <a:rect l="l" t="t" r="r" b="b"/>
                <a:pathLst>
                  <a:path w="25480" h="18913" extrusionOk="0">
                    <a:moveTo>
                      <a:pt x="13152" y="1746"/>
                    </a:moveTo>
                    <a:cubicBezTo>
                      <a:pt x="13152" y="1849"/>
                      <a:pt x="13152" y="1961"/>
                      <a:pt x="13144" y="2055"/>
                    </a:cubicBezTo>
                    <a:lnTo>
                      <a:pt x="13144" y="2219"/>
                    </a:lnTo>
                    <a:lnTo>
                      <a:pt x="12585" y="2219"/>
                    </a:lnTo>
                    <a:lnTo>
                      <a:pt x="13152" y="1746"/>
                    </a:lnTo>
                    <a:close/>
                    <a:moveTo>
                      <a:pt x="13367" y="1892"/>
                    </a:moveTo>
                    <a:lnTo>
                      <a:pt x="13892" y="2236"/>
                    </a:lnTo>
                    <a:cubicBezTo>
                      <a:pt x="13720" y="2227"/>
                      <a:pt x="13548" y="2227"/>
                      <a:pt x="13367" y="2227"/>
                    </a:cubicBezTo>
                    <a:lnTo>
                      <a:pt x="13367" y="2064"/>
                    </a:lnTo>
                    <a:lnTo>
                      <a:pt x="13367" y="1892"/>
                    </a:lnTo>
                    <a:close/>
                    <a:moveTo>
                      <a:pt x="18405" y="1969"/>
                    </a:moveTo>
                    <a:lnTo>
                      <a:pt x="19496" y="3053"/>
                    </a:lnTo>
                    <a:cubicBezTo>
                      <a:pt x="19195" y="3044"/>
                      <a:pt x="18817" y="3027"/>
                      <a:pt x="18405" y="3010"/>
                    </a:cubicBezTo>
                    <a:lnTo>
                      <a:pt x="18405" y="2537"/>
                    </a:lnTo>
                    <a:lnTo>
                      <a:pt x="18405" y="1969"/>
                    </a:lnTo>
                    <a:close/>
                    <a:moveTo>
                      <a:pt x="13359" y="1780"/>
                    </a:moveTo>
                    <a:lnTo>
                      <a:pt x="18121" y="1806"/>
                    </a:lnTo>
                    <a:lnTo>
                      <a:pt x="15516" y="3224"/>
                    </a:lnTo>
                    <a:lnTo>
                      <a:pt x="15439" y="3182"/>
                    </a:lnTo>
                    <a:cubicBezTo>
                      <a:pt x="15379" y="2855"/>
                      <a:pt x="15336" y="2528"/>
                      <a:pt x="15379" y="2313"/>
                    </a:cubicBezTo>
                    <a:cubicBezTo>
                      <a:pt x="15379" y="2313"/>
                      <a:pt x="14786" y="2270"/>
                      <a:pt x="14021" y="2253"/>
                    </a:cubicBezTo>
                    <a:lnTo>
                      <a:pt x="13359" y="1806"/>
                    </a:lnTo>
                    <a:lnTo>
                      <a:pt x="13359" y="1780"/>
                    </a:lnTo>
                    <a:close/>
                    <a:moveTo>
                      <a:pt x="18207" y="1849"/>
                    </a:moveTo>
                    <a:lnTo>
                      <a:pt x="18207" y="1849"/>
                    </a:lnTo>
                    <a:cubicBezTo>
                      <a:pt x="18190" y="2073"/>
                      <a:pt x="18190" y="2305"/>
                      <a:pt x="18181" y="2528"/>
                    </a:cubicBezTo>
                    <a:lnTo>
                      <a:pt x="18173" y="3001"/>
                    </a:lnTo>
                    <a:cubicBezTo>
                      <a:pt x="17906" y="2992"/>
                      <a:pt x="17622" y="2992"/>
                      <a:pt x="17356" y="2992"/>
                    </a:cubicBezTo>
                    <a:cubicBezTo>
                      <a:pt x="16874" y="2992"/>
                      <a:pt x="16410" y="3001"/>
                      <a:pt x="16084" y="3044"/>
                    </a:cubicBezTo>
                    <a:cubicBezTo>
                      <a:pt x="16084" y="3044"/>
                      <a:pt x="16041" y="3250"/>
                      <a:pt x="15989" y="3525"/>
                    </a:cubicBezTo>
                    <a:lnTo>
                      <a:pt x="15602" y="3267"/>
                    </a:lnTo>
                    <a:lnTo>
                      <a:pt x="18207" y="1849"/>
                    </a:lnTo>
                    <a:close/>
                    <a:moveTo>
                      <a:pt x="12645" y="2365"/>
                    </a:moveTo>
                    <a:cubicBezTo>
                      <a:pt x="13660" y="2365"/>
                      <a:pt x="14820" y="2434"/>
                      <a:pt x="15224" y="2451"/>
                    </a:cubicBezTo>
                    <a:cubicBezTo>
                      <a:pt x="15207" y="2975"/>
                      <a:pt x="15456" y="3835"/>
                      <a:pt x="15602" y="4308"/>
                    </a:cubicBezTo>
                    <a:cubicBezTo>
                      <a:pt x="14923" y="4024"/>
                      <a:pt x="14150" y="3878"/>
                      <a:pt x="13316" y="3878"/>
                    </a:cubicBezTo>
                    <a:cubicBezTo>
                      <a:pt x="12723" y="3878"/>
                      <a:pt x="12190" y="3955"/>
                      <a:pt x="11760" y="4041"/>
                    </a:cubicBezTo>
                    <a:cubicBezTo>
                      <a:pt x="11872" y="3087"/>
                      <a:pt x="11768" y="2631"/>
                      <a:pt x="11768" y="2631"/>
                    </a:cubicBezTo>
                    <a:lnTo>
                      <a:pt x="11768" y="2631"/>
                    </a:lnTo>
                    <a:lnTo>
                      <a:pt x="11330" y="3010"/>
                    </a:lnTo>
                    <a:cubicBezTo>
                      <a:pt x="11390" y="2752"/>
                      <a:pt x="11459" y="2537"/>
                      <a:pt x="11485" y="2416"/>
                    </a:cubicBezTo>
                    <a:cubicBezTo>
                      <a:pt x="11777" y="2382"/>
                      <a:pt x="12164" y="2365"/>
                      <a:pt x="12645" y="2365"/>
                    </a:cubicBezTo>
                    <a:close/>
                    <a:moveTo>
                      <a:pt x="13376" y="4033"/>
                    </a:moveTo>
                    <a:cubicBezTo>
                      <a:pt x="13582" y="4033"/>
                      <a:pt x="13788" y="4041"/>
                      <a:pt x="13995" y="4067"/>
                    </a:cubicBezTo>
                    <a:lnTo>
                      <a:pt x="13376" y="4402"/>
                    </a:lnTo>
                    <a:lnTo>
                      <a:pt x="13376" y="4110"/>
                    </a:lnTo>
                    <a:lnTo>
                      <a:pt x="13376" y="4033"/>
                    </a:lnTo>
                    <a:close/>
                    <a:moveTo>
                      <a:pt x="15516" y="3310"/>
                    </a:moveTo>
                    <a:lnTo>
                      <a:pt x="15972" y="3611"/>
                    </a:lnTo>
                    <a:cubicBezTo>
                      <a:pt x="15929" y="3861"/>
                      <a:pt x="15860" y="4161"/>
                      <a:pt x="15809" y="4445"/>
                    </a:cubicBezTo>
                    <a:cubicBezTo>
                      <a:pt x="15731" y="4213"/>
                      <a:pt x="15585" y="3775"/>
                      <a:pt x="15482" y="3336"/>
                    </a:cubicBezTo>
                    <a:lnTo>
                      <a:pt x="15516" y="3310"/>
                    </a:lnTo>
                    <a:close/>
                    <a:moveTo>
                      <a:pt x="13109" y="4033"/>
                    </a:moveTo>
                    <a:lnTo>
                      <a:pt x="13101" y="4110"/>
                    </a:lnTo>
                    <a:lnTo>
                      <a:pt x="13084" y="4712"/>
                    </a:lnTo>
                    <a:cubicBezTo>
                      <a:pt x="12809" y="4712"/>
                      <a:pt x="12533" y="4703"/>
                      <a:pt x="12258" y="4703"/>
                    </a:cubicBezTo>
                    <a:cubicBezTo>
                      <a:pt x="11975" y="4703"/>
                      <a:pt x="11700" y="4703"/>
                      <a:pt x="11433" y="4712"/>
                    </a:cubicBezTo>
                    <a:cubicBezTo>
                      <a:pt x="11467" y="4548"/>
                      <a:pt x="11502" y="4385"/>
                      <a:pt x="11528" y="4239"/>
                    </a:cubicBezTo>
                    <a:cubicBezTo>
                      <a:pt x="11940" y="4144"/>
                      <a:pt x="12482" y="4058"/>
                      <a:pt x="13109" y="4033"/>
                    </a:cubicBezTo>
                    <a:close/>
                    <a:moveTo>
                      <a:pt x="13376" y="4634"/>
                    </a:moveTo>
                    <a:lnTo>
                      <a:pt x="13496" y="4720"/>
                    </a:lnTo>
                    <a:cubicBezTo>
                      <a:pt x="13462" y="4712"/>
                      <a:pt x="13419" y="4712"/>
                      <a:pt x="13376" y="4712"/>
                    </a:cubicBezTo>
                    <a:lnTo>
                      <a:pt x="13376" y="4634"/>
                    </a:lnTo>
                    <a:close/>
                    <a:moveTo>
                      <a:pt x="14107" y="4067"/>
                    </a:moveTo>
                    <a:cubicBezTo>
                      <a:pt x="14657" y="4127"/>
                      <a:pt x="15224" y="4282"/>
                      <a:pt x="15774" y="4548"/>
                    </a:cubicBezTo>
                    <a:cubicBezTo>
                      <a:pt x="15766" y="4643"/>
                      <a:pt x="15757" y="4720"/>
                      <a:pt x="15731" y="4798"/>
                    </a:cubicBezTo>
                    <a:cubicBezTo>
                      <a:pt x="15413" y="4772"/>
                      <a:pt x="14579" y="4746"/>
                      <a:pt x="13634" y="4712"/>
                    </a:cubicBezTo>
                    <a:lnTo>
                      <a:pt x="13367" y="4540"/>
                    </a:lnTo>
                    <a:lnTo>
                      <a:pt x="13367" y="4471"/>
                    </a:lnTo>
                    <a:lnTo>
                      <a:pt x="14107" y="4067"/>
                    </a:lnTo>
                    <a:close/>
                    <a:moveTo>
                      <a:pt x="18130" y="4806"/>
                    </a:moveTo>
                    <a:lnTo>
                      <a:pt x="18130" y="4944"/>
                    </a:lnTo>
                    <a:lnTo>
                      <a:pt x="17915" y="4806"/>
                    </a:lnTo>
                    <a:close/>
                    <a:moveTo>
                      <a:pt x="17347" y="3139"/>
                    </a:moveTo>
                    <a:cubicBezTo>
                      <a:pt x="18362" y="3139"/>
                      <a:pt x="19531" y="3207"/>
                      <a:pt x="19943" y="3224"/>
                    </a:cubicBezTo>
                    <a:cubicBezTo>
                      <a:pt x="19952" y="3757"/>
                      <a:pt x="20270" y="4600"/>
                      <a:pt x="20459" y="5073"/>
                    </a:cubicBezTo>
                    <a:cubicBezTo>
                      <a:pt x="19763" y="4798"/>
                      <a:pt x="18989" y="4643"/>
                      <a:pt x="18147" y="4643"/>
                    </a:cubicBezTo>
                    <a:cubicBezTo>
                      <a:pt x="17313" y="4643"/>
                      <a:pt x="16591" y="4789"/>
                      <a:pt x="16127" y="4918"/>
                    </a:cubicBezTo>
                    <a:cubicBezTo>
                      <a:pt x="16084" y="4720"/>
                      <a:pt x="16023" y="4488"/>
                      <a:pt x="15972" y="4359"/>
                    </a:cubicBezTo>
                    <a:cubicBezTo>
                      <a:pt x="16066" y="3886"/>
                      <a:pt x="16152" y="3388"/>
                      <a:pt x="16195" y="3182"/>
                    </a:cubicBezTo>
                    <a:cubicBezTo>
                      <a:pt x="16470" y="3164"/>
                      <a:pt x="16857" y="3139"/>
                      <a:pt x="17347" y="3139"/>
                    </a:cubicBezTo>
                    <a:close/>
                    <a:moveTo>
                      <a:pt x="18121" y="5193"/>
                    </a:moveTo>
                    <a:lnTo>
                      <a:pt x="18104" y="5485"/>
                    </a:lnTo>
                    <a:cubicBezTo>
                      <a:pt x="17889" y="5477"/>
                      <a:pt x="17674" y="5477"/>
                      <a:pt x="17459" y="5477"/>
                    </a:cubicBezTo>
                    <a:lnTo>
                      <a:pt x="18121" y="5193"/>
                    </a:lnTo>
                    <a:close/>
                    <a:moveTo>
                      <a:pt x="18422" y="5202"/>
                    </a:moveTo>
                    <a:lnTo>
                      <a:pt x="18723" y="5485"/>
                    </a:lnTo>
                    <a:cubicBezTo>
                      <a:pt x="18667" y="5490"/>
                      <a:pt x="18615" y="5492"/>
                      <a:pt x="18566" y="5492"/>
                    </a:cubicBezTo>
                    <a:cubicBezTo>
                      <a:pt x="18516" y="5492"/>
                      <a:pt x="18469" y="5490"/>
                      <a:pt x="18422" y="5485"/>
                    </a:cubicBezTo>
                    <a:lnTo>
                      <a:pt x="18422" y="5202"/>
                    </a:lnTo>
                    <a:close/>
                    <a:moveTo>
                      <a:pt x="17786" y="4815"/>
                    </a:moveTo>
                    <a:lnTo>
                      <a:pt x="18121" y="5038"/>
                    </a:lnTo>
                    <a:lnTo>
                      <a:pt x="18121" y="5107"/>
                    </a:lnTo>
                    <a:lnTo>
                      <a:pt x="17279" y="5477"/>
                    </a:lnTo>
                    <a:lnTo>
                      <a:pt x="17141" y="5477"/>
                    </a:lnTo>
                    <a:cubicBezTo>
                      <a:pt x="16685" y="5477"/>
                      <a:pt x="16273" y="5485"/>
                      <a:pt x="15903" y="5502"/>
                    </a:cubicBezTo>
                    <a:cubicBezTo>
                      <a:pt x="15886" y="5382"/>
                      <a:pt x="15869" y="5270"/>
                      <a:pt x="15860" y="5159"/>
                    </a:cubicBezTo>
                    <a:cubicBezTo>
                      <a:pt x="16195" y="5055"/>
                      <a:pt x="16900" y="4858"/>
                      <a:pt x="17786" y="4815"/>
                    </a:cubicBezTo>
                    <a:close/>
                    <a:moveTo>
                      <a:pt x="20167" y="3723"/>
                    </a:moveTo>
                    <a:lnTo>
                      <a:pt x="21817" y="5356"/>
                    </a:lnTo>
                    <a:lnTo>
                      <a:pt x="21817" y="5477"/>
                    </a:lnTo>
                    <a:lnTo>
                      <a:pt x="20829" y="6121"/>
                    </a:lnTo>
                    <a:cubicBezTo>
                      <a:pt x="20786" y="5915"/>
                      <a:pt x="20760" y="5717"/>
                      <a:pt x="20786" y="5580"/>
                    </a:cubicBezTo>
                    <a:cubicBezTo>
                      <a:pt x="20786" y="5580"/>
                      <a:pt x="19909" y="5528"/>
                      <a:pt x="18826" y="5494"/>
                    </a:cubicBezTo>
                    <a:lnTo>
                      <a:pt x="18422" y="5107"/>
                    </a:lnTo>
                    <a:lnTo>
                      <a:pt x="18422" y="4806"/>
                    </a:lnTo>
                    <a:cubicBezTo>
                      <a:pt x="19161" y="4841"/>
                      <a:pt x="19969" y="4987"/>
                      <a:pt x="20751" y="5374"/>
                    </a:cubicBezTo>
                    <a:cubicBezTo>
                      <a:pt x="20751" y="5374"/>
                      <a:pt x="20339" y="4462"/>
                      <a:pt x="20167" y="3723"/>
                    </a:cubicBezTo>
                    <a:close/>
                    <a:moveTo>
                      <a:pt x="12250" y="4849"/>
                    </a:moveTo>
                    <a:cubicBezTo>
                      <a:pt x="13625" y="4849"/>
                      <a:pt x="15207" y="4927"/>
                      <a:pt x="15714" y="4961"/>
                    </a:cubicBezTo>
                    <a:cubicBezTo>
                      <a:pt x="15680" y="5563"/>
                      <a:pt x="16015" y="6560"/>
                      <a:pt x="16230" y="7119"/>
                    </a:cubicBezTo>
                    <a:cubicBezTo>
                      <a:pt x="15310" y="6611"/>
                      <a:pt x="14278" y="6354"/>
                      <a:pt x="13152" y="6354"/>
                    </a:cubicBezTo>
                    <a:cubicBezTo>
                      <a:pt x="12370" y="6354"/>
                      <a:pt x="11657" y="6482"/>
                      <a:pt x="11115" y="6620"/>
                    </a:cubicBezTo>
                    <a:cubicBezTo>
                      <a:pt x="11425" y="5975"/>
                      <a:pt x="11631" y="5141"/>
                      <a:pt x="11700" y="4858"/>
                    </a:cubicBezTo>
                    <a:cubicBezTo>
                      <a:pt x="11863" y="4849"/>
                      <a:pt x="12043" y="4849"/>
                      <a:pt x="12250" y="4849"/>
                    </a:cubicBezTo>
                    <a:close/>
                    <a:moveTo>
                      <a:pt x="13393" y="6508"/>
                    </a:moveTo>
                    <a:cubicBezTo>
                      <a:pt x="13763" y="6517"/>
                      <a:pt x="14150" y="6560"/>
                      <a:pt x="14554" y="6646"/>
                    </a:cubicBezTo>
                    <a:lnTo>
                      <a:pt x="13393" y="7153"/>
                    </a:lnTo>
                    <a:lnTo>
                      <a:pt x="13393" y="6508"/>
                    </a:lnTo>
                    <a:close/>
                    <a:moveTo>
                      <a:pt x="13032" y="6508"/>
                    </a:moveTo>
                    <a:lnTo>
                      <a:pt x="13015" y="7342"/>
                    </a:lnTo>
                    <a:cubicBezTo>
                      <a:pt x="12585" y="7333"/>
                      <a:pt x="12147" y="7333"/>
                      <a:pt x="11725" y="7333"/>
                    </a:cubicBezTo>
                    <a:lnTo>
                      <a:pt x="11700" y="7333"/>
                    </a:lnTo>
                    <a:cubicBezTo>
                      <a:pt x="11743" y="7170"/>
                      <a:pt x="11768" y="7084"/>
                      <a:pt x="11768" y="7084"/>
                    </a:cubicBezTo>
                    <a:lnTo>
                      <a:pt x="11768" y="7084"/>
                    </a:lnTo>
                    <a:lnTo>
                      <a:pt x="11425" y="7333"/>
                    </a:lnTo>
                    <a:cubicBezTo>
                      <a:pt x="11124" y="7333"/>
                      <a:pt x="10831" y="7342"/>
                      <a:pt x="10556" y="7342"/>
                    </a:cubicBezTo>
                    <a:cubicBezTo>
                      <a:pt x="10642" y="7196"/>
                      <a:pt x="10711" y="7033"/>
                      <a:pt x="10780" y="6861"/>
                    </a:cubicBezTo>
                    <a:cubicBezTo>
                      <a:pt x="11339" y="6697"/>
                      <a:pt x="12129" y="6517"/>
                      <a:pt x="13032" y="6508"/>
                    </a:cubicBezTo>
                    <a:close/>
                    <a:moveTo>
                      <a:pt x="13393" y="7230"/>
                    </a:moveTo>
                    <a:lnTo>
                      <a:pt x="13565" y="7351"/>
                    </a:lnTo>
                    <a:lnTo>
                      <a:pt x="13393" y="7351"/>
                    </a:lnTo>
                    <a:lnTo>
                      <a:pt x="13393" y="7230"/>
                    </a:lnTo>
                    <a:close/>
                    <a:moveTo>
                      <a:pt x="14682" y="6680"/>
                    </a:moveTo>
                    <a:cubicBezTo>
                      <a:pt x="14872" y="6723"/>
                      <a:pt x="15078" y="6783"/>
                      <a:pt x="15267" y="6852"/>
                    </a:cubicBezTo>
                    <a:cubicBezTo>
                      <a:pt x="15241" y="7033"/>
                      <a:pt x="15207" y="7222"/>
                      <a:pt x="15172" y="7394"/>
                    </a:cubicBezTo>
                    <a:cubicBezTo>
                      <a:pt x="14743" y="7385"/>
                      <a:pt x="14235" y="7368"/>
                      <a:pt x="13703" y="7351"/>
                    </a:cubicBezTo>
                    <a:lnTo>
                      <a:pt x="13462" y="7196"/>
                    </a:lnTo>
                    <a:lnTo>
                      <a:pt x="14682" y="6680"/>
                    </a:lnTo>
                    <a:close/>
                    <a:moveTo>
                      <a:pt x="15396" y="6990"/>
                    </a:moveTo>
                    <a:cubicBezTo>
                      <a:pt x="15723" y="7050"/>
                      <a:pt x="16144" y="7282"/>
                      <a:pt x="16290" y="7351"/>
                    </a:cubicBezTo>
                    <a:cubicBezTo>
                      <a:pt x="16195" y="7376"/>
                      <a:pt x="16109" y="7394"/>
                      <a:pt x="16023" y="7428"/>
                    </a:cubicBezTo>
                    <a:cubicBezTo>
                      <a:pt x="15843" y="7419"/>
                      <a:pt x="15602" y="7419"/>
                      <a:pt x="15336" y="7411"/>
                    </a:cubicBezTo>
                    <a:lnTo>
                      <a:pt x="15396" y="6990"/>
                    </a:lnTo>
                    <a:close/>
                    <a:moveTo>
                      <a:pt x="18061" y="7273"/>
                    </a:moveTo>
                    <a:lnTo>
                      <a:pt x="18052" y="7634"/>
                    </a:lnTo>
                    <a:lnTo>
                      <a:pt x="17545" y="7299"/>
                    </a:lnTo>
                    <a:cubicBezTo>
                      <a:pt x="17717" y="7290"/>
                      <a:pt x="17889" y="7273"/>
                      <a:pt x="18061" y="7273"/>
                    </a:cubicBezTo>
                    <a:close/>
                    <a:moveTo>
                      <a:pt x="18422" y="7282"/>
                    </a:moveTo>
                    <a:cubicBezTo>
                      <a:pt x="18602" y="7290"/>
                      <a:pt x="18783" y="7299"/>
                      <a:pt x="18981" y="7325"/>
                    </a:cubicBezTo>
                    <a:lnTo>
                      <a:pt x="18422" y="7686"/>
                    </a:lnTo>
                    <a:lnTo>
                      <a:pt x="18422" y="7282"/>
                    </a:lnTo>
                    <a:close/>
                    <a:moveTo>
                      <a:pt x="11571" y="2992"/>
                    </a:moveTo>
                    <a:lnTo>
                      <a:pt x="11571" y="2992"/>
                    </a:lnTo>
                    <a:cubicBezTo>
                      <a:pt x="11442" y="3929"/>
                      <a:pt x="11055" y="6354"/>
                      <a:pt x="10230" y="7591"/>
                    </a:cubicBezTo>
                    <a:cubicBezTo>
                      <a:pt x="10023" y="7557"/>
                      <a:pt x="9525" y="7488"/>
                      <a:pt x="8820" y="7488"/>
                    </a:cubicBezTo>
                    <a:cubicBezTo>
                      <a:pt x="8081" y="7488"/>
                      <a:pt x="7006" y="7566"/>
                      <a:pt x="5837" y="7875"/>
                    </a:cubicBezTo>
                    <a:lnTo>
                      <a:pt x="11571" y="2992"/>
                    </a:lnTo>
                    <a:close/>
                    <a:moveTo>
                      <a:pt x="17141" y="5623"/>
                    </a:moveTo>
                    <a:cubicBezTo>
                      <a:pt x="18525" y="5623"/>
                      <a:pt x="20124" y="5700"/>
                      <a:pt x="20622" y="5726"/>
                    </a:cubicBezTo>
                    <a:cubicBezTo>
                      <a:pt x="20622" y="6319"/>
                      <a:pt x="21026" y="7308"/>
                      <a:pt x="21284" y="7875"/>
                    </a:cubicBezTo>
                    <a:cubicBezTo>
                      <a:pt x="20339" y="7385"/>
                      <a:pt x="19299" y="7127"/>
                      <a:pt x="18173" y="7127"/>
                    </a:cubicBezTo>
                    <a:cubicBezTo>
                      <a:pt x="17614" y="7127"/>
                      <a:pt x="17089" y="7196"/>
                      <a:pt x="16642" y="7273"/>
                    </a:cubicBezTo>
                    <a:cubicBezTo>
                      <a:pt x="16599" y="7050"/>
                      <a:pt x="16427" y="6199"/>
                      <a:pt x="16324" y="5631"/>
                    </a:cubicBezTo>
                    <a:cubicBezTo>
                      <a:pt x="16574" y="5623"/>
                      <a:pt x="16840" y="5623"/>
                      <a:pt x="17141" y="5623"/>
                    </a:cubicBezTo>
                    <a:close/>
                    <a:moveTo>
                      <a:pt x="11218" y="7480"/>
                    </a:moveTo>
                    <a:lnTo>
                      <a:pt x="10255" y="8185"/>
                    </a:lnTo>
                    <a:cubicBezTo>
                      <a:pt x="10410" y="7978"/>
                      <a:pt x="10608" y="7712"/>
                      <a:pt x="10711" y="7480"/>
                    </a:cubicBezTo>
                    <a:cubicBezTo>
                      <a:pt x="10763" y="7485"/>
                      <a:pt x="10816" y="7487"/>
                      <a:pt x="10871" y="7487"/>
                    </a:cubicBezTo>
                    <a:cubicBezTo>
                      <a:pt x="10981" y="7487"/>
                      <a:pt x="11098" y="7480"/>
                      <a:pt x="11218" y="7480"/>
                    </a:cubicBezTo>
                    <a:close/>
                    <a:moveTo>
                      <a:pt x="17416" y="7325"/>
                    </a:moveTo>
                    <a:lnTo>
                      <a:pt x="18052" y="7729"/>
                    </a:lnTo>
                    <a:lnTo>
                      <a:pt x="18052" y="7858"/>
                    </a:lnTo>
                    <a:lnTo>
                      <a:pt x="16814" y="8245"/>
                    </a:lnTo>
                    <a:lnTo>
                      <a:pt x="16410" y="8245"/>
                    </a:lnTo>
                    <a:cubicBezTo>
                      <a:pt x="16419" y="7978"/>
                      <a:pt x="16445" y="7695"/>
                      <a:pt x="16505" y="7462"/>
                    </a:cubicBezTo>
                    <a:cubicBezTo>
                      <a:pt x="16513" y="7462"/>
                      <a:pt x="16513" y="7471"/>
                      <a:pt x="16522" y="7471"/>
                    </a:cubicBezTo>
                    <a:cubicBezTo>
                      <a:pt x="16522" y="7471"/>
                      <a:pt x="16522" y="7462"/>
                      <a:pt x="16513" y="7462"/>
                    </a:cubicBezTo>
                    <a:cubicBezTo>
                      <a:pt x="16797" y="7394"/>
                      <a:pt x="17098" y="7351"/>
                      <a:pt x="17416" y="7325"/>
                    </a:cubicBezTo>
                    <a:close/>
                    <a:moveTo>
                      <a:pt x="21783" y="5563"/>
                    </a:moveTo>
                    <a:lnTo>
                      <a:pt x="21757" y="6878"/>
                    </a:lnTo>
                    <a:lnTo>
                      <a:pt x="21714" y="8245"/>
                    </a:lnTo>
                    <a:lnTo>
                      <a:pt x="21534" y="8073"/>
                    </a:lnTo>
                    <a:cubicBezTo>
                      <a:pt x="21362" y="7720"/>
                      <a:pt x="20975" y="6869"/>
                      <a:pt x="20812" y="6190"/>
                    </a:cubicBezTo>
                    <a:lnTo>
                      <a:pt x="21783" y="5563"/>
                    </a:lnTo>
                    <a:close/>
                    <a:moveTo>
                      <a:pt x="18044" y="7935"/>
                    </a:moveTo>
                    <a:lnTo>
                      <a:pt x="18026" y="8253"/>
                    </a:lnTo>
                    <a:cubicBezTo>
                      <a:pt x="17708" y="8245"/>
                      <a:pt x="17390" y="8245"/>
                      <a:pt x="17055" y="8245"/>
                    </a:cubicBezTo>
                    <a:lnTo>
                      <a:pt x="18044" y="7935"/>
                    </a:lnTo>
                    <a:close/>
                    <a:moveTo>
                      <a:pt x="18430" y="8021"/>
                    </a:moveTo>
                    <a:lnTo>
                      <a:pt x="18740" y="8253"/>
                    </a:lnTo>
                    <a:cubicBezTo>
                      <a:pt x="18705" y="8259"/>
                      <a:pt x="18670" y="8261"/>
                      <a:pt x="18635" y="8261"/>
                    </a:cubicBezTo>
                    <a:cubicBezTo>
                      <a:pt x="18564" y="8261"/>
                      <a:pt x="18493" y="8253"/>
                      <a:pt x="18430" y="8253"/>
                    </a:cubicBezTo>
                    <a:lnTo>
                      <a:pt x="18430" y="8021"/>
                    </a:lnTo>
                    <a:close/>
                    <a:moveTo>
                      <a:pt x="19092" y="7342"/>
                    </a:moveTo>
                    <a:cubicBezTo>
                      <a:pt x="19892" y="7454"/>
                      <a:pt x="20751" y="7712"/>
                      <a:pt x="21577" y="8227"/>
                    </a:cubicBezTo>
                    <a:lnTo>
                      <a:pt x="21731" y="8356"/>
                    </a:lnTo>
                    <a:lnTo>
                      <a:pt x="21731" y="8408"/>
                    </a:lnTo>
                    <a:lnTo>
                      <a:pt x="21602" y="8485"/>
                    </a:lnTo>
                    <a:cubicBezTo>
                      <a:pt x="21611" y="8442"/>
                      <a:pt x="21611" y="8399"/>
                      <a:pt x="21620" y="8365"/>
                    </a:cubicBezTo>
                    <a:cubicBezTo>
                      <a:pt x="21620" y="8365"/>
                      <a:pt x="20373" y="8313"/>
                      <a:pt x="18869" y="8279"/>
                    </a:cubicBezTo>
                    <a:lnTo>
                      <a:pt x="18430" y="7944"/>
                    </a:lnTo>
                    <a:lnTo>
                      <a:pt x="18430" y="7780"/>
                    </a:lnTo>
                    <a:lnTo>
                      <a:pt x="19092" y="7342"/>
                    </a:lnTo>
                    <a:close/>
                    <a:moveTo>
                      <a:pt x="11829" y="7480"/>
                    </a:moveTo>
                    <a:cubicBezTo>
                      <a:pt x="13660" y="7480"/>
                      <a:pt x="15714" y="7557"/>
                      <a:pt x="16316" y="7591"/>
                    </a:cubicBezTo>
                    <a:cubicBezTo>
                      <a:pt x="16204" y="8159"/>
                      <a:pt x="16247" y="8881"/>
                      <a:pt x="16281" y="9225"/>
                    </a:cubicBezTo>
                    <a:cubicBezTo>
                      <a:pt x="15654" y="9104"/>
                      <a:pt x="14648" y="9044"/>
                      <a:pt x="13281" y="9044"/>
                    </a:cubicBezTo>
                    <a:cubicBezTo>
                      <a:pt x="12834" y="9044"/>
                      <a:pt x="12370" y="9053"/>
                      <a:pt x="11932" y="9061"/>
                    </a:cubicBezTo>
                    <a:cubicBezTo>
                      <a:pt x="11914" y="8503"/>
                      <a:pt x="11820" y="7987"/>
                      <a:pt x="11777" y="7815"/>
                    </a:cubicBezTo>
                    <a:lnTo>
                      <a:pt x="11829" y="7480"/>
                    </a:lnTo>
                    <a:close/>
                    <a:moveTo>
                      <a:pt x="13578" y="9192"/>
                    </a:moveTo>
                    <a:cubicBezTo>
                      <a:pt x="13638" y="9192"/>
                      <a:pt x="13698" y="9195"/>
                      <a:pt x="13763" y="9199"/>
                    </a:cubicBezTo>
                    <a:lnTo>
                      <a:pt x="13393" y="9319"/>
                    </a:lnTo>
                    <a:lnTo>
                      <a:pt x="13393" y="9199"/>
                    </a:lnTo>
                    <a:cubicBezTo>
                      <a:pt x="13458" y="9195"/>
                      <a:pt x="13518" y="9192"/>
                      <a:pt x="13578" y="9192"/>
                    </a:cubicBezTo>
                    <a:close/>
                    <a:moveTo>
                      <a:pt x="12980" y="9190"/>
                    </a:moveTo>
                    <a:lnTo>
                      <a:pt x="12972" y="9706"/>
                    </a:lnTo>
                    <a:cubicBezTo>
                      <a:pt x="12559" y="9697"/>
                      <a:pt x="12129" y="9680"/>
                      <a:pt x="11725" y="9672"/>
                    </a:cubicBezTo>
                    <a:cubicBezTo>
                      <a:pt x="11734" y="9517"/>
                      <a:pt x="11743" y="9354"/>
                      <a:pt x="11760" y="9199"/>
                    </a:cubicBezTo>
                    <a:cubicBezTo>
                      <a:pt x="12147" y="9199"/>
                      <a:pt x="12559" y="9199"/>
                      <a:pt x="12980" y="9190"/>
                    </a:cubicBezTo>
                    <a:close/>
                    <a:moveTo>
                      <a:pt x="13393" y="9594"/>
                    </a:moveTo>
                    <a:lnTo>
                      <a:pt x="13591" y="9740"/>
                    </a:lnTo>
                    <a:cubicBezTo>
                      <a:pt x="13531" y="9740"/>
                      <a:pt x="13462" y="9740"/>
                      <a:pt x="13393" y="9723"/>
                    </a:cubicBezTo>
                    <a:lnTo>
                      <a:pt x="13393" y="9594"/>
                    </a:lnTo>
                    <a:close/>
                    <a:moveTo>
                      <a:pt x="14003" y="9199"/>
                    </a:moveTo>
                    <a:cubicBezTo>
                      <a:pt x="14192" y="9199"/>
                      <a:pt x="14382" y="9216"/>
                      <a:pt x="14562" y="9216"/>
                    </a:cubicBezTo>
                    <a:cubicBezTo>
                      <a:pt x="14536" y="9397"/>
                      <a:pt x="14519" y="9586"/>
                      <a:pt x="14493" y="9758"/>
                    </a:cubicBezTo>
                    <a:cubicBezTo>
                      <a:pt x="14253" y="9749"/>
                      <a:pt x="13995" y="9740"/>
                      <a:pt x="13728" y="9732"/>
                    </a:cubicBezTo>
                    <a:lnTo>
                      <a:pt x="13393" y="9491"/>
                    </a:lnTo>
                    <a:lnTo>
                      <a:pt x="13393" y="9397"/>
                    </a:lnTo>
                    <a:lnTo>
                      <a:pt x="14003" y="9199"/>
                    </a:lnTo>
                    <a:close/>
                    <a:moveTo>
                      <a:pt x="21714" y="8494"/>
                    </a:moveTo>
                    <a:lnTo>
                      <a:pt x="21671" y="10101"/>
                    </a:lnTo>
                    <a:cubicBezTo>
                      <a:pt x="21620" y="9775"/>
                      <a:pt x="21525" y="9096"/>
                      <a:pt x="21577" y="8571"/>
                    </a:cubicBezTo>
                    <a:lnTo>
                      <a:pt x="21714" y="8494"/>
                    </a:lnTo>
                    <a:close/>
                    <a:moveTo>
                      <a:pt x="16832" y="8408"/>
                    </a:moveTo>
                    <a:cubicBezTo>
                      <a:pt x="18688" y="8408"/>
                      <a:pt x="20837" y="8485"/>
                      <a:pt x="21439" y="8511"/>
                    </a:cubicBezTo>
                    <a:cubicBezTo>
                      <a:pt x="21370" y="9061"/>
                      <a:pt x="21473" y="9775"/>
                      <a:pt x="21525" y="10136"/>
                    </a:cubicBezTo>
                    <a:cubicBezTo>
                      <a:pt x="20889" y="10015"/>
                      <a:pt x="19883" y="9964"/>
                      <a:pt x="18516" y="9964"/>
                    </a:cubicBezTo>
                    <a:cubicBezTo>
                      <a:pt x="17820" y="9964"/>
                      <a:pt x="17107" y="9973"/>
                      <a:pt x="16488" y="9998"/>
                    </a:cubicBezTo>
                    <a:lnTo>
                      <a:pt x="16488" y="9852"/>
                    </a:lnTo>
                    <a:cubicBezTo>
                      <a:pt x="16488" y="9852"/>
                      <a:pt x="15723" y="9809"/>
                      <a:pt x="14648" y="9783"/>
                    </a:cubicBezTo>
                    <a:cubicBezTo>
                      <a:pt x="14665" y="9637"/>
                      <a:pt x="14691" y="9500"/>
                      <a:pt x="14700" y="9362"/>
                    </a:cubicBezTo>
                    <a:cubicBezTo>
                      <a:pt x="15439" y="9371"/>
                      <a:pt x="16857" y="9568"/>
                      <a:pt x="16857" y="9568"/>
                    </a:cubicBezTo>
                    <a:cubicBezTo>
                      <a:pt x="16857" y="9568"/>
                      <a:pt x="16746" y="8846"/>
                      <a:pt x="16763" y="8408"/>
                    </a:cubicBezTo>
                    <a:close/>
                    <a:moveTo>
                      <a:pt x="18001" y="10119"/>
                    </a:moveTo>
                    <a:lnTo>
                      <a:pt x="18001" y="10205"/>
                    </a:lnTo>
                    <a:lnTo>
                      <a:pt x="17863" y="10119"/>
                    </a:lnTo>
                    <a:close/>
                    <a:moveTo>
                      <a:pt x="18688" y="10101"/>
                    </a:moveTo>
                    <a:lnTo>
                      <a:pt x="18422" y="10256"/>
                    </a:lnTo>
                    <a:lnTo>
                      <a:pt x="18430" y="10101"/>
                    </a:lnTo>
                    <a:close/>
                    <a:moveTo>
                      <a:pt x="21499" y="10273"/>
                    </a:moveTo>
                    <a:lnTo>
                      <a:pt x="21499" y="10273"/>
                    </a:lnTo>
                    <a:cubicBezTo>
                      <a:pt x="21568" y="10291"/>
                      <a:pt x="21620" y="10299"/>
                      <a:pt x="21671" y="10308"/>
                    </a:cubicBezTo>
                    <a:lnTo>
                      <a:pt x="21671" y="10402"/>
                    </a:lnTo>
                    <a:lnTo>
                      <a:pt x="21499" y="10273"/>
                    </a:lnTo>
                    <a:close/>
                    <a:moveTo>
                      <a:pt x="17734" y="10101"/>
                    </a:moveTo>
                    <a:lnTo>
                      <a:pt x="18001" y="10273"/>
                    </a:lnTo>
                    <a:lnTo>
                      <a:pt x="18001" y="10471"/>
                    </a:lnTo>
                    <a:cubicBezTo>
                      <a:pt x="17502" y="10454"/>
                      <a:pt x="17012" y="10445"/>
                      <a:pt x="16531" y="10437"/>
                    </a:cubicBezTo>
                    <a:cubicBezTo>
                      <a:pt x="16505" y="10351"/>
                      <a:pt x="16505" y="10239"/>
                      <a:pt x="16496" y="10136"/>
                    </a:cubicBezTo>
                    <a:cubicBezTo>
                      <a:pt x="16883" y="10127"/>
                      <a:pt x="17304" y="10110"/>
                      <a:pt x="17734" y="10101"/>
                    </a:cubicBezTo>
                    <a:close/>
                    <a:moveTo>
                      <a:pt x="18852" y="10101"/>
                    </a:moveTo>
                    <a:cubicBezTo>
                      <a:pt x="19806" y="10110"/>
                      <a:pt x="20708" y="10144"/>
                      <a:pt x="21353" y="10256"/>
                    </a:cubicBezTo>
                    <a:lnTo>
                      <a:pt x="21671" y="10497"/>
                    </a:lnTo>
                    <a:lnTo>
                      <a:pt x="21663" y="10617"/>
                    </a:lnTo>
                    <a:cubicBezTo>
                      <a:pt x="21302" y="10600"/>
                      <a:pt x="19978" y="10540"/>
                      <a:pt x="18473" y="10488"/>
                    </a:cubicBezTo>
                    <a:lnTo>
                      <a:pt x="18430" y="10454"/>
                    </a:lnTo>
                    <a:lnTo>
                      <a:pt x="18430" y="10342"/>
                    </a:lnTo>
                    <a:lnTo>
                      <a:pt x="18852" y="10101"/>
                    </a:lnTo>
                    <a:close/>
                    <a:moveTo>
                      <a:pt x="9018" y="7652"/>
                    </a:moveTo>
                    <a:cubicBezTo>
                      <a:pt x="9018" y="7652"/>
                      <a:pt x="8932" y="7712"/>
                      <a:pt x="8768" y="7806"/>
                    </a:cubicBezTo>
                    <a:cubicBezTo>
                      <a:pt x="8622" y="7901"/>
                      <a:pt x="8390" y="8030"/>
                      <a:pt x="8124" y="8202"/>
                    </a:cubicBezTo>
                    <a:cubicBezTo>
                      <a:pt x="7857" y="8365"/>
                      <a:pt x="7556" y="8554"/>
                      <a:pt x="7221" y="8760"/>
                    </a:cubicBezTo>
                    <a:cubicBezTo>
                      <a:pt x="6886" y="8967"/>
                      <a:pt x="6533" y="9190"/>
                      <a:pt x="6181" y="9405"/>
                    </a:cubicBezTo>
                    <a:cubicBezTo>
                      <a:pt x="5828" y="9620"/>
                      <a:pt x="5467" y="9844"/>
                      <a:pt x="5141" y="10041"/>
                    </a:cubicBezTo>
                    <a:cubicBezTo>
                      <a:pt x="4805" y="10230"/>
                      <a:pt x="4496" y="10428"/>
                      <a:pt x="4212" y="10574"/>
                    </a:cubicBezTo>
                    <a:cubicBezTo>
                      <a:pt x="4075" y="10652"/>
                      <a:pt x="3954" y="10729"/>
                      <a:pt x="3851" y="10789"/>
                    </a:cubicBezTo>
                    <a:cubicBezTo>
                      <a:pt x="3740" y="10858"/>
                      <a:pt x="3645" y="10910"/>
                      <a:pt x="3559" y="10952"/>
                    </a:cubicBezTo>
                    <a:cubicBezTo>
                      <a:pt x="3396" y="11038"/>
                      <a:pt x="3310" y="11090"/>
                      <a:pt x="3310" y="11090"/>
                    </a:cubicBezTo>
                    <a:cubicBezTo>
                      <a:pt x="3310" y="11090"/>
                      <a:pt x="3404" y="11047"/>
                      <a:pt x="3568" y="10961"/>
                    </a:cubicBezTo>
                    <a:cubicBezTo>
                      <a:pt x="3654" y="10918"/>
                      <a:pt x="3748" y="10875"/>
                      <a:pt x="3860" y="10815"/>
                    </a:cubicBezTo>
                    <a:cubicBezTo>
                      <a:pt x="3980" y="10763"/>
                      <a:pt x="4092" y="10695"/>
                      <a:pt x="4238" y="10617"/>
                    </a:cubicBezTo>
                    <a:cubicBezTo>
                      <a:pt x="4513" y="10471"/>
                      <a:pt x="4823" y="10299"/>
                      <a:pt x="5166" y="10101"/>
                    </a:cubicBezTo>
                    <a:cubicBezTo>
                      <a:pt x="5502" y="9912"/>
                      <a:pt x="5871" y="9697"/>
                      <a:pt x="6224" y="9483"/>
                    </a:cubicBezTo>
                    <a:cubicBezTo>
                      <a:pt x="6576" y="9268"/>
                      <a:pt x="6929" y="9044"/>
                      <a:pt x="7255" y="8829"/>
                    </a:cubicBezTo>
                    <a:cubicBezTo>
                      <a:pt x="7591" y="8614"/>
                      <a:pt x="7891" y="8417"/>
                      <a:pt x="8149" y="8245"/>
                    </a:cubicBezTo>
                    <a:cubicBezTo>
                      <a:pt x="8407" y="8073"/>
                      <a:pt x="8622" y="7935"/>
                      <a:pt x="8768" y="7823"/>
                    </a:cubicBezTo>
                    <a:cubicBezTo>
                      <a:pt x="8923" y="7729"/>
                      <a:pt x="9009" y="7669"/>
                      <a:pt x="9009" y="7669"/>
                    </a:cubicBezTo>
                    <a:cubicBezTo>
                      <a:pt x="9361" y="7677"/>
                      <a:pt x="9662" y="7695"/>
                      <a:pt x="9886" y="7720"/>
                    </a:cubicBezTo>
                    <a:cubicBezTo>
                      <a:pt x="9465" y="8786"/>
                      <a:pt x="8777" y="10291"/>
                      <a:pt x="7952" y="11348"/>
                    </a:cubicBezTo>
                    <a:cubicBezTo>
                      <a:pt x="7720" y="11322"/>
                      <a:pt x="7032" y="11245"/>
                      <a:pt x="5923" y="11245"/>
                    </a:cubicBezTo>
                    <a:cubicBezTo>
                      <a:pt x="4840" y="11245"/>
                      <a:pt x="3688" y="11305"/>
                      <a:pt x="2493" y="11451"/>
                    </a:cubicBezTo>
                    <a:lnTo>
                      <a:pt x="8803" y="7652"/>
                    </a:lnTo>
                    <a:close/>
                    <a:moveTo>
                      <a:pt x="8502" y="7643"/>
                    </a:moveTo>
                    <a:lnTo>
                      <a:pt x="2012" y="11537"/>
                    </a:lnTo>
                    <a:lnTo>
                      <a:pt x="1505" y="11288"/>
                    </a:lnTo>
                    <a:lnTo>
                      <a:pt x="5270" y="8210"/>
                    </a:lnTo>
                    <a:cubicBezTo>
                      <a:pt x="6456" y="7806"/>
                      <a:pt x="7608" y="7677"/>
                      <a:pt x="8502" y="7643"/>
                    </a:cubicBezTo>
                    <a:close/>
                    <a:moveTo>
                      <a:pt x="11940" y="9844"/>
                    </a:moveTo>
                    <a:cubicBezTo>
                      <a:pt x="13840" y="9878"/>
                      <a:pt x="15809" y="9964"/>
                      <a:pt x="16342" y="9998"/>
                    </a:cubicBezTo>
                    <a:cubicBezTo>
                      <a:pt x="16376" y="10763"/>
                      <a:pt x="16470" y="11520"/>
                      <a:pt x="16531" y="11907"/>
                    </a:cubicBezTo>
                    <a:cubicBezTo>
                      <a:pt x="15430" y="11520"/>
                      <a:pt x="14227" y="11314"/>
                      <a:pt x="12929" y="11314"/>
                    </a:cubicBezTo>
                    <a:cubicBezTo>
                      <a:pt x="12533" y="11314"/>
                      <a:pt x="12147" y="11339"/>
                      <a:pt x="11786" y="11374"/>
                    </a:cubicBezTo>
                    <a:cubicBezTo>
                      <a:pt x="11889" y="10652"/>
                      <a:pt x="11932" y="10067"/>
                      <a:pt x="11940" y="9844"/>
                    </a:cubicBezTo>
                    <a:close/>
                    <a:moveTo>
                      <a:pt x="12929" y="11460"/>
                    </a:moveTo>
                    <a:lnTo>
                      <a:pt x="12920" y="12010"/>
                    </a:lnTo>
                    <a:lnTo>
                      <a:pt x="11416" y="11950"/>
                    </a:lnTo>
                    <a:cubicBezTo>
                      <a:pt x="11442" y="11812"/>
                      <a:pt x="11467" y="11675"/>
                      <a:pt x="11485" y="11537"/>
                    </a:cubicBezTo>
                    <a:cubicBezTo>
                      <a:pt x="11940" y="11494"/>
                      <a:pt x="12422" y="11460"/>
                      <a:pt x="12929" y="11460"/>
                    </a:cubicBezTo>
                    <a:close/>
                    <a:moveTo>
                      <a:pt x="14691" y="11597"/>
                    </a:moveTo>
                    <a:lnTo>
                      <a:pt x="14691" y="11597"/>
                    </a:lnTo>
                    <a:cubicBezTo>
                      <a:pt x="15198" y="11675"/>
                      <a:pt x="15714" y="11786"/>
                      <a:pt x="16230" y="11958"/>
                    </a:cubicBezTo>
                    <a:cubicBezTo>
                      <a:pt x="15817" y="11958"/>
                      <a:pt x="14992" y="12018"/>
                      <a:pt x="14700" y="12044"/>
                    </a:cubicBezTo>
                    <a:cubicBezTo>
                      <a:pt x="14691" y="11889"/>
                      <a:pt x="14691" y="11735"/>
                      <a:pt x="14691" y="11597"/>
                    </a:cubicBezTo>
                    <a:close/>
                    <a:moveTo>
                      <a:pt x="13393" y="11838"/>
                    </a:moveTo>
                    <a:lnTo>
                      <a:pt x="13711" y="12053"/>
                    </a:lnTo>
                    <a:lnTo>
                      <a:pt x="13711" y="12053"/>
                    </a:lnTo>
                    <a:lnTo>
                      <a:pt x="13393" y="12036"/>
                    </a:lnTo>
                    <a:lnTo>
                      <a:pt x="13393" y="11838"/>
                    </a:lnTo>
                    <a:close/>
                    <a:moveTo>
                      <a:pt x="13393" y="11468"/>
                    </a:moveTo>
                    <a:cubicBezTo>
                      <a:pt x="13763" y="11477"/>
                      <a:pt x="14141" y="11511"/>
                      <a:pt x="14528" y="11563"/>
                    </a:cubicBezTo>
                    <a:cubicBezTo>
                      <a:pt x="14536" y="11726"/>
                      <a:pt x="14536" y="11898"/>
                      <a:pt x="14528" y="12061"/>
                    </a:cubicBezTo>
                    <a:lnTo>
                      <a:pt x="13840" y="12036"/>
                    </a:lnTo>
                    <a:lnTo>
                      <a:pt x="13393" y="11735"/>
                    </a:lnTo>
                    <a:lnTo>
                      <a:pt x="13393" y="11468"/>
                    </a:lnTo>
                    <a:close/>
                    <a:moveTo>
                      <a:pt x="17958" y="12242"/>
                    </a:moveTo>
                    <a:lnTo>
                      <a:pt x="17949" y="12637"/>
                    </a:lnTo>
                    <a:lnTo>
                      <a:pt x="17407" y="12276"/>
                    </a:lnTo>
                    <a:cubicBezTo>
                      <a:pt x="17588" y="12251"/>
                      <a:pt x="17777" y="12242"/>
                      <a:pt x="17958" y="12242"/>
                    </a:cubicBezTo>
                    <a:close/>
                    <a:moveTo>
                      <a:pt x="18422" y="12233"/>
                    </a:moveTo>
                    <a:cubicBezTo>
                      <a:pt x="18620" y="12233"/>
                      <a:pt x="18834" y="12242"/>
                      <a:pt x="19067" y="12251"/>
                    </a:cubicBezTo>
                    <a:lnTo>
                      <a:pt x="18422" y="12637"/>
                    </a:lnTo>
                    <a:lnTo>
                      <a:pt x="18422" y="12233"/>
                    </a:lnTo>
                    <a:close/>
                    <a:moveTo>
                      <a:pt x="16874" y="10600"/>
                    </a:moveTo>
                    <a:lnTo>
                      <a:pt x="16874" y="10600"/>
                    </a:lnTo>
                    <a:cubicBezTo>
                      <a:pt x="18895" y="10634"/>
                      <a:pt x="21087" y="10738"/>
                      <a:pt x="21628" y="10763"/>
                    </a:cubicBezTo>
                    <a:cubicBezTo>
                      <a:pt x="21714" y="11511"/>
                      <a:pt x="21869" y="12276"/>
                      <a:pt x="21955" y="12663"/>
                    </a:cubicBezTo>
                    <a:cubicBezTo>
                      <a:pt x="20837" y="12285"/>
                      <a:pt x="19608" y="12079"/>
                      <a:pt x="18319" y="12079"/>
                    </a:cubicBezTo>
                    <a:cubicBezTo>
                      <a:pt x="17820" y="12079"/>
                      <a:pt x="17356" y="12113"/>
                      <a:pt x="16926" y="12156"/>
                    </a:cubicBezTo>
                    <a:cubicBezTo>
                      <a:pt x="16943" y="11468"/>
                      <a:pt x="16892" y="10832"/>
                      <a:pt x="16874" y="10600"/>
                    </a:cubicBezTo>
                    <a:close/>
                    <a:moveTo>
                      <a:pt x="5837" y="11382"/>
                    </a:moveTo>
                    <a:lnTo>
                      <a:pt x="3980" y="12723"/>
                    </a:lnTo>
                    <a:lnTo>
                      <a:pt x="2149" y="11632"/>
                    </a:lnTo>
                    <a:cubicBezTo>
                      <a:pt x="3645" y="11451"/>
                      <a:pt x="4874" y="11382"/>
                      <a:pt x="5837" y="11382"/>
                    </a:cubicBezTo>
                    <a:close/>
                    <a:moveTo>
                      <a:pt x="11519" y="7454"/>
                    </a:moveTo>
                    <a:lnTo>
                      <a:pt x="11519" y="7454"/>
                    </a:lnTo>
                    <a:cubicBezTo>
                      <a:pt x="11253" y="8460"/>
                      <a:pt x="10488" y="11150"/>
                      <a:pt x="9499" y="12740"/>
                    </a:cubicBezTo>
                    <a:cubicBezTo>
                      <a:pt x="9198" y="12655"/>
                      <a:pt x="8287" y="12440"/>
                      <a:pt x="6843" y="12440"/>
                    </a:cubicBezTo>
                    <a:cubicBezTo>
                      <a:pt x="6052" y="12440"/>
                      <a:pt x="5209" y="12500"/>
                      <a:pt x="4358" y="12637"/>
                    </a:cubicBezTo>
                    <a:lnTo>
                      <a:pt x="6095" y="11382"/>
                    </a:lnTo>
                    <a:lnTo>
                      <a:pt x="6327" y="11382"/>
                    </a:lnTo>
                    <a:cubicBezTo>
                      <a:pt x="6207" y="11460"/>
                      <a:pt x="6103" y="11528"/>
                      <a:pt x="6009" y="11606"/>
                    </a:cubicBezTo>
                    <a:cubicBezTo>
                      <a:pt x="5734" y="11804"/>
                      <a:pt x="5502" y="11950"/>
                      <a:pt x="5338" y="12070"/>
                    </a:cubicBezTo>
                    <a:cubicBezTo>
                      <a:pt x="5184" y="12173"/>
                      <a:pt x="5089" y="12242"/>
                      <a:pt x="5089" y="12242"/>
                    </a:cubicBezTo>
                    <a:cubicBezTo>
                      <a:pt x="5089" y="12242"/>
                      <a:pt x="5192" y="12190"/>
                      <a:pt x="5347" y="12079"/>
                    </a:cubicBezTo>
                    <a:cubicBezTo>
                      <a:pt x="5510" y="11975"/>
                      <a:pt x="5751" y="11838"/>
                      <a:pt x="6026" y="11649"/>
                    </a:cubicBezTo>
                    <a:cubicBezTo>
                      <a:pt x="6146" y="11571"/>
                      <a:pt x="6284" y="11494"/>
                      <a:pt x="6413" y="11391"/>
                    </a:cubicBezTo>
                    <a:cubicBezTo>
                      <a:pt x="7453" y="11417"/>
                      <a:pt x="8012" y="11503"/>
                      <a:pt x="8012" y="11503"/>
                    </a:cubicBezTo>
                    <a:cubicBezTo>
                      <a:pt x="8012" y="11503"/>
                      <a:pt x="8665" y="11021"/>
                      <a:pt x="9714" y="9053"/>
                    </a:cubicBezTo>
                    <a:cubicBezTo>
                      <a:pt x="9826" y="8975"/>
                      <a:pt x="9920" y="8898"/>
                      <a:pt x="10006" y="8829"/>
                    </a:cubicBezTo>
                    <a:cubicBezTo>
                      <a:pt x="10273" y="8623"/>
                      <a:pt x="10488" y="8451"/>
                      <a:pt x="10634" y="8331"/>
                    </a:cubicBezTo>
                    <a:cubicBezTo>
                      <a:pt x="10788" y="8210"/>
                      <a:pt x="10874" y="8142"/>
                      <a:pt x="10874" y="8142"/>
                    </a:cubicBezTo>
                    <a:lnTo>
                      <a:pt x="10874" y="8142"/>
                    </a:lnTo>
                    <a:cubicBezTo>
                      <a:pt x="10874" y="8142"/>
                      <a:pt x="10788" y="8202"/>
                      <a:pt x="10625" y="8322"/>
                    </a:cubicBezTo>
                    <a:cubicBezTo>
                      <a:pt x="10462" y="8442"/>
                      <a:pt x="10247" y="8597"/>
                      <a:pt x="9980" y="8795"/>
                    </a:cubicBezTo>
                    <a:cubicBezTo>
                      <a:pt x="9920" y="8846"/>
                      <a:pt x="9843" y="8889"/>
                      <a:pt x="9765" y="8941"/>
                    </a:cubicBezTo>
                    <a:cubicBezTo>
                      <a:pt x="9834" y="8829"/>
                      <a:pt x="9886" y="8709"/>
                      <a:pt x="9946" y="8589"/>
                    </a:cubicBezTo>
                    <a:lnTo>
                      <a:pt x="11519" y="7454"/>
                    </a:lnTo>
                    <a:close/>
                    <a:moveTo>
                      <a:pt x="21241" y="12603"/>
                    </a:moveTo>
                    <a:cubicBezTo>
                      <a:pt x="21370" y="12637"/>
                      <a:pt x="21491" y="12672"/>
                      <a:pt x="21620" y="12715"/>
                    </a:cubicBezTo>
                    <a:lnTo>
                      <a:pt x="21611" y="12887"/>
                    </a:lnTo>
                    <a:lnTo>
                      <a:pt x="21241" y="12603"/>
                    </a:lnTo>
                    <a:close/>
                    <a:moveTo>
                      <a:pt x="22092" y="6680"/>
                    </a:moveTo>
                    <a:cubicBezTo>
                      <a:pt x="22952" y="8623"/>
                      <a:pt x="24388" y="11030"/>
                      <a:pt x="24714" y="11563"/>
                    </a:cubicBezTo>
                    <a:lnTo>
                      <a:pt x="22823" y="13136"/>
                    </a:lnTo>
                    <a:cubicBezTo>
                      <a:pt x="22703" y="11838"/>
                      <a:pt x="22213" y="10961"/>
                      <a:pt x="22092" y="10772"/>
                    </a:cubicBezTo>
                    <a:lnTo>
                      <a:pt x="22092" y="6680"/>
                    </a:lnTo>
                    <a:close/>
                    <a:moveTo>
                      <a:pt x="17287" y="12276"/>
                    </a:moveTo>
                    <a:lnTo>
                      <a:pt x="17949" y="12723"/>
                    </a:lnTo>
                    <a:lnTo>
                      <a:pt x="17949" y="12749"/>
                    </a:lnTo>
                    <a:lnTo>
                      <a:pt x="17949" y="12912"/>
                    </a:lnTo>
                    <a:lnTo>
                      <a:pt x="17330" y="13196"/>
                    </a:lnTo>
                    <a:lnTo>
                      <a:pt x="16969" y="13196"/>
                    </a:lnTo>
                    <a:lnTo>
                      <a:pt x="16969" y="13179"/>
                    </a:lnTo>
                    <a:lnTo>
                      <a:pt x="16660" y="13196"/>
                    </a:lnTo>
                    <a:cubicBezTo>
                      <a:pt x="16660" y="12912"/>
                      <a:pt x="16668" y="12612"/>
                      <a:pt x="16677" y="12354"/>
                    </a:cubicBezTo>
                    <a:cubicBezTo>
                      <a:pt x="16857" y="12319"/>
                      <a:pt x="17072" y="12293"/>
                      <a:pt x="17287" y="12276"/>
                    </a:cubicBezTo>
                    <a:close/>
                    <a:moveTo>
                      <a:pt x="17949" y="12998"/>
                    </a:moveTo>
                    <a:lnTo>
                      <a:pt x="17949" y="13196"/>
                    </a:lnTo>
                    <a:lnTo>
                      <a:pt x="17502" y="13196"/>
                    </a:lnTo>
                    <a:lnTo>
                      <a:pt x="17949" y="12998"/>
                    </a:lnTo>
                    <a:close/>
                    <a:moveTo>
                      <a:pt x="19195" y="12276"/>
                    </a:moveTo>
                    <a:cubicBezTo>
                      <a:pt x="19797" y="12319"/>
                      <a:pt x="20416" y="12414"/>
                      <a:pt x="21052" y="12569"/>
                    </a:cubicBezTo>
                    <a:lnTo>
                      <a:pt x="21611" y="12981"/>
                    </a:lnTo>
                    <a:lnTo>
                      <a:pt x="21611" y="13196"/>
                    </a:lnTo>
                    <a:lnTo>
                      <a:pt x="18422" y="13196"/>
                    </a:lnTo>
                    <a:lnTo>
                      <a:pt x="18422" y="12758"/>
                    </a:lnTo>
                    <a:lnTo>
                      <a:pt x="18422" y="12732"/>
                    </a:lnTo>
                    <a:lnTo>
                      <a:pt x="19195" y="12276"/>
                    </a:lnTo>
                    <a:close/>
                    <a:moveTo>
                      <a:pt x="24852" y="11640"/>
                    </a:moveTo>
                    <a:cubicBezTo>
                      <a:pt x="24921" y="11718"/>
                      <a:pt x="24955" y="11778"/>
                      <a:pt x="24964" y="11855"/>
                    </a:cubicBezTo>
                    <a:lnTo>
                      <a:pt x="22720" y="13712"/>
                    </a:lnTo>
                    <a:cubicBezTo>
                      <a:pt x="22737" y="13583"/>
                      <a:pt x="22754" y="13471"/>
                      <a:pt x="22780" y="13359"/>
                    </a:cubicBezTo>
                    <a:lnTo>
                      <a:pt x="24852" y="11640"/>
                    </a:lnTo>
                    <a:close/>
                    <a:moveTo>
                      <a:pt x="6843" y="12586"/>
                    </a:moveTo>
                    <a:cubicBezTo>
                      <a:pt x="7015" y="12586"/>
                      <a:pt x="7187" y="12586"/>
                      <a:pt x="7350" y="12594"/>
                    </a:cubicBezTo>
                    <a:lnTo>
                      <a:pt x="6060" y="14004"/>
                    </a:lnTo>
                    <a:lnTo>
                      <a:pt x="4126" y="12818"/>
                    </a:lnTo>
                    <a:cubicBezTo>
                      <a:pt x="5184" y="12637"/>
                      <a:pt x="6078" y="12586"/>
                      <a:pt x="6843" y="12586"/>
                    </a:cubicBezTo>
                    <a:close/>
                    <a:moveTo>
                      <a:pt x="11614" y="8279"/>
                    </a:moveTo>
                    <a:lnTo>
                      <a:pt x="11614" y="8279"/>
                    </a:lnTo>
                    <a:cubicBezTo>
                      <a:pt x="11605" y="9285"/>
                      <a:pt x="11510" y="11597"/>
                      <a:pt x="10874" y="13385"/>
                    </a:cubicBezTo>
                    <a:cubicBezTo>
                      <a:pt x="10737" y="13359"/>
                      <a:pt x="10479" y="13342"/>
                      <a:pt x="10126" y="13342"/>
                    </a:cubicBezTo>
                    <a:cubicBezTo>
                      <a:pt x="9250" y="13342"/>
                      <a:pt x="7900" y="13471"/>
                      <a:pt x="6215" y="14047"/>
                    </a:cubicBezTo>
                    <a:lnTo>
                      <a:pt x="7530" y="12594"/>
                    </a:lnTo>
                    <a:cubicBezTo>
                      <a:pt x="7849" y="12620"/>
                      <a:pt x="8115" y="12637"/>
                      <a:pt x="8347" y="12672"/>
                    </a:cubicBezTo>
                    <a:cubicBezTo>
                      <a:pt x="8296" y="12740"/>
                      <a:pt x="8244" y="12792"/>
                      <a:pt x="8192" y="12852"/>
                    </a:cubicBezTo>
                    <a:cubicBezTo>
                      <a:pt x="8012" y="13050"/>
                      <a:pt x="7874" y="13213"/>
                      <a:pt x="7771" y="13316"/>
                    </a:cubicBezTo>
                    <a:cubicBezTo>
                      <a:pt x="7677" y="13428"/>
                      <a:pt x="7608" y="13488"/>
                      <a:pt x="7608" y="13488"/>
                    </a:cubicBezTo>
                    <a:cubicBezTo>
                      <a:pt x="7608" y="13488"/>
                      <a:pt x="7677" y="13428"/>
                      <a:pt x="7780" y="13325"/>
                    </a:cubicBezTo>
                    <a:lnTo>
                      <a:pt x="8218" y="12887"/>
                    </a:lnTo>
                    <a:cubicBezTo>
                      <a:pt x="8287" y="12818"/>
                      <a:pt x="8347" y="12758"/>
                      <a:pt x="8416" y="12680"/>
                    </a:cubicBezTo>
                    <a:cubicBezTo>
                      <a:pt x="9164" y="12783"/>
                      <a:pt x="9568" y="12921"/>
                      <a:pt x="9568" y="12921"/>
                    </a:cubicBezTo>
                    <a:cubicBezTo>
                      <a:pt x="9568" y="12921"/>
                      <a:pt x="10608" y="12336"/>
                      <a:pt x="11614" y="8279"/>
                    </a:cubicBezTo>
                    <a:close/>
                    <a:moveTo>
                      <a:pt x="22084" y="11030"/>
                    </a:moveTo>
                    <a:cubicBezTo>
                      <a:pt x="22273" y="11425"/>
                      <a:pt x="22643" y="12285"/>
                      <a:pt x="22694" y="13437"/>
                    </a:cubicBezTo>
                    <a:cubicBezTo>
                      <a:pt x="22677" y="13540"/>
                      <a:pt x="22651" y="13660"/>
                      <a:pt x="22634" y="13789"/>
                    </a:cubicBezTo>
                    <a:lnTo>
                      <a:pt x="22187" y="14150"/>
                    </a:lnTo>
                    <a:cubicBezTo>
                      <a:pt x="22170" y="13806"/>
                      <a:pt x="22153" y="13463"/>
                      <a:pt x="22144" y="13188"/>
                    </a:cubicBezTo>
                    <a:lnTo>
                      <a:pt x="22084" y="13188"/>
                    </a:lnTo>
                    <a:lnTo>
                      <a:pt x="22084" y="12861"/>
                    </a:lnTo>
                    <a:cubicBezTo>
                      <a:pt x="22110" y="12878"/>
                      <a:pt x="22144" y="12887"/>
                      <a:pt x="22170" y="12895"/>
                    </a:cubicBezTo>
                    <a:cubicBezTo>
                      <a:pt x="22170" y="12895"/>
                      <a:pt x="22135" y="12749"/>
                      <a:pt x="22084" y="12500"/>
                    </a:cubicBezTo>
                    <a:lnTo>
                      <a:pt x="22084" y="11030"/>
                    </a:lnTo>
                    <a:close/>
                    <a:moveTo>
                      <a:pt x="11682" y="12113"/>
                    </a:moveTo>
                    <a:lnTo>
                      <a:pt x="16513" y="12285"/>
                    </a:lnTo>
                    <a:cubicBezTo>
                      <a:pt x="16488" y="13076"/>
                      <a:pt x="16488" y="14228"/>
                      <a:pt x="16488" y="14649"/>
                    </a:cubicBezTo>
                    <a:cubicBezTo>
                      <a:pt x="15809" y="14597"/>
                      <a:pt x="15069" y="14571"/>
                      <a:pt x="14296" y="14571"/>
                    </a:cubicBezTo>
                    <a:cubicBezTo>
                      <a:pt x="11811" y="14571"/>
                      <a:pt x="9576" y="14838"/>
                      <a:pt x="9009" y="14915"/>
                    </a:cubicBezTo>
                    <a:cubicBezTo>
                      <a:pt x="8932" y="14546"/>
                      <a:pt x="8906" y="14107"/>
                      <a:pt x="8906" y="13677"/>
                    </a:cubicBezTo>
                    <a:cubicBezTo>
                      <a:pt x="9054" y="13668"/>
                      <a:pt x="9369" y="13646"/>
                      <a:pt x="9848" y="13646"/>
                    </a:cubicBezTo>
                    <a:cubicBezTo>
                      <a:pt x="10204" y="13646"/>
                      <a:pt x="10649" y="13658"/>
                      <a:pt x="11184" y="13695"/>
                    </a:cubicBezTo>
                    <a:cubicBezTo>
                      <a:pt x="11184" y="13695"/>
                      <a:pt x="11528" y="13016"/>
                      <a:pt x="11682" y="12113"/>
                    </a:cubicBezTo>
                    <a:close/>
                    <a:moveTo>
                      <a:pt x="8760" y="13583"/>
                    </a:moveTo>
                    <a:cubicBezTo>
                      <a:pt x="8760" y="14073"/>
                      <a:pt x="8777" y="14589"/>
                      <a:pt x="8880" y="15018"/>
                    </a:cubicBezTo>
                    <a:cubicBezTo>
                      <a:pt x="8476" y="14984"/>
                      <a:pt x="8072" y="14958"/>
                      <a:pt x="7642" y="14950"/>
                    </a:cubicBezTo>
                    <a:lnTo>
                      <a:pt x="6344" y="14167"/>
                    </a:lnTo>
                    <a:cubicBezTo>
                      <a:pt x="7264" y="13858"/>
                      <a:pt x="8072" y="13677"/>
                      <a:pt x="8760" y="13583"/>
                    </a:cubicBezTo>
                    <a:close/>
                    <a:moveTo>
                      <a:pt x="14055" y="14726"/>
                    </a:moveTo>
                    <a:lnTo>
                      <a:pt x="13367" y="15044"/>
                    </a:lnTo>
                    <a:lnTo>
                      <a:pt x="13367" y="14735"/>
                    </a:lnTo>
                    <a:cubicBezTo>
                      <a:pt x="13608" y="14735"/>
                      <a:pt x="13831" y="14726"/>
                      <a:pt x="14055" y="14726"/>
                    </a:cubicBezTo>
                    <a:close/>
                    <a:moveTo>
                      <a:pt x="12877" y="14761"/>
                    </a:moveTo>
                    <a:lnTo>
                      <a:pt x="12860" y="15508"/>
                    </a:lnTo>
                    <a:cubicBezTo>
                      <a:pt x="12671" y="15483"/>
                      <a:pt x="12490" y="15465"/>
                      <a:pt x="12293" y="15457"/>
                    </a:cubicBezTo>
                    <a:cubicBezTo>
                      <a:pt x="11502" y="15302"/>
                      <a:pt x="10453" y="15147"/>
                      <a:pt x="9241" y="15044"/>
                    </a:cubicBezTo>
                    <a:cubicBezTo>
                      <a:pt x="9851" y="14958"/>
                      <a:pt x="11227" y="14812"/>
                      <a:pt x="12877" y="14761"/>
                    </a:cubicBezTo>
                    <a:close/>
                    <a:moveTo>
                      <a:pt x="14339" y="14726"/>
                    </a:moveTo>
                    <a:cubicBezTo>
                      <a:pt x="14356" y="15027"/>
                      <a:pt x="14373" y="15345"/>
                      <a:pt x="14433" y="15663"/>
                    </a:cubicBezTo>
                    <a:cubicBezTo>
                      <a:pt x="14072" y="15629"/>
                      <a:pt x="13720" y="15594"/>
                      <a:pt x="13376" y="15551"/>
                    </a:cubicBezTo>
                    <a:lnTo>
                      <a:pt x="13376" y="15130"/>
                    </a:lnTo>
                    <a:lnTo>
                      <a:pt x="14235" y="14726"/>
                    </a:lnTo>
                    <a:close/>
                    <a:moveTo>
                      <a:pt x="24826" y="12165"/>
                    </a:moveTo>
                    <a:lnTo>
                      <a:pt x="24826" y="12165"/>
                    </a:lnTo>
                    <a:cubicBezTo>
                      <a:pt x="24757" y="13617"/>
                      <a:pt x="25135" y="14993"/>
                      <a:pt x="25282" y="15474"/>
                    </a:cubicBezTo>
                    <a:lnTo>
                      <a:pt x="22299" y="15844"/>
                    </a:lnTo>
                    <a:cubicBezTo>
                      <a:pt x="22290" y="15723"/>
                      <a:pt x="22230" y="15044"/>
                      <a:pt x="22187" y="14339"/>
                    </a:cubicBezTo>
                    <a:lnTo>
                      <a:pt x="24826" y="12165"/>
                    </a:lnTo>
                    <a:close/>
                    <a:moveTo>
                      <a:pt x="20124" y="15852"/>
                    </a:moveTo>
                    <a:lnTo>
                      <a:pt x="19926" y="16024"/>
                    </a:lnTo>
                    <a:cubicBezTo>
                      <a:pt x="19393" y="16007"/>
                      <a:pt x="18895" y="15981"/>
                      <a:pt x="18405" y="15964"/>
                    </a:cubicBezTo>
                    <a:lnTo>
                      <a:pt x="18405" y="15947"/>
                    </a:lnTo>
                    <a:cubicBezTo>
                      <a:pt x="18955" y="15904"/>
                      <a:pt x="19539" y="15878"/>
                      <a:pt x="20124" y="15852"/>
                    </a:cubicBezTo>
                    <a:close/>
                    <a:moveTo>
                      <a:pt x="25239" y="15637"/>
                    </a:moveTo>
                    <a:lnTo>
                      <a:pt x="24955" y="16016"/>
                    </a:lnTo>
                    <a:cubicBezTo>
                      <a:pt x="24929" y="16007"/>
                      <a:pt x="24921" y="16007"/>
                      <a:pt x="24895" y="16007"/>
                    </a:cubicBezTo>
                    <a:lnTo>
                      <a:pt x="24886" y="16007"/>
                    </a:lnTo>
                    <a:cubicBezTo>
                      <a:pt x="24843" y="16007"/>
                      <a:pt x="24809" y="16016"/>
                      <a:pt x="24783" y="16033"/>
                    </a:cubicBezTo>
                    <a:cubicBezTo>
                      <a:pt x="23812" y="16059"/>
                      <a:pt x="22918" y="16067"/>
                      <a:pt x="22075" y="16067"/>
                    </a:cubicBezTo>
                    <a:lnTo>
                      <a:pt x="22075" y="16033"/>
                    </a:lnTo>
                    <a:lnTo>
                      <a:pt x="25239" y="15637"/>
                    </a:lnTo>
                    <a:close/>
                    <a:moveTo>
                      <a:pt x="21095" y="15835"/>
                    </a:moveTo>
                    <a:cubicBezTo>
                      <a:pt x="21456" y="15835"/>
                      <a:pt x="21826" y="15844"/>
                      <a:pt x="22187" y="15852"/>
                    </a:cubicBezTo>
                    <a:lnTo>
                      <a:pt x="20029" y="16119"/>
                    </a:lnTo>
                    <a:lnTo>
                      <a:pt x="20029" y="16119"/>
                    </a:lnTo>
                    <a:lnTo>
                      <a:pt x="20373" y="15844"/>
                    </a:lnTo>
                    <a:cubicBezTo>
                      <a:pt x="20605" y="15835"/>
                      <a:pt x="20855" y="15835"/>
                      <a:pt x="21095" y="15835"/>
                    </a:cubicBezTo>
                    <a:close/>
                    <a:moveTo>
                      <a:pt x="21998" y="13351"/>
                    </a:moveTo>
                    <a:cubicBezTo>
                      <a:pt x="22015" y="14133"/>
                      <a:pt x="22101" y="15285"/>
                      <a:pt x="22135" y="15706"/>
                    </a:cubicBezTo>
                    <a:cubicBezTo>
                      <a:pt x="21800" y="15689"/>
                      <a:pt x="21448" y="15680"/>
                      <a:pt x="21095" y="15680"/>
                    </a:cubicBezTo>
                    <a:cubicBezTo>
                      <a:pt x="18173" y="15680"/>
                      <a:pt x="15336" y="16136"/>
                      <a:pt x="14700" y="16239"/>
                    </a:cubicBezTo>
                    <a:cubicBezTo>
                      <a:pt x="14579" y="15801"/>
                      <a:pt x="14519" y="15276"/>
                      <a:pt x="14493" y="14786"/>
                    </a:cubicBezTo>
                    <a:lnTo>
                      <a:pt x="14493" y="14786"/>
                    </a:lnTo>
                    <a:cubicBezTo>
                      <a:pt x="14863" y="14804"/>
                      <a:pt x="16187" y="14864"/>
                      <a:pt x="16874" y="14950"/>
                    </a:cubicBezTo>
                    <a:cubicBezTo>
                      <a:pt x="16874" y="14950"/>
                      <a:pt x="16969" y="14159"/>
                      <a:pt x="16969" y="13351"/>
                    </a:cubicBezTo>
                    <a:close/>
                    <a:moveTo>
                      <a:pt x="15181" y="16274"/>
                    </a:moveTo>
                    <a:cubicBezTo>
                      <a:pt x="15448" y="16308"/>
                      <a:pt x="15723" y="16325"/>
                      <a:pt x="15989" y="16351"/>
                    </a:cubicBezTo>
                    <a:lnTo>
                      <a:pt x="16797" y="16411"/>
                    </a:lnTo>
                    <a:cubicBezTo>
                      <a:pt x="17330" y="16445"/>
                      <a:pt x="17872" y="16488"/>
                      <a:pt x="18405" y="16497"/>
                    </a:cubicBezTo>
                    <a:cubicBezTo>
                      <a:pt x="18946" y="16523"/>
                      <a:pt x="19479" y="16531"/>
                      <a:pt x="20021" y="16540"/>
                    </a:cubicBezTo>
                    <a:cubicBezTo>
                      <a:pt x="20177" y="16543"/>
                      <a:pt x="20334" y="16544"/>
                      <a:pt x="20491" y="16544"/>
                    </a:cubicBezTo>
                    <a:cubicBezTo>
                      <a:pt x="20872" y="16544"/>
                      <a:pt x="21256" y="16538"/>
                      <a:pt x="21645" y="16531"/>
                    </a:cubicBezTo>
                    <a:lnTo>
                      <a:pt x="21645" y="16531"/>
                    </a:lnTo>
                    <a:lnTo>
                      <a:pt x="21241" y="16549"/>
                    </a:lnTo>
                    <a:cubicBezTo>
                      <a:pt x="21104" y="16566"/>
                      <a:pt x="20975" y="16566"/>
                      <a:pt x="20837" y="16574"/>
                    </a:cubicBezTo>
                    <a:cubicBezTo>
                      <a:pt x="20571" y="16583"/>
                      <a:pt x="20296" y="16592"/>
                      <a:pt x="20029" y="16592"/>
                    </a:cubicBezTo>
                    <a:cubicBezTo>
                      <a:pt x="19873" y="16597"/>
                      <a:pt x="19716" y="16599"/>
                      <a:pt x="19557" y="16599"/>
                    </a:cubicBezTo>
                    <a:cubicBezTo>
                      <a:pt x="19175" y="16599"/>
                      <a:pt x="18788" y="16587"/>
                      <a:pt x="18405" y="16574"/>
                    </a:cubicBezTo>
                    <a:cubicBezTo>
                      <a:pt x="17872" y="16549"/>
                      <a:pt x="17330" y="16523"/>
                      <a:pt x="16797" y="16463"/>
                    </a:cubicBezTo>
                    <a:cubicBezTo>
                      <a:pt x="16522" y="16445"/>
                      <a:pt x="16256" y="16411"/>
                      <a:pt x="15989" y="16377"/>
                    </a:cubicBezTo>
                    <a:cubicBezTo>
                      <a:pt x="15723" y="16351"/>
                      <a:pt x="15448" y="16317"/>
                      <a:pt x="15181" y="16274"/>
                    </a:cubicBezTo>
                    <a:close/>
                    <a:moveTo>
                      <a:pt x="14468" y="16420"/>
                    </a:moveTo>
                    <a:lnTo>
                      <a:pt x="15396" y="16523"/>
                    </a:lnTo>
                    <a:cubicBezTo>
                      <a:pt x="15714" y="16549"/>
                      <a:pt x="16023" y="16574"/>
                      <a:pt x="16333" y="16592"/>
                    </a:cubicBezTo>
                    <a:cubicBezTo>
                      <a:pt x="16960" y="16635"/>
                      <a:pt x="17588" y="16678"/>
                      <a:pt x="18216" y="16712"/>
                    </a:cubicBezTo>
                    <a:cubicBezTo>
                      <a:pt x="18525" y="16738"/>
                      <a:pt x="18834" y="16738"/>
                      <a:pt x="19161" y="16746"/>
                    </a:cubicBezTo>
                    <a:cubicBezTo>
                      <a:pt x="19471" y="16755"/>
                      <a:pt x="19780" y="16755"/>
                      <a:pt x="20107" y="16764"/>
                    </a:cubicBezTo>
                    <a:cubicBezTo>
                      <a:pt x="20319" y="16769"/>
                      <a:pt x="20529" y="16771"/>
                      <a:pt x="20738" y="16771"/>
                    </a:cubicBezTo>
                    <a:cubicBezTo>
                      <a:pt x="21157" y="16771"/>
                      <a:pt x="21574" y="16764"/>
                      <a:pt x="21998" y="16764"/>
                    </a:cubicBezTo>
                    <a:lnTo>
                      <a:pt x="21525" y="16789"/>
                    </a:lnTo>
                    <a:cubicBezTo>
                      <a:pt x="21362" y="16798"/>
                      <a:pt x="21216" y="16798"/>
                      <a:pt x="21052" y="16807"/>
                    </a:cubicBezTo>
                    <a:cubicBezTo>
                      <a:pt x="20743" y="16824"/>
                      <a:pt x="20416" y="16824"/>
                      <a:pt x="20107" y="16824"/>
                    </a:cubicBezTo>
                    <a:cubicBezTo>
                      <a:pt x="19471" y="16824"/>
                      <a:pt x="18852" y="16807"/>
                      <a:pt x="18216" y="16781"/>
                    </a:cubicBezTo>
                    <a:cubicBezTo>
                      <a:pt x="17588" y="16746"/>
                      <a:pt x="16960" y="16703"/>
                      <a:pt x="16333" y="16652"/>
                    </a:cubicBezTo>
                    <a:lnTo>
                      <a:pt x="15396" y="16549"/>
                    </a:lnTo>
                    <a:cubicBezTo>
                      <a:pt x="15086" y="16506"/>
                      <a:pt x="14777" y="16480"/>
                      <a:pt x="14468" y="16420"/>
                    </a:cubicBezTo>
                    <a:close/>
                    <a:moveTo>
                      <a:pt x="6748" y="15165"/>
                    </a:moveTo>
                    <a:cubicBezTo>
                      <a:pt x="10952" y="15165"/>
                      <a:pt x="13978" y="16067"/>
                      <a:pt x="13978" y="16067"/>
                    </a:cubicBezTo>
                    <a:cubicBezTo>
                      <a:pt x="13978" y="16067"/>
                      <a:pt x="13849" y="16265"/>
                      <a:pt x="14021" y="16437"/>
                    </a:cubicBezTo>
                    <a:cubicBezTo>
                      <a:pt x="13874" y="16411"/>
                      <a:pt x="13720" y="16394"/>
                      <a:pt x="13582" y="16368"/>
                    </a:cubicBezTo>
                    <a:lnTo>
                      <a:pt x="12757" y="16248"/>
                    </a:lnTo>
                    <a:lnTo>
                      <a:pt x="11932" y="16136"/>
                    </a:lnTo>
                    <a:lnTo>
                      <a:pt x="10264" y="15887"/>
                    </a:lnTo>
                    <a:lnTo>
                      <a:pt x="6929" y="15371"/>
                    </a:lnTo>
                    <a:lnTo>
                      <a:pt x="6929" y="15371"/>
                    </a:lnTo>
                    <a:cubicBezTo>
                      <a:pt x="8029" y="15629"/>
                      <a:pt x="9121" y="15852"/>
                      <a:pt x="10230" y="16059"/>
                    </a:cubicBezTo>
                    <a:cubicBezTo>
                      <a:pt x="11339" y="16265"/>
                      <a:pt x="12447" y="16445"/>
                      <a:pt x="13565" y="16592"/>
                    </a:cubicBezTo>
                    <a:cubicBezTo>
                      <a:pt x="14682" y="16746"/>
                      <a:pt x="15783" y="16884"/>
                      <a:pt x="16917" y="16970"/>
                    </a:cubicBezTo>
                    <a:cubicBezTo>
                      <a:pt x="17832" y="17041"/>
                      <a:pt x="18764" y="17088"/>
                      <a:pt x="19690" y="17088"/>
                    </a:cubicBezTo>
                    <a:cubicBezTo>
                      <a:pt x="19887" y="17088"/>
                      <a:pt x="20083" y="17086"/>
                      <a:pt x="20279" y="17082"/>
                    </a:cubicBezTo>
                    <a:cubicBezTo>
                      <a:pt x="21044" y="17107"/>
                      <a:pt x="21628" y="17133"/>
                      <a:pt x="21817" y="17133"/>
                    </a:cubicBezTo>
                    <a:lnTo>
                      <a:pt x="21886" y="17133"/>
                    </a:lnTo>
                    <a:cubicBezTo>
                      <a:pt x="23511" y="17133"/>
                      <a:pt x="24826" y="16978"/>
                      <a:pt x="24826" y="16978"/>
                    </a:cubicBezTo>
                    <a:lnTo>
                      <a:pt x="24826" y="16978"/>
                    </a:lnTo>
                    <a:cubicBezTo>
                      <a:pt x="24826" y="16978"/>
                      <a:pt x="24295" y="16991"/>
                      <a:pt x="23717" y="16991"/>
                    </a:cubicBezTo>
                    <a:cubicBezTo>
                      <a:pt x="23015" y="16991"/>
                      <a:pt x="22245" y="16973"/>
                      <a:pt x="22273" y="16892"/>
                    </a:cubicBezTo>
                    <a:cubicBezTo>
                      <a:pt x="22350" y="16738"/>
                      <a:pt x="22299" y="16540"/>
                      <a:pt x="22299" y="16540"/>
                    </a:cubicBezTo>
                    <a:cubicBezTo>
                      <a:pt x="24789" y="16540"/>
                      <a:pt x="24895" y="16240"/>
                      <a:pt x="24895" y="16239"/>
                    </a:cubicBezTo>
                    <a:lnTo>
                      <a:pt x="24895" y="16239"/>
                    </a:lnTo>
                    <a:cubicBezTo>
                      <a:pt x="24886" y="16265"/>
                      <a:pt x="24895" y="16291"/>
                      <a:pt x="24912" y="16334"/>
                    </a:cubicBezTo>
                    <a:cubicBezTo>
                      <a:pt x="24895" y="16351"/>
                      <a:pt x="24878" y="16351"/>
                      <a:pt x="24869" y="16360"/>
                    </a:cubicBezTo>
                    <a:cubicBezTo>
                      <a:pt x="24826" y="16377"/>
                      <a:pt x="24783" y="16394"/>
                      <a:pt x="24723" y="16411"/>
                    </a:cubicBezTo>
                    <a:cubicBezTo>
                      <a:pt x="24628" y="16445"/>
                      <a:pt x="24534" y="16480"/>
                      <a:pt x="24439" y="16497"/>
                    </a:cubicBezTo>
                    <a:cubicBezTo>
                      <a:pt x="24241" y="16540"/>
                      <a:pt x="24035" y="16583"/>
                      <a:pt x="23837" y="16609"/>
                    </a:cubicBezTo>
                    <a:cubicBezTo>
                      <a:pt x="23734" y="16617"/>
                      <a:pt x="23631" y="16626"/>
                      <a:pt x="23537" y="16635"/>
                    </a:cubicBezTo>
                    <a:cubicBezTo>
                      <a:pt x="23425" y="16652"/>
                      <a:pt x="23330" y="16652"/>
                      <a:pt x="23218" y="16660"/>
                    </a:cubicBezTo>
                    <a:cubicBezTo>
                      <a:pt x="23115" y="16660"/>
                      <a:pt x="23021" y="16669"/>
                      <a:pt x="22909" y="16669"/>
                    </a:cubicBezTo>
                    <a:lnTo>
                      <a:pt x="22600" y="16678"/>
                    </a:lnTo>
                    <a:lnTo>
                      <a:pt x="22909" y="16703"/>
                    </a:lnTo>
                    <a:cubicBezTo>
                      <a:pt x="23021" y="16712"/>
                      <a:pt x="23115" y="16712"/>
                      <a:pt x="23218" y="16712"/>
                    </a:cubicBezTo>
                    <a:cubicBezTo>
                      <a:pt x="23330" y="16712"/>
                      <a:pt x="23425" y="16712"/>
                      <a:pt x="23537" y="16721"/>
                    </a:cubicBezTo>
                    <a:lnTo>
                      <a:pt x="23846" y="16721"/>
                    </a:lnTo>
                    <a:cubicBezTo>
                      <a:pt x="24044" y="16712"/>
                      <a:pt x="24259" y="16703"/>
                      <a:pt x="24465" y="16669"/>
                    </a:cubicBezTo>
                    <a:cubicBezTo>
                      <a:pt x="24577" y="16660"/>
                      <a:pt x="24671" y="16635"/>
                      <a:pt x="24783" y="16609"/>
                    </a:cubicBezTo>
                    <a:cubicBezTo>
                      <a:pt x="24817" y="16592"/>
                      <a:pt x="24878" y="16583"/>
                      <a:pt x="24921" y="16566"/>
                    </a:cubicBezTo>
                    <a:lnTo>
                      <a:pt x="24921" y="16566"/>
                    </a:lnTo>
                    <a:cubicBezTo>
                      <a:pt x="24921" y="16789"/>
                      <a:pt x="24895" y="17047"/>
                      <a:pt x="24843" y="17314"/>
                    </a:cubicBezTo>
                    <a:cubicBezTo>
                      <a:pt x="24568" y="17348"/>
                      <a:pt x="23322" y="17443"/>
                      <a:pt x="18473" y="17443"/>
                    </a:cubicBezTo>
                    <a:cubicBezTo>
                      <a:pt x="12637" y="17443"/>
                      <a:pt x="7660" y="16196"/>
                      <a:pt x="7659" y="16196"/>
                    </a:cubicBezTo>
                    <a:lnTo>
                      <a:pt x="7659" y="16196"/>
                    </a:lnTo>
                    <a:cubicBezTo>
                      <a:pt x="7660" y="16196"/>
                      <a:pt x="10909" y="17606"/>
                      <a:pt x="18525" y="17812"/>
                    </a:cubicBezTo>
                    <a:cubicBezTo>
                      <a:pt x="19428" y="17837"/>
                      <a:pt x="20238" y="17846"/>
                      <a:pt x="20955" y="17846"/>
                    </a:cubicBezTo>
                    <a:cubicBezTo>
                      <a:pt x="23021" y="17846"/>
                      <a:pt x="24302" y="17767"/>
                      <a:pt x="24749" y="17735"/>
                    </a:cubicBezTo>
                    <a:lnTo>
                      <a:pt x="24749" y="17735"/>
                    </a:lnTo>
                    <a:cubicBezTo>
                      <a:pt x="24706" y="17855"/>
                      <a:pt x="24663" y="17958"/>
                      <a:pt x="24620" y="18070"/>
                    </a:cubicBezTo>
                    <a:cubicBezTo>
                      <a:pt x="23150" y="18113"/>
                      <a:pt x="21663" y="18130"/>
                      <a:pt x="20193" y="18139"/>
                    </a:cubicBezTo>
                    <a:cubicBezTo>
                      <a:pt x="19440" y="18148"/>
                      <a:pt x="18690" y="18152"/>
                      <a:pt x="17940" y="18152"/>
                    </a:cubicBezTo>
                    <a:cubicBezTo>
                      <a:pt x="17190" y="18152"/>
                      <a:pt x="16440" y="18148"/>
                      <a:pt x="15688" y="18139"/>
                    </a:cubicBezTo>
                    <a:lnTo>
                      <a:pt x="15688" y="18139"/>
                    </a:lnTo>
                    <a:cubicBezTo>
                      <a:pt x="17193" y="18199"/>
                      <a:pt x="18688" y="18225"/>
                      <a:pt x="20193" y="18251"/>
                    </a:cubicBezTo>
                    <a:cubicBezTo>
                      <a:pt x="21628" y="18268"/>
                      <a:pt x="23064" y="18285"/>
                      <a:pt x="24499" y="18285"/>
                    </a:cubicBezTo>
                    <a:cubicBezTo>
                      <a:pt x="24448" y="18371"/>
                      <a:pt x="24396" y="18440"/>
                      <a:pt x="24327" y="18509"/>
                    </a:cubicBezTo>
                    <a:lnTo>
                      <a:pt x="9181" y="18509"/>
                    </a:lnTo>
                    <a:lnTo>
                      <a:pt x="17923" y="18723"/>
                    </a:lnTo>
                    <a:lnTo>
                      <a:pt x="8889" y="18723"/>
                    </a:lnTo>
                    <a:cubicBezTo>
                      <a:pt x="8889" y="18723"/>
                      <a:pt x="8914" y="18216"/>
                      <a:pt x="8734" y="17692"/>
                    </a:cubicBezTo>
                    <a:lnTo>
                      <a:pt x="8734" y="17692"/>
                    </a:lnTo>
                    <a:cubicBezTo>
                      <a:pt x="10058" y="18044"/>
                      <a:pt x="13823" y="18053"/>
                      <a:pt x="13823" y="18053"/>
                    </a:cubicBezTo>
                    <a:cubicBezTo>
                      <a:pt x="13823" y="18053"/>
                      <a:pt x="9585" y="17666"/>
                      <a:pt x="8158" y="16841"/>
                    </a:cubicBezTo>
                    <a:cubicBezTo>
                      <a:pt x="8115" y="16807"/>
                      <a:pt x="8072" y="16781"/>
                      <a:pt x="8029" y="16755"/>
                    </a:cubicBezTo>
                    <a:cubicBezTo>
                      <a:pt x="7075" y="16196"/>
                      <a:pt x="6688" y="15165"/>
                      <a:pt x="6688" y="15165"/>
                    </a:cubicBezTo>
                    <a:close/>
                    <a:moveTo>
                      <a:pt x="13290" y="1"/>
                    </a:moveTo>
                    <a:cubicBezTo>
                      <a:pt x="13204" y="542"/>
                      <a:pt x="13187" y="1084"/>
                      <a:pt x="13161" y="1626"/>
                    </a:cubicBezTo>
                    <a:lnTo>
                      <a:pt x="12465" y="2193"/>
                    </a:lnTo>
                    <a:cubicBezTo>
                      <a:pt x="12043" y="2193"/>
                      <a:pt x="11657" y="2219"/>
                      <a:pt x="11364" y="2245"/>
                    </a:cubicBezTo>
                    <a:cubicBezTo>
                      <a:pt x="11364" y="2245"/>
                      <a:pt x="11261" y="2666"/>
                      <a:pt x="11132" y="3147"/>
                    </a:cubicBezTo>
                    <a:lnTo>
                      <a:pt x="6963" y="6706"/>
                    </a:lnTo>
                    <a:lnTo>
                      <a:pt x="1427" y="11245"/>
                    </a:lnTo>
                    <a:lnTo>
                      <a:pt x="0" y="10557"/>
                    </a:lnTo>
                    <a:lnTo>
                      <a:pt x="5725" y="14339"/>
                    </a:lnTo>
                    <a:lnTo>
                      <a:pt x="5691" y="14374"/>
                    </a:lnTo>
                    <a:cubicBezTo>
                      <a:pt x="5717" y="14357"/>
                      <a:pt x="5725" y="14357"/>
                      <a:pt x="5751" y="14348"/>
                    </a:cubicBezTo>
                    <a:lnTo>
                      <a:pt x="6611" y="14915"/>
                    </a:lnTo>
                    <a:cubicBezTo>
                      <a:pt x="6550" y="14924"/>
                      <a:pt x="6507" y="14958"/>
                      <a:pt x="6490" y="15001"/>
                    </a:cubicBezTo>
                    <a:cubicBezTo>
                      <a:pt x="6447" y="15070"/>
                      <a:pt x="6439" y="15139"/>
                      <a:pt x="6465" y="15208"/>
                    </a:cubicBezTo>
                    <a:cubicBezTo>
                      <a:pt x="6490" y="15251"/>
                      <a:pt x="6894" y="16317"/>
                      <a:pt x="7909" y="16918"/>
                    </a:cubicBezTo>
                    <a:cubicBezTo>
                      <a:pt x="8725" y="17400"/>
                      <a:pt x="8657" y="18655"/>
                      <a:pt x="8657" y="18663"/>
                    </a:cubicBezTo>
                    <a:cubicBezTo>
                      <a:pt x="8657" y="18732"/>
                      <a:pt x="8682" y="18784"/>
                      <a:pt x="8725" y="18835"/>
                    </a:cubicBezTo>
                    <a:cubicBezTo>
                      <a:pt x="8768" y="18878"/>
                      <a:pt x="8820" y="18913"/>
                      <a:pt x="8889" y="18913"/>
                    </a:cubicBezTo>
                    <a:lnTo>
                      <a:pt x="23829" y="18913"/>
                    </a:lnTo>
                    <a:cubicBezTo>
                      <a:pt x="24027" y="18913"/>
                      <a:pt x="24319" y="18835"/>
                      <a:pt x="24577" y="18509"/>
                    </a:cubicBezTo>
                    <a:cubicBezTo>
                      <a:pt x="25032" y="17915"/>
                      <a:pt x="25239" y="16729"/>
                      <a:pt x="25092" y="16153"/>
                    </a:cubicBezTo>
                    <a:cubicBezTo>
                      <a:pt x="25075" y="16102"/>
                      <a:pt x="25049" y="16059"/>
                      <a:pt x="25006" y="16024"/>
                    </a:cubicBezTo>
                    <a:lnTo>
                      <a:pt x="25325" y="15594"/>
                    </a:lnTo>
                    <a:lnTo>
                      <a:pt x="25479" y="15603"/>
                    </a:lnTo>
                    <a:cubicBezTo>
                      <a:pt x="25479" y="15603"/>
                      <a:pt x="24972" y="14142"/>
                      <a:pt x="24964" y="12534"/>
                    </a:cubicBezTo>
                    <a:cubicBezTo>
                      <a:pt x="24972" y="12422"/>
                      <a:pt x="24998" y="12328"/>
                      <a:pt x="25006" y="12251"/>
                    </a:cubicBezTo>
                    <a:cubicBezTo>
                      <a:pt x="25058" y="11932"/>
                      <a:pt x="25084" y="11778"/>
                      <a:pt x="24895" y="11580"/>
                    </a:cubicBezTo>
                    <a:cubicBezTo>
                      <a:pt x="24706" y="11262"/>
                      <a:pt x="22909" y="8322"/>
                      <a:pt x="22049" y="6182"/>
                    </a:cubicBezTo>
                    <a:lnTo>
                      <a:pt x="22041" y="5262"/>
                    </a:lnTo>
                    <a:cubicBezTo>
                      <a:pt x="22041" y="4712"/>
                      <a:pt x="22041" y="4170"/>
                      <a:pt x="21946" y="3620"/>
                    </a:cubicBezTo>
                    <a:cubicBezTo>
                      <a:pt x="21834" y="4161"/>
                      <a:pt x="21826" y="4712"/>
                      <a:pt x="21817" y="5245"/>
                    </a:cubicBezTo>
                    <a:lnTo>
                      <a:pt x="20141" y="3577"/>
                    </a:lnTo>
                    <a:cubicBezTo>
                      <a:pt x="20098" y="3388"/>
                      <a:pt x="20081" y="3216"/>
                      <a:pt x="20107" y="3078"/>
                    </a:cubicBezTo>
                    <a:cubicBezTo>
                      <a:pt x="20107" y="3078"/>
                      <a:pt x="19909" y="3061"/>
                      <a:pt x="19608" y="3044"/>
                    </a:cubicBezTo>
                    <a:lnTo>
                      <a:pt x="18405" y="1840"/>
                    </a:lnTo>
                    <a:cubicBezTo>
                      <a:pt x="18396" y="1385"/>
                      <a:pt x="18387" y="929"/>
                      <a:pt x="18319" y="474"/>
                    </a:cubicBezTo>
                    <a:cubicBezTo>
                      <a:pt x="18258" y="895"/>
                      <a:pt x="18224" y="1299"/>
                      <a:pt x="18216" y="1720"/>
                    </a:cubicBezTo>
                    <a:lnTo>
                      <a:pt x="13376" y="1677"/>
                    </a:lnTo>
                    <a:cubicBezTo>
                      <a:pt x="13376" y="1118"/>
                      <a:pt x="13367" y="560"/>
                      <a:pt x="13290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48"/>
              <p:cNvSpPr/>
              <p:nvPr/>
            </p:nvSpPr>
            <p:spPr>
              <a:xfrm>
                <a:off x="1829750" y="1727400"/>
                <a:ext cx="118000" cy="10317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127" extrusionOk="0">
                    <a:moveTo>
                      <a:pt x="4720" y="1"/>
                    </a:moveTo>
                    <a:cubicBezTo>
                      <a:pt x="4720" y="1"/>
                      <a:pt x="4651" y="70"/>
                      <a:pt x="4522" y="173"/>
                    </a:cubicBezTo>
                    <a:cubicBezTo>
                      <a:pt x="4393" y="284"/>
                      <a:pt x="4195" y="439"/>
                      <a:pt x="3972" y="637"/>
                    </a:cubicBezTo>
                    <a:cubicBezTo>
                      <a:pt x="3748" y="826"/>
                      <a:pt x="3490" y="1041"/>
                      <a:pt x="3207" y="1290"/>
                    </a:cubicBezTo>
                    <a:cubicBezTo>
                      <a:pt x="2923" y="1531"/>
                      <a:pt x="2639" y="1789"/>
                      <a:pt x="2339" y="2047"/>
                    </a:cubicBezTo>
                    <a:cubicBezTo>
                      <a:pt x="2046" y="2296"/>
                      <a:pt x="1745" y="2554"/>
                      <a:pt x="1479" y="2803"/>
                    </a:cubicBezTo>
                    <a:cubicBezTo>
                      <a:pt x="1195" y="3052"/>
                      <a:pt x="946" y="3276"/>
                      <a:pt x="723" y="3474"/>
                    </a:cubicBezTo>
                    <a:cubicBezTo>
                      <a:pt x="508" y="3663"/>
                      <a:pt x="327" y="3835"/>
                      <a:pt x="198" y="3946"/>
                    </a:cubicBezTo>
                    <a:cubicBezTo>
                      <a:pt x="69" y="4067"/>
                      <a:pt x="0" y="4127"/>
                      <a:pt x="0" y="4127"/>
                    </a:cubicBezTo>
                    <a:cubicBezTo>
                      <a:pt x="0" y="4127"/>
                      <a:pt x="78" y="4067"/>
                      <a:pt x="207" y="3955"/>
                    </a:cubicBezTo>
                    <a:cubicBezTo>
                      <a:pt x="336" y="3852"/>
                      <a:pt x="533" y="3689"/>
                      <a:pt x="757" y="3491"/>
                    </a:cubicBezTo>
                    <a:cubicBezTo>
                      <a:pt x="980" y="3302"/>
                      <a:pt x="1238" y="3087"/>
                      <a:pt x="1522" y="2838"/>
                    </a:cubicBezTo>
                    <a:cubicBezTo>
                      <a:pt x="1797" y="2605"/>
                      <a:pt x="2089" y="2348"/>
                      <a:pt x="2390" y="2090"/>
                    </a:cubicBezTo>
                    <a:cubicBezTo>
                      <a:pt x="2682" y="1832"/>
                      <a:pt x="2975" y="1574"/>
                      <a:pt x="3250" y="1325"/>
                    </a:cubicBezTo>
                    <a:cubicBezTo>
                      <a:pt x="3533" y="1075"/>
                      <a:pt x="3774" y="852"/>
                      <a:pt x="4006" y="654"/>
                    </a:cubicBezTo>
                    <a:cubicBezTo>
                      <a:pt x="4221" y="465"/>
                      <a:pt x="4402" y="293"/>
                      <a:pt x="4531" y="181"/>
                    </a:cubicBezTo>
                    <a:cubicBezTo>
                      <a:pt x="4660" y="70"/>
                      <a:pt x="4720" y="1"/>
                      <a:pt x="4720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48"/>
              <p:cNvSpPr/>
              <p:nvPr/>
            </p:nvSpPr>
            <p:spPr>
              <a:xfrm>
                <a:off x="1850175" y="2023975"/>
                <a:ext cx="154750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818" extrusionOk="0">
                    <a:moveTo>
                      <a:pt x="0" y="1"/>
                    </a:moveTo>
                    <a:cubicBezTo>
                      <a:pt x="258" y="26"/>
                      <a:pt x="524" y="35"/>
                      <a:pt x="774" y="69"/>
                    </a:cubicBezTo>
                    <a:cubicBezTo>
                      <a:pt x="1040" y="69"/>
                      <a:pt x="1298" y="87"/>
                      <a:pt x="1556" y="121"/>
                    </a:cubicBezTo>
                    <a:cubicBezTo>
                      <a:pt x="2072" y="172"/>
                      <a:pt x="2588" y="241"/>
                      <a:pt x="3103" y="310"/>
                    </a:cubicBezTo>
                    <a:cubicBezTo>
                      <a:pt x="3619" y="379"/>
                      <a:pt x="4135" y="465"/>
                      <a:pt x="4651" y="551"/>
                    </a:cubicBezTo>
                    <a:lnTo>
                      <a:pt x="5416" y="680"/>
                    </a:lnTo>
                    <a:cubicBezTo>
                      <a:pt x="5674" y="723"/>
                      <a:pt x="5940" y="766"/>
                      <a:pt x="6189" y="817"/>
                    </a:cubicBezTo>
                    <a:cubicBezTo>
                      <a:pt x="5691" y="688"/>
                      <a:pt x="5175" y="594"/>
                      <a:pt x="4668" y="499"/>
                    </a:cubicBezTo>
                    <a:cubicBezTo>
                      <a:pt x="4152" y="396"/>
                      <a:pt x="3636" y="327"/>
                      <a:pt x="3120" y="250"/>
                    </a:cubicBezTo>
                    <a:cubicBezTo>
                      <a:pt x="2605" y="172"/>
                      <a:pt x="2089" y="121"/>
                      <a:pt x="1565" y="78"/>
                    </a:cubicBezTo>
                    <a:cubicBezTo>
                      <a:pt x="1049" y="35"/>
                      <a:pt x="524" y="1"/>
                      <a:pt x="0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48"/>
              <p:cNvSpPr/>
              <p:nvPr/>
            </p:nvSpPr>
            <p:spPr>
              <a:xfrm>
                <a:off x="1961475" y="1707850"/>
                <a:ext cx="76100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1067" extrusionOk="0">
                    <a:moveTo>
                      <a:pt x="3044" y="1"/>
                    </a:moveTo>
                    <a:cubicBezTo>
                      <a:pt x="3044" y="1"/>
                      <a:pt x="2992" y="9"/>
                      <a:pt x="2898" y="18"/>
                    </a:cubicBezTo>
                    <a:cubicBezTo>
                      <a:pt x="2812" y="44"/>
                      <a:pt x="2683" y="61"/>
                      <a:pt x="2545" y="95"/>
                    </a:cubicBezTo>
                    <a:cubicBezTo>
                      <a:pt x="2399" y="129"/>
                      <a:pt x="2227" y="172"/>
                      <a:pt x="2038" y="224"/>
                    </a:cubicBezTo>
                    <a:cubicBezTo>
                      <a:pt x="1858" y="276"/>
                      <a:pt x="1669" y="344"/>
                      <a:pt x="1471" y="405"/>
                    </a:cubicBezTo>
                    <a:cubicBezTo>
                      <a:pt x="1282" y="473"/>
                      <a:pt x="1093" y="551"/>
                      <a:pt x="921" y="619"/>
                    </a:cubicBezTo>
                    <a:cubicBezTo>
                      <a:pt x="749" y="697"/>
                      <a:pt x="594" y="774"/>
                      <a:pt x="448" y="834"/>
                    </a:cubicBezTo>
                    <a:cubicBezTo>
                      <a:pt x="302" y="903"/>
                      <a:pt x="199" y="955"/>
                      <a:pt x="121" y="998"/>
                    </a:cubicBezTo>
                    <a:cubicBezTo>
                      <a:pt x="44" y="1041"/>
                      <a:pt x="1" y="1066"/>
                      <a:pt x="1" y="1066"/>
                    </a:cubicBezTo>
                    <a:cubicBezTo>
                      <a:pt x="1" y="1066"/>
                      <a:pt x="44" y="1041"/>
                      <a:pt x="130" y="1006"/>
                    </a:cubicBezTo>
                    <a:cubicBezTo>
                      <a:pt x="216" y="981"/>
                      <a:pt x="319" y="920"/>
                      <a:pt x="465" y="869"/>
                    </a:cubicBezTo>
                    <a:cubicBezTo>
                      <a:pt x="603" y="817"/>
                      <a:pt x="766" y="748"/>
                      <a:pt x="946" y="680"/>
                    </a:cubicBezTo>
                    <a:cubicBezTo>
                      <a:pt x="1118" y="611"/>
                      <a:pt x="1308" y="534"/>
                      <a:pt x="1505" y="473"/>
                    </a:cubicBezTo>
                    <a:cubicBezTo>
                      <a:pt x="1703" y="405"/>
                      <a:pt x="1883" y="344"/>
                      <a:pt x="2064" y="293"/>
                    </a:cubicBezTo>
                    <a:cubicBezTo>
                      <a:pt x="2245" y="233"/>
                      <a:pt x="2408" y="181"/>
                      <a:pt x="2563" y="138"/>
                    </a:cubicBezTo>
                    <a:cubicBezTo>
                      <a:pt x="2700" y="95"/>
                      <a:pt x="2829" y="61"/>
                      <a:pt x="2915" y="44"/>
                    </a:cubicBezTo>
                    <a:cubicBezTo>
                      <a:pt x="3001" y="18"/>
                      <a:pt x="3044" y="1"/>
                      <a:pt x="3044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48"/>
              <p:cNvSpPr/>
              <p:nvPr/>
            </p:nvSpPr>
            <p:spPr>
              <a:xfrm>
                <a:off x="1985975" y="1716225"/>
                <a:ext cx="3872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517" extrusionOk="0">
                    <a:moveTo>
                      <a:pt x="1548" y="1"/>
                    </a:moveTo>
                    <a:lnTo>
                      <a:pt x="1548" y="1"/>
                    </a:lnTo>
                    <a:cubicBezTo>
                      <a:pt x="1548" y="1"/>
                      <a:pt x="1522" y="9"/>
                      <a:pt x="1479" y="9"/>
                    </a:cubicBezTo>
                    <a:cubicBezTo>
                      <a:pt x="1436" y="18"/>
                      <a:pt x="1376" y="27"/>
                      <a:pt x="1299" y="52"/>
                    </a:cubicBezTo>
                    <a:cubicBezTo>
                      <a:pt x="1222" y="70"/>
                      <a:pt x="1136" y="95"/>
                      <a:pt x="1050" y="130"/>
                    </a:cubicBezTo>
                    <a:cubicBezTo>
                      <a:pt x="955" y="156"/>
                      <a:pt x="860" y="190"/>
                      <a:pt x="766" y="216"/>
                    </a:cubicBezTo>
                    <a:cubicBezTo>
                      <a:pt x="663" y="241"/>
                      <a:pt x="568" y="276"/>
                      <a:pt x="482" y="310"/>
                    </a:cubicBezTo>
                    <a:cubicBezTo>
                      <a:pt x="396" y="345"/>
                      <a:pt x="310" y="370"/>
                      <a:pt x="233" y="405"/>
                    </a:cubicBezTo>
                    <a:cubicBezTo>
                      <a:pt x="164" y="439"/>
                      <a:pt x="104" y="456"/>
                      <a:pt x="61" y="482"/>
                    </a:cubicBezTo>
                    <a:lnTo>
                      <a:pt x="19" y="506"/>
                    </a:lnTo>
                    <a:lnTo>
                      <a:pt x="19" y="506"/>
                    </a:lnTo>
                    <a:cubicBezTo>
                      <a:pt x="28" y="503"/>
                      <a:pt x="42" y="499"/>
                      <a:pt x="61" y="499"/>
                    </a:cubicBezTo>
                    <a:cubicBezTo>
                      <a:pt x="104" y="491"/>
                      <a:pt x="173" y="482"/>
                      <a:pt x="250" y="456"/>
                    </a:cubicBezTo>
                    <a:cubicBezTo>
                      <a:pt x="319" y="439"/>
                      <a:pt x="405" y="413"/>
                      <a:pt x="491" y="379"/>
                    </a:cubicBezTo>
                    <a:cubicBezTo>
                      <a:pt x="594" y="353"/>
                      <a:pt x="689" y="319"/>
                      <a:pt x="783" y="302"/>
                    </a:cubicBezTo>
                    <a:cubicBezTo>
                      <a:pt x="878" y="267"/>
                      <a:pt x="981" y="233"/>
                      <a:pt x="1067" y="199"/>
                    </a:cubicBezTo>
                    <a:cubicBezTo>
                      <a:pt x="1153" y="164"/>
                      <a:pt x="1239" y="130"/>
                      <a:pt x="1307" y="104"/>
                    </a:cubicBezTo>
                    <a:cubicBezTo>
                      <a:pt x="1385" y="70"/>
                      <a:pt x="1436" y="52"/>
                      <a:pt x="1479" y="27"/>
                    </a:cubicBezTo>
                    <a:lnTo>
                      <a:pt x="1548" y="1"/>
                    </a:lnTo>
                    <a:close/>
                    <a:moveTo>
                      <a:pt x="19" y="506"/>
                    </a:moveTo>
                    <a:cubicBezTo>
                      <a:pt x="6" y="511"/>
                      <a:pt x="1" y="517"/>
                      <a:pt x="1" y="517"/>
                    </a:cubicBezTo>
                    <a:lnTo>
                      <a:pt x="19" y="506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48"/>
              <p:cNvSpPr/>
              <p:nvPr/>
            </p:nvSpPr>
            <p:spPr>
              <a:xfrm>
                <a:off x="2009625" y="1725050"/>
                <a:ext cx="27750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362" extrusionOk="0">
                    <a:moveTo>
                      <a:pt x="1109" y="0"/>
                    </a:moveTo>
                    <a:cubicBezTo>
                      <a:pt x="1109" y="0"/>
                      <a:pt x="1084" y="0"/>
                      <a:pt x="1049" y="9"/>
                    </a:cubicBezTo>
                    <a:cubicBezTo>
                      <a:pt x="1023" y="17"/>
                      <a:pt x="980" y="17"/>
                      <a:pt x="920" y="43"/>
                    </a:cubicBezTo>
                    <a:cubicBezTo>
                      <a:pt x="869" y="52"/>
                      <a:pt x="808" y="69"/>
                      <a:pt x="740" y="86"/>
                    </a:cubicBezTo>
                    <a:cubicBezTo>
                      <a:pt x="680" y="103"/>
                      <a:pt x="602" y="129"/>
                      <a:pt x="533" y="146"/>
                    </a:cubicBezTo>
                    <a:cubicBezTo>
                      <a:pt x="473" y="172"/>
                      <a:pt x="396" y="198"/>
                      <a:pt x="336" y="224"/>
                    </a:cubicBezTo>
                    <a:cubicBezTo>
                      <a:pt x="267" y="241"/>
                      <a:pt x="215" y="275"/>
                      <a:pt x="164" y="284"/>
                    </a:cubicBezTo>
                    <a:cubicBezTo>
                      <a:pt x="104" y="310"/>
                      <a:pt x="61" y="327"/>
                      <a:pt x="43" y="344"/>
                    </a:cubicBezTo>
                    <a:cubicBezTo>
                      <a:pt x="9" y="353"/>
                      <a:pt x="0" y="361"/>
                      <a:pt x="0" y="361"/>
                    </a:cubicBezTo>
                    <a:cubicBezTo>
                      <a:pt x="0" y="361"/>
                      <a:pt x="18" y="361"/>
                      <a:pt x="52" y="353"/>
                    </a:cubicBezTo>
                    <a:cubicBezTo>
                      <a:pt x="86" y="344"/>
                      <a:pt x="129" y="344"/>
                      <a:pt x="181" y="318"/>
                    </a:cubicBezTo>
                    <a:cubicBezTo>
                      <a:pt x="233" y="310"/>
                      <a:pt x="301" y="293"/>
                      <a:pt x="361" y="275"/>
                    </a:cubicBezTo>
                    <a:cubicBezTo>
                      <a:pt x="430" y="258"/>
                      <a:pt x="508" y="232"/>
                      <a:pt x="568" y="215"/>
                    </a:cubicBezTo>
                    <a:cubicBezTo>
                      <a:pt x="645" y="181"/>
                      <a:pt x="705" y="164"/>
                      <a:pt x="774" y="138"/>
                    </a:cubicBezTo>
                    <a:cubicBezTo>
                      <a:pt x="834" y="112"/>
                      <a:pt x="894" y="86"/>
                      <a:pt x="946" y="69"/>
                    </a:cubicBezTo>
                    <a:cubicBezTo>
                      <a:pt x="998" y="52"/>
                      <a:pt x="1041" y="26"/>
                      <a:pt x="1066" y="17"/>
                    </a:cubicBezTo>
                    <a:cubicBezTo>
                      <a:pt x="1092" y="9"/>
                      <a:pt x="1109" y="0"/>
                      <a:pt x="1109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48"/>
              <p:cNvSpPr/>
              <p:nvPr/>
            </p:nvSpPr>
            <p:spPr>
              <a:xfrm>
                <a:off x="1948800" y="1768875"/>
                <a:ext cx="8450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1093" extrusionOk="0">
                    <a:moveTo>
                      <a:pt x="3379" y="1"/>
                    </a:moveTo>
                    <a:lnTo>
                      <a:pt x="3379" y="1"/>
                    </a:lnTo>
                    <a:cubicBezTo>
                      <a:pt x="3378" y="1"/>
                      <a:pt x="3318" y="10"/>
                      <a:pt x="3224" y="18"/>
                    </a:cubicBezTo>
                    <a:cubicBezTo>
                      <a:pt x="3130" y="27"/>
                      <a:pt x="2992" y="52"/>
                      <a:pt x="2829" y="87"/>
                    </a:cubicBezTo>
                    <a:cubicBezTo>
                      <a:pt x="2666" y="113"/>
                      <a:pt x="2476" y="147"/>
                      <a:pt x="2270" y="199"/>
                    </a:cubicBezTo>
                    <a:cubicBezTo>
                      <a:pt x="2064" y="259"/>
                      <a:pt x="1849" y="310"/>
                      <a:pt x="1634" y="371"/>
                    </a:cubicBezTo>
                    <a:cubicBezTo>
                      <a:pt x="1419" y="448"/>
                      <a:pt x="1221" y="525"/>
                      <a:pt x="1024" y="603"/>
                    </a:cubicBezTo>
                    <a:cubicBezTo>
                      <a:pt x="835" y="671"/>
                      <a:pt x="645" y="757"/>
                      <a:pt x="499" y="835"/>
                    </a:cubicBezTo>
                    <a:lnTo>
                      <a:pt x="130" y="1015"/>
                    </a:lnTo>
                    <a:cubicBezTo>
                      <a:pt x="44" y="1058"/>
                      <a:pt x="1" y="1093"/>
                      <a:pt x="1" y="1093"/>
                    </a:cubicBezTo>
                    <a:cubicBezTo>
                      <a:pt x="1" y="1093"/>
                      <a:pt x="61" y="1058"/>
                      <a:pt x="147" y="1015"/>
                    </a:cubicBezTo>
                    <a:cubicBezTo>
                      <a:pt x="233" y="972"/>
                      <a:pt x="362" y="921"/>
                      <a:pt x="516" y="852"/>
                    </a:cubicBezTo>
                    <a:cubicBezTo>
                      <a:pt x="671" y="792"/>
                      <a:pt x="852" y="714"/>
                      <a:pt x="1041" y="654"/>
                    </a:cubicBezTo>
                    <a:cubicBezTo>
                      <a:pt x="1239" y="577"/>
                      <a:pt x="1453" y="499"/>
                      <a:pt x="1660" y="439"/>
                    </a:cubicBezTo>
                    <a:cubicBezTo>
                      <a:pt x="1875" y="371"/>
                      <a:pt x="2090" y="310"/>
                      <a:pt x="2279" y="250"/>
                    </a:cubicBezTo>
                    <a:cubicBezTo>
                      <a:pt x="2485" y="199"/>
                      <a:pt x="2666" y="147"/>
                      <a:pt x="2829" y="113"/>
                    </a:cubicBezTo>
                    <a:cubicBezTo>
                      <a:pt x="2992" y="87"/>
                      <a:pt x="3130" y="52"/>
                      <a:pt x="3224" y="27"/>
                    </a:cubicBezTo>
                    <a:cubicBezTo>
                      <a:pt x="3318" y="10"/>
                      <a:pt x="3378" y="1"/>
                      <a:pt x="3379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48"/>
              <p:cNvSpPr/>
              <p:nvPr/>
            </p:nvSpPr>
            <p:spPr>
              <a:xfrm>
                <a:off x="1982750" y="1775975"/>
                <a:ext cx="45800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500" extrusionOk="0">
                    <a:moveTo>
                      <a:pt x="1832" y="1"/>
                    </a:moveTo>
                    <a:cubicBezTo>
                      <a:pt x="1832" y="1"/>
                      <a:pt x="1806" y="1"/>
                      <a:pt x="1746" y="18"/>
                    </a:cubicBezTo>
                    <a:cubicBezTo>
                      <a:pt x="1694" y="26"/>
                      <a:pt x="1617" y="35"/>
                      <a:pt x="1531" y="61"/>
                    </a:cubicBezTo>
                    <a:cubicBezTo>
                      <a:pt x="1445" y="78"/>
                      <a:pt x="1342" y="104"/>
                      <a:pt x="1230" y="121"/>
                    </a:cubicBezTo>
                    <a:cubicBezTo>
                      <a:pt x="1127" y="155"/>
                      <a:pt x="1007" y="172"/>
                      <a:pt x="904" y="207"/>
                    </a:cubicBezTo>
                    <a:cubicBezTo>
                      <a:pt x="783" y="241"/>
                      <a:pt x="671" y="276"/>
                      <a:pt x="568" y="301"/>
                    </a:cubicBezTo>
                    <a:cubicBezTo>
                      <a:pt x="457" y="336"/>
                      <a:pt x="362" y="370"/>
                      <a:pt x="276" y="387"/>
                    </a:cubicBezTo>
                    <a:cubicBezTo>
                      <a:pt x="190" y="413"/>
                      <a:pt x="130" y="439"/>
                      <a:pt x="70" y="465"/>
                    </a:cubicBezTo>
                    <a:cubicBezTo>
                      <a:pt x="18" y="491"/>
                      <a:pt x="1" y="499"/>
                      <a:pt x="1" y="499"/>
                    </a:cubicBezTo>
                    <a:cubicBezTo>
                      <a:pt x="1" y="499"/>
                      <a:pt x="27" y="499"/>
                      <a:pt x="87" y="482"/>
                    </a:cubicBezTo>
                    <a:cubicBezTo>
                      <a:pt x="138" y="473"/>
                      <a:pt x="216" y="465"/>
                      <a:pt x="302" y="439"/>
                    </a:cubicBezTo>
                    <a:cubicBezTo>
                      <a:pt x="388" y="422"/>
                      <a:pt x="491" y="396"/>
                      <a:pt x="603" y="379"/>
                    </a:cubicBezTo>
                    <a:cubicBezTo>
                      <a:pt x="706" y="344"/>
                      <a:pt x="826" y="327"/>
                      <a:pt x="938" y="293"/>
                    </a:cubicBezTo>
                    <a:cubicBezTo>
                      <a:pt x="1050" y="258"/>
                      <a:pt x="1161" y="224"/>
                      <a:pt x="1265" y="198"/>
                    </a:cubicBezTo>
                    <a:cubicBezTo>
                      <a:pt x="1376" y="164"/>
                      <a:pt x="1471" y="129"/>
                      <a:pt x="1557" y="112"/>
                    </a:cubicBezTo>
                    <a:cubicBezTo>
                      <a:pt x="1643" y="87"/>
                      <a:pt x="1712" y="61"/>
                      <a:pt x="1763" y="35"/>
                    </a:cubicBezTo>
                    <a:cubicBezTo>
                      <a:pt x="1815" y="9"/>
                      <a:pt x="1832" y="1"/>
                      <a:pt x="1832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48"/>
              <p:cNvSpPr/>
              <p:nvPr/>
            </p:nvSpPr>
            <p:spPr>
              <a:xfrm>
                <a:off x="2009625" y="1782850"/>
                <a:ext cx="4430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577" extrusionOk="0">
                    <a:moveTo>
                      <a:pt x="1771" y="1"/>
                    </a:moveTo>
                    <a:cubicBezTo>
                      <a:pt x="1771" y="1"/>
                      <a:pt x="1737" y="9"/>
                      <a:pt x="1694" y="18"/>
                    </a:cubicBezTo>
                    <a:cubicBezTo>
                      <a:pt x="1642" y="26"/>
                      <a:pt x="1574" y="52"/>
                      <a:pt x="1496" y="69"/>
                    </a:cubicBezTo>
                    <a:cubicBezTo>
                      <a:pt x="1410" y="104"/>
                      <a:pt x="1307" y="130"/>
                      <a:pt x="1204" y="155"/>
                    </a:cubicBezTo>
                    <a:cubicBezTo>
                      <a:pt x="1092" y="190"/>
                      <a:pt x="989" y="224"/>
                      <a:pt x="869" y="259"/>
                    </a:cubicBezTo>
                    <a:cubicBezTo>
                      <a:pt x="757" y="293"/>
                      <a:pt x="645" y="327"/>
                      <a:pt x="542" y="362"/>
                    </a:cubicBezTo>
                    <a:cubicBezTo>
                      <a:pt x="439" y="396"/>
                      <a:pt x="344" y="439"/>
                      <a:pt x="267" y="473"/>
                    </a:cubicBezTo>
                    <a:cubicBezTo>
                      <a:pt x="181" y="499"/>
                      <a:pt x="112" y="534"/>
                      <a:pt x="69" y="542"/>
                    </a:cubicBezTo>
                    <a:cubicBezTo>
                      <a:pt x="26" y="568"/>
                      <a:pt x="0" y="577"/>
                      <a:pt x="0" y="577"/>
                    </a:cubicBezTo>
                    <a:cubicBezTo>
                      <a:pt x="0" y="577"/>
                      <a:pt x="26" y="568"/>
                      <a:pt x="69" y="551"/>
                    </a:cubicBezTo>
                    <a:cubicBezTo>
                      <a:pt x="129" y="542"/>
                      <a:pt x="190" y="525"/>
                      <a:pt x="276" y="499"/>
                    </a:cubicBezTo>
                    <a:cubicBezTo>
                      <a:pt x="361" y="482"/>
                      <a:pt x="456" y="448"/>
                      <a:pt x="568" y="413"/>
                    </a:cubicBezTo>
                    <a:cubicBezTo>
                      <a:pt x="671" y="387"/>
                      <a:pt x="783" y="353"/>
                      <a:pt x="903" y="319"/>
                    </a:cubicBezTo>
                    <a:cubicBezTo>
                      <a:pt x="1006" y="276"/>
                      <a:pt x="1127" y="241"/>
                      <a:pt x="1221" y="216"/>
                    </a:cubicBezTo>
                    <a:cubicBezTo>
                      <a:pt x="1333" y="181"/>
                      <a:pt x="1427" y="138"/>
                      <a:pt x="1505" y="104"/>
                    </a:cubicBezTo>
                    <a:cubicBezTo>
                      <a:pt x="1591" y="69"/>
                      <a:pt x="1651" y="44"/>
                      <a:pt x="1694" y="26"/>
                    </a:cubicBezTo>
                    <a:cubicBezTo>
                      <a:pt x="1737" y="9"/>
                      <a:pt x="1771" y="1"/>
                      <a:pt x="1771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48"/>
              <p:cNvSpPr/>
              <p:nvPr/>
            </p:nvSpPr>
            <p:spPr>
              <a:xfrm>
                <a:off x="1965775" y="1834225"/>
                <a:ext cx="673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602" extrusionOk="0">
                    <a:moveTo>
                      <a:pt x="2691" y="0"/>
                    </a:moveTo>
                    <a:cubicBezTo>
                      <a:pt x="2691" y="0"/>
                      <a:pt x="2648" y="0"/>
                      <a:pt x="2571" y="17"/>
                    </a:cubicBezTo>
                    <a:cubicBezTo>
                      <a:pt x="2494" y="26"/>
                      <a:pt x="2391" y="34"/>
                      <a:pt x="2262" y="60"/>
                    </a:cubicBezTo>
                    <a:cubicBezTo>
                      <a:pt x="2133" y="77"/>
                      <a:pt x="1978" y="103"/>
                      <a:pt x="1832" y="138"/>
                    </a:cubicBezTo>
                    <a:cubicBezTo>
                      <a:pt x="1668" y="163"/>
                      <a:pt x="1505" y="198"/>
                      <a:pt x="1333" y="232"/>
                    </a:cubicBezTo>
                    <a:cubicBezTo>
                      <a:pt x="1161" y="275"/>
                      <a:pt x="998" y="310"/>
                      <a:pt x="843" y="353"/>
                    </a:cubicBezTo>
                    <a:cubicBezTo>
                      <a:pt x="680" y="387"/>
                      <a:pt x="542" y="430"/>
                      <a:pt x="413" y="464"/>
                    </a:cubicBezTo>
                    <a:cubicBezTo>
                      <a:pt x="285" y="499"/>
                      <a:pt x="181" y="542"/>
                      <a:pt x="113" y="567"/>
                    </a:cubicBezTo>
                    <a:cubicBezTo>
                      <a:pt x="35" y="585"/>
                      <a:pt x="1" y="602"/>
                      <a:pt x="1" y="602"/>
                    </a:cubicBezTo>
                    <a:cubicBezTo>
                      <a:pt x="1" y="602"/>
                      <a:pt x="44" y="593"/>
                      <a:pt x="121" y="585"/>
                    </a:cubicBezTo>
                    <a:cubicBezTo>
                      <a:pt x="199" y="576"/>
                      <a:pt x="302" y="542"/>
                      <a:pt x="422" y="516"/>
                    </a:cubicBezTo>
                    <a:cubicBezTo>
                      <a:pt x="551" y="490"/>
                      <a:pt x="689" y="456"/>
                      <a:pt x="852" y="421"/>
                    </a:cubicBezTo>
                    <a:cubicBezTo>
                      <a:pt x="1015" y="370"/>
                      <a:pt x="1187" y="335"/>
                      <a:pt x="1342" y="292"/>
                    </a:cubicBezTo>
                    <a:cubicBezTo>
                      <a:pt x="1514" y="249"/>
                      <a:pt x="1677" y="215"/>
                      <a:pt x="1840" y="189"/>
                    </a:cubicBezTo>
                    <a:cubicBezTo>
                      <a:pt x="2004" y="155"/>
                      <a:pt x="2141" y="120"/>
                      <a:pt x="2270" y="95"/>
                    </a:cubicBezTo>
                    <a:cubicBezTo>
                      <a:pt x="2399" y="60"/>
                      <a:pt x="2494" y="34"/>
                      <a:pt x="2571" y="26"/>
                    </a:cubicBezTo>
                    <a:cubicBezTo>
                      <a:pt x="2648" y="0"/>
                      <a:pt x="2691" y="0"/>
                      <a:pt x="2691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48"/>
              <p:cNvSpPr/>
              <p:nvPr/>
            </p:nvSpPr>
            <p:spPr>
              <a:xfrm>
                <a:off x="1988350" y="1841300"/>
                <a:ext cx="4107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422" extrusionOk="0">
                    <a:moveTo>
                      <a:pt x="1642" y="1"/>
                    </a:moveTo>
                    <a:cubicBezTo>
                      <a:pt x="1642" y="1"/>
                      <a:pt x="1625" y="1"/>
                      <a:pt x="1574" y="9"/>
                    </a:cubicBezTo>
                    <a:cubicBezTo>
                      <a:pt x="1531" y="18"/>
                      <a:pt x="1462" y="35"/>
                      <a:pt x="1376" y="44"/>
                    </a:cubicBezTo>
                    <a:cubicBezTo>
                      <a:pt x="1298" y="61"/>
                      <a:pt x="1204" y="78"/>
                      <a:pt x="1109" y="95"/>
                    </a:cubicBezTo>
                    <a:cubicBezTo>
                      <a:pt x="1015" y="121"/>
                      <a:pt x="903" y="138"/>
                      <a:pt x="808" y="173"/>
                    </a:cubicBezTo>
                    <a:cubicBezTo>
                      <a:pt x="697" y="207"/>
                      <a:pt x="602" y="224"/>
                      <a:pt x="508" y="259"/>
                    </a:cubicBezTo>
                    <a:cubicBezTo>
                      <a:pt x="413" y="276"/>
                      <a:pt x="327" y="310"/>
                      <a:pt x="250" y="336"/>
                    </a:cubicBezTo>
                    <a:cubicBezTo>
                      <a:pt x="172" y="353"/>
                      <a:pt x="112" y="379"/>
                      <a:pt x="69" y="396"/>
                    </a:cubicBezTo>
                    <a:cubicBezTo>
                      <a:pt x="26" y="405"/>
                      <a:pt x="0" y="422"/>
                      <a:pt x="0" y="422"/>
                    </a:cubicBezTo>
                    <a:cubicBezTo>
                      <a:pt x="0" y="422"/>
                      <a:pt x="26" y="422"/>
                      <a:pt x="78" y="405"/>
                    </a:cubicBezTo>
                    <a:cubicBezTo>
                      <a:pt x="121" y="396"/>
                      <a:pt x="181" y="388"/>
                      <a:pt x="267" y="379"/>
                    </a:cubicBezTo>
                    <a:cubicBezTo>
                      <a:pt x="353" y="370"/>
                      <a:pt x="439" y="353"/>
                      <a:pt x="542" y="319"/>
                    </a:cubicBezTo>
                    <a:cubicBezTo>
                      <a:pt x="637" y="302"/>
                      <a:pt x="740" y="284"/>
                      <a:pt x="843" y="250"/>
                    </a:cubicBezTo>
                    <a:cubicBezTo>
                      <a:pt x="946" y="216"/>
                      <a:pt x="1041" y="190"/>
                      <a:pt x="1144" y="164"/>
                    </a:cubicBezTo>
                    <a:cubicBezTo>
                      <a:pt x="1238" y="138"/>
                      <a:pt x="1324" y="104"/>
                      <a:pt x="1402" y="87"/>
                    </a:cubicBezTo>
                    <a:cubicBezTo>
                      <a:pt x="1470" y="61"/>
                      <a:pt x="1539" y="44"/>
                      <a:pt x="1582" y="18"/>
                    </a:cubicBezTo>
                    <a:cubicBezTo>
                      <a:pt x="1625" y="9"/>
                      <a:pt x="1642" y="1"/>
                      <a:pt x="1642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48"/>
              <p:cNvSpPr/>
              <p:nvPr/>
            </p:nvSpPr>
            <p:spPr>
              <a:xfrm>
                <a:off x="1996725" y="1844325"/>
                <a:ext cx="6580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783" extrusionOk="0">
                    <a:moveTo>
                      <a:pt x="2631" y="0"/>
                    </a:moveTo>
                    <a:cubicBezTo>
                      <a:pt x="2631" y="0"/>
                      <a:pt x="2588" y="9"/>
                      <a:pt x="2511" y="17"/>
                    </a:cubicBezTo>
                    <a:cubicBezTo>
                      <a:pt x="2442" y="43"/>
                      <a:pt x="2330" y="60"/>
                      <a:pt x="2210" y="95"/>
                    </a:cubicBezTo>
                    <a:cubicBezTo>
                      <a:pt x="2081" y="129"/>
                      <a:pt x="1943" y="163"/>
                      <a:pt x="1780" y="215"/>
                    </a:cubicBezTo>
                    <a:cubicBezTo>
                      <a:pt x="1634" y="258"/>
                      <a:pt x="1462" y="310"/>
                      <a:pt x="1299" y="353"/>
                    </a:cubicBezTo>
                    <a:cubicBezTo>
                      <a:pt x="1135" y="404"/>
                      <a:pt x="963" y="447"/>
                      <a:pt x="817" y="507"/>
                    </a:cubicBezTo>
                    <a:cubicBezTo>
                      <a:pt x="663" y="550"/>
                      <a:pt x="516" y="602"/>
                      <a:pt x="396" y="645"/>
                    </a:cubicBezTo>
                    <a:cubicBezTo>
                      <a:pt x="276" y="688"/>
                      <a:pt x="173" y="722"/>
                      <a:pt x="104" y="739"/>
                    </a:cubicBezTo>
                    <a:cubicBezTo>
                      <a:pt x="35" y="765"/>
                      <a:pt x="1" y="782"/>
                      <a:pt x="1" y="782"/>
                    </a:cubicBezTo>
                    <a:cubicBezTo>
                      <a:pt x="1" y="782"/>
                      <a:pt x="44" y="774"/>
                      <a:pt x="121" y="757"/>
                    </a:cubicBezTo>
                    <a:cubicBezTo>
                      <a:pt x="190" y="739"/>
                      <a:pt x="302" y="714"/>
                      <a:pt x="422" y="688"/>
                    </a:cubicBezTo>
                    <a:cubicBezTo>
                      <a:pt x="551" y="653"/>
                      <a:pt x="688" y="619"/>
                      <a:pt x="852" y="567"/>
                    </a:cubicBezTo>
                    <a:cubicBezTo>
                      <a:pt x="998" y="525"/>
                      <a:pt x="1170" y="473"/>
                      <a:pt x="1333" y="430"/>
                    </a:cubicBezTo>
                    <a:cubicBezTo>
                      <a:pt x="1496" y="370"/>
                      <a:pt x="1668" y="327"/>
                      <a:pt x="1814" y="275"/>
                    </a:cubicBezTo>
                    <a:cubicBezTo>
                      <a:pt x="1969" y="232"/>
                      <a:pt x="2115" y="181"/>
                      <a:pt x="2236" y="138"/>
                    </a:cubicBezTo>
                    <a:cubicBezTo>
                      <a:pt x="2356" y="103"/>
                      <a:pt x="2459" y="60"/>
                      <a:pt x="2528" y="43"/>
                    </a:cubicBezTo>
                    <a:cubicBezTo>
                      <a:pt x="2597" y="17"/>
                      <a:pt x="2631" y="0"/>
                      <a:pt x="2631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48"/>
              <p:cNvSpPr/>
              <p:nvPr/>
            </p:nvSpPr>
            <p:spPr>
              <a:xfrm>
                <a:off x="2033050" y="1850775"/>
                <a:ext cx="27525" cy="9675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387" extrusionOk="0">
                    <a:moveTo>
                      <a:pt x="1101" y="0"/>
                    </a:moveTo>
                    <a:cubicBezTo>
                      <a:pt x="1101" y="0"/>
                      <a:pt x="1084" y="0"/>
                      <a:pt x="1049" y="9"/>
                    </a:cubicBezTo>
                    <a:cubicBezTo>
                      <a:pt x="1015" y="17"/>
                      <a:pt x="972" y="17"/>
                      <a:pt x="920" y="43"/>
                    </a:cubicBezTo>
                    <a:cubicBezTo>
                      <a:pt x="869" y="52"/>
                      <a:pt x="800" y="69"/>
                      <a:pt x="740" y="95"/>
                    </a:cubicBezTo>
                    <a:cubicBezTo>
                      <a:pt x="671" y="120"/>
                      <a:pt x="611" y="138"/>
                      <a:pt x="533" y="155"/>
                    </a:cubicBezTo>
                    <a:cubicBezTo>
                      <a:pt x="473" y="181"/>
                      <a:pt x="396" y="215"/>
                      <a:pt x="327" y="232"/>
                    </a:cubicBezTo>
                    <a:cubicBezTo>
                      <a:pt x="267" y="258"/>
                      <a:pt x="215" y="292"/>
                      <a:pt x="155" y="309"/>
                    </a:cubicBezTo>
                    <a:cubicBezTo>
                      <a:pt x="104" y="335"/>
                      <a:pt x="69" y="352"/>
                      <a:pt x="43" y="361"/>
                    </a:cubicBezTo>
                    <a:cubicBezTo>
                      <a:pt x="9" y="378"/>
                      <a:pt x="0" y="387"/>
                      <a:pt x="0" y="387"/>
                    </a:cubicBezTo>
                    <a:cubicBezTo>
                      <a:pt x="0" y="387"/>
                      <a:pt x="18" y="387"/>
                      <a:pt x="52" y="378"/>
                    </a:cubicBezTo>
                    <a:cubicBezTo>
                      <a:pt x="86" y="361"/>
                      <a:pt x="129" y="361"/>
                      <a:pt x="181" y="344"/>
                    </a:cubicBezTo>
                    <a:cubicBezTo>
                      <a:pt x="233" y="335"/>
                      <a:pt x="301" y="309"/>
                      <a:pt x="361" y="292"/>
                    </a:cubicBezTo>
                    <a:cubicBezTo>
                      <a:pt x="430" y="267"/>
                      <a:pt x="490" y="249"/>
                      <a:pt x="568" y="224"/>
                    </a:cubicBezTo>
                    <a:cubicBezTo>
                      <a:pt x="628" y="206"/>
                      <a:pt x="705" y="172"/>
                      <a:pt x="774" y="146"/>
                    </a:cubicBezTo>
                    <a:cubicBezTo>
                      <a:pt x="834" y="129"/>
                      <a:pt x="886" y="95"/>
                      <a:pt x="946" y="77"/>
                    </a:cubicBezTo>
                    <a:cubicBezTo>
                      <a:pt x="998" y="52"/>
                      <a:pt x="1032" y="34"/>
                      <a:pt x="1058" y="17"/>
                    </a:cubicBezTo>
                    <a:cubicBezTo>
                      <a:pt x="1092" y="9"/>
                      <a:pt x="1101" y="0"/>
                      <a:pt x="1101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48"/>
              <p:cNvSpPr/>
              <p:nvPr/>
            </p:nvSpPr>
            <p:spPr>
              <a:xfrm>
                <a:off x="1967075" y="1896975"/>
                <a:ext cx="937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3749" h="878" extrusionOk="0">
                    <a:moveTo>
                      <a:pt x="3748" y="0"/>
                    </a:moveTo>
                    <a:cubicBezTo>
                      <a:pt x="3748" y="0"/>
                      <a:pt x="3688" y="0"/>
                      <a:pt x="3594" y="9"/>
                    </a:cubicBezTo>
                    <a:cubicBezTo>
                      <a:pt x="3482" y="17"/>
                      <a:pt x="3336" y="26"/>
                      <a:pt x="3147" y="52"/>
                    </a:cubicBezTo>
                    <a:cubicBezTo>
                      <a:pt x="2966" y="69"/>
                      <a:pt x="2760" y="103"/>
                      <a:pt x="2536" y="146"/>
                    </a:cubicBezTo>
                    <a:cubicBezTo>
                      <a:pt x="2313" y="189"/>
                      <a:pt x="2072" y="232"/>
                      <a:pt x="1840" y="284"/>
                    </a:cubicBezTo>
                    <a:cubicBezTo>
                      <a:pt x="1599" y="344"/>
                      <a:pt x="1367" y="404"/>
                      <a:pt x="1152" y="473"/>
                    </a:cubicBezTo>
                    <a:cubicBezTo>
                      <a:pt x="937" y="533"/>
                      <a:pt x="731" y="602"/>
                      <a:pt x="559" y="662"/>
                    </a:cubicBezTo>
                    <a:cubicBezTo>
                      <a:pt x="387" y="714"/>
                      <a:pt x="250" y="782"/>
                      <a:pt x="155" y="817"/>
                    </a:cubicBezTo>
                    <a:cubicBezTo>
                      <a:pt x="61" y="860"/>
                      <a:pt x="0" y="877"/>
                      <a:pt x="0" y="877"/>
                    </a:cubicBezTo>
                    <a:cubicBezTo>
                      <a:pt x="0" y="877"/>
                      <a:pt x="43" y="877"/>
                      <a:pt x="147" y="851"/>
                    </a:cubicBezTo>
                    <a:cubicBezTo>
                      <a:pt x="241" y="817"/>
                      <a:pt x="387" y="774"/>
                      <a:pt x="559" y="714"/>
                    </a:cubicBezTo>
                    <a:cubicBezTo>
                      <a:pt x="731" y="662"/>
                      <a:pt x="937" y="611"/>
                      <a:pt x="1161" y="542"/>
                    </a:cubicBezTo>
                    <a:cubicBezTo>
                      <a:pt x="1376" y="482"/>
                      <a:pt x="1616" y="430"/>
                      <a:pt x="1849" y="370"/>
                    </a:cubicBezTo>
                    <a:cubicBezTo>
                      <a:pt x="2089" y="318"/>
                      <a:pt x="2321" y="267"/>
                      <a:pt x="2553" y="224"/>
                    </a:cubicBezTo>
                    <a:cubicBezTo>
                      <a:pt x="2777" y="181"/>
                      <a:pt x="2983" y="138"/>
                      <a:pt x="3164" y="103"/>
                    </a:cubicBezTo>
                    <a:cubicBezTo>
                      <a:pt x="3344" y="69"/>
                      <a:pt x="3499" y="52"/>
                      <a:pt x="3594" y="26"/>
                    </a:cubicBezTo>
                    <a:lnTo>
                      <a:pt x="3748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48"/>
              <p:cNvSpPr/>
              <p:nvPr/>
            </p:nvSpPr>
            <p:spPr>
              <a:xfrm>
                <a:off x="2003600" y="1903425"/>
                <a:ext cx="4387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422" extrusionOk="0">
                    <a:moveTo>
                      <a:pt x="1754" y="0"/>
                    </a:moveTo>
                    <a:cubicBezTo>
                      <a:pt x="1754" y="0"/>
                      <a:pt x="1720" y="0"/>
                      <a:pt x="1677" y="9"/>
                    </a:cubicBezTo>
                    <a:cubicBezTo>
                      <a:pt x="1634" y="17"/>
                      <a:pt x="1565" y="34"/>
                      <a:pt x="1479" y="43"/>
                    </a:cubicBezTo>
                    <a:cubicBezTo>
                      <a:pt x="1393" y="60"/>
                      <a:pt x="1290" y="69"/>
                      <a:pt x="1196" y="95"/>
                    </a:cubicBezTo>
                    <a:cubicBezTo>
                      <a:pt x="1092" y="120"/>
                      <a:pt x="981" y="138"/>
                      <a:pt x="878" y="172"/>
                    </a:cubicBezTo>
                    <a:cubicBezTo>
                      <a:pt x="766" y="198"/>
                      <a:pt x="663" y="224"/>
                      <a:pt x="551" y="258"/>
                    </a:cubicBezTo>
                    <a:cubicBezTo>
                      <a:pt x="456" y="275"/>
                      <a:pt x="362" y="310"/>
                      <a:pt x="276" y="335"/>
                    </a:cubicBezTo>
                    <a:cubicBezTo>
                      <a:pt x="190" y="353"/>
                      <a:pt x="121" y="378"/>
                      <a:pt x="78" y="396"/>
                    </a:cubicBezTo>
                    <a:cubicBezTo>
                      <a:pt x="35" y="404"/>
                      <a:pt x="1" y="421"/>
                      <a:pt x="1" y="421"/>
                    </a:cubicBezTo>
                    <a:cubicBezTo>
                      <a:pt x="1" y="421"/>
                      <a:pt x="35" y="421"/>
                      <a:pt x="78" y="404"/>
                    </a:cubicBezTo>
                    <a:cubicBezTo>
                      <a:pt x="121" y="396"/>
                      <a:pt x="198" y="387"/>
                      <a:pt x="284" y="378"/>
                    </a:cubicBezTo>
                    <a:cubicBezTo>
                      <a:pt x="370" y="353"/>
                      <a:pt x="465" y="344"/>
                      <a:pt x="560" y="318"/>
                    </a:cubicBezTo>
                    <a:cubicBezTo>
                      <a:pt x="671" y="301"/>
                      <a:pt x="774" y="275"/>
                      <a:pt x="886" y="249"/>
                    </a:cubicBezTo>
                    <a:cubicBezTo>
                      <a:pt x="989" y="215"/>
                      <a:pt x="1101" y="189"/>
                      <a:pt x="1204" y="163"/>
                    </a:cubicBezTo>
                    <a:cubicBezTo>
                      <a:pt x="1316" y="138"/>
                      <a:pt x="1411" y="103"/>
                      <a:pt x="1488" y="86"/>
                    </a:cubicBezTo>
                    <a:cubicBezTo>
                      <a:pt x="1574" y="60"/>
                      <a:pt x="1634" y="43"/>
                      <a:pt x="1677" y="17"/>
                    </a:cubicBezTo>
                    <a:cubicBezTo>
                      <a:pt x="1720" y="9"/>
                      <a:pt x="1754" y="0"/>
                      <a:pt x="1754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48"/>
              <p:cNvSpPr/>
              <p:nvPr/>
            </p:nvSpPr>
            <p:spPr>
              <a:xfrm>
                <a:off x="2033275" y="1914375"/>
                <a:ext cx="37400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422" extrusionOk="0">
                    <a:moveTo>
                      <a:pt x="1496" y="1"/>
                    </a:moveTo>
                    <a:cubicBezTo>
                      <a:pt x="1496" y="1"/>
                      <a:pt x="1470" y="1"/>
                      <a:pt x="1427" y="9"/>
                    </a:cubicBezTo>
                    <a:cubicBezTo>
                      <a:pt x="1384" y="18"/>
                      <a:pt x="1324" y="35"/>
                      <a:pt x="1255" y="43"/>
                    </a:cubicBezTo>
                    <a:cubicBezTo>
                      <a:pt x="1178" y="61"/>
                      <a:pt x="1109" y="78"/>
                      <a:pt x="1006" y="95"/>
                    </a:cubicBezTo>
                    <a:cubicBezTo>
                      <a:pt x="920" y="121"/>
                      <a:pt x="825" y="138"/>
                      <a:pt x="731" y="172"/>
                    </a:cubicBezTo>
                    <a:cubicBezTo>
                      <a:pt x="636" y="207"/>
                      <a:pt x="550" y="224"/>
                      <a:pt x="456" y="258"/>
                    </a:cubicBezTo>
                    <a:cubicBezTo>
                      <a:pt x="370" y="276"/>
                      <a:pt x="284" y="310"/>
                      <a:pt x="224" y="336"/>
                    </a:cubicBezTo>
                    <a:cubicBezTo>
                      <a:pt x="155" y="353"/>
                      <a:pt x="95" y="379"/>
                      <a:pt x="60" y="396"/>
                    </a:cubicBezTo>
                    <a:cubicBezTo>
                      <a:pt x="17" y="405"/>
                      <a:pt x="0" y="422"/>
                      <a:pt x="0" y="422"/>
                    </a:cubicBezTo>
                    <a:cubicBezTo>
                      <a:pt x="0" y="422"/>
                      <a:pt x="17" y="422"/>
                      <a:pt x="60" y="405"/>
                    </a:cubicBezTo>
                    <a:cubicBezTo>
                      <a:pt x="103" y="396"/>
                      <a:pt x="172" y="387"/>
                      <a:pt x="232" y="379"/>
                    </a:cubicBezTo>
                    <a:cubicBezTo>
                      <a:pt x="309" y="353"/>
                      <a:pt x="387" y="344"/>
                      <a:pt x="481" y="327"/>
                    </a:cubicBezTo>
                    <a:cubicBezTo>
                      <a:pt x="567" y="301"/>
                      <a:pt x="662" y="284"/>
                      <a:pt x="765" y="250"/>
                    </a:cubicBezTo>
                    <a:cubicBezTo>
                      <a:pt x="860" y="215"/>
                      <a:pt x="946" y="190"/>
                      <a:pt x="1032" y="164"/>
                    </a:cubicBezTo>
                    <a:cubicBezTo>
                      <a:pt x="1118" y="138"/>
                      <a:pt x="1203" y="112"/>
                      <a:pt x="1264" y="86"/>
                    </a:cubicBezTo>
                    <a:cubicBezTo>
                      <a:pt x="1332" y="61"/>
                      <a:pt x="1393" y="43"/>
                      <a:pt x="1427" y="18"/>
                    </a:cubicBezTo>
                    <a:cubicBezTo>
                      <a:pt x="1470" y="9"/>
                      <a:pt x="1496" y="1"/>
                      <a:pt x="1496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48"/>
              <p:cNvSpPr/>
              <p:nvPr/>
            </p:nvSpPr>
            <p:spPr>
              <a:xfrm>
                <a:off x="1913125" y="1958000"/>
                <a:ext cx="145300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5812" h="1737" extrusionOk="0">
                    <a:moveTo>
                      <a:pt x="5812" y="1"/>
                    </a:moveTo>
                    <a:cubicBezTo>
                      <a:pt x="5812" y="1"/>
                      <a:pt x="5717" y="18"/>
                      <a:pt x="5554" y="52"/>
                    </a:cubicBezTo>
                    <a:cubicBezTo>
                      <a:pt x="5399" y="86"/>
                      <a:pt x="5158" y="138"/>
                      <a:pt x="4892" y="198"/>
                    </a:cubicBezTo>
                    <a:cubicBezTo>
                      <a:pt x="4608" y="267"/>
                      <a:pt x="4290" y="344"/>
                      <a:pt x="3946" y="439"/>
                    </a:cubicBezTo>
                    <a:cubicBezTo>
                      <a:pt x="3603" y="534"/>
                      <a:pt x="3233" y="628"/>
                      <a:pt x="2872" y="740"/>
                    </a:cubicBezTo>
                    <a:cubicBezTo>
                      <a:pt x="2502" y="843"/>
                      <a:pt x="2150" y="963"/>
                      <a:pt x="1806" y="1075"/>
                    </a:cubicBezTo>
                    <a:cubicBezTo>
                      <a:pt x="1471" y="1178"/>
                      <a:pt x="1153" y="1299"/>
                      <a:pt x="895" y="1393"/>
                    </a:cubicBezTo>
                    <a:cubicBezTo>
                      <a:pt x="628" y="1488"/>
                      <a:pt x="413" y="1574"/>
                      <a:pt x="250" y="1642"/>
                    </a:cubicBezTo>
                    <a:cubicBezTo>
                      <a:pt x="175" y="1671"/>
                      <a:pt x="115" y="1695"/>
                      <a:pt x="72" y="1711"/>
                    </a:cubicBezTo>
                    <a:lnTo>
                      <a:pt x="72" y="1711"/>
                    </a:lnTo>
                    <a:cubicBezTo>
                      <a:pt x="114" y="1696"/>
                      <a:pt x="173" y="1675"/>
                      <a:pt x="250" y="1651"/>
                    </a:cubicBezTo>
                    <a:cubicBezTo>
                      <a:pt x="422" y="1591"/>
                      <a:pt x="645" y="1513"/>
                      <a:pt x="912" y="1428"/>
                    </a:cubicBezTo>
                    <a:cubicBezTo>
                      <a:pt x="1187" y="1342"/>
                      <a:pt x="1505" y="1230"/>
                      <a:pt x="1840" y="1127"/>
                    </a:cubicBezTo>
                    <a:cubicBezTo>
                      <a:pt x="2184" y="1015"/>
                      <a:pt x="2537" y="912"/>
                      <a:pt x="2906" y="800"/>
                    </a:cubicBezTo>
                    <a:cubicBezTo>
                      <a:pt x="3267" y="697"/>
                      <a:pt x="3637" y="585"/>
                      <a:pt x="3964" y="491"/>
                    </a:cubicBezTo>
                    <a:cubicBezTo>
                      <a:pt x="4307" y="396"/>
                      <a:pt x="4634" y="310"/>
                      <a:pt x="4901" y="233"/>
                    </a:cubicBezTo>
                    <a:cubicBezTo>
                      <a:pt x="5184" y="155"/>
                      <a:pt x="5408" y="95"/>
                      <a:pt x="5571" y="61"/>
                    </a:cubicBezTo>
                    <a:cubicBezTo>
                      <a:pt x="5726" y="18"/>
                      <a:pt x="5812" y="1"/>
                      <a:pt x="5812" y="1"/>
                    </a:cubicBezTo>
                    <a:close/>
                    <a:moveTo>
                      <a:pt x="72" y="1711"/>
                    </a:moveTo>
                    <a:lnTo>
                      <a:pt x="72" y="1711"/>
                    </a:lnTo>
                    <a:cubicBezTo>
                      <a:pt x="25" y="1727"/>
                      <a:pt x="1" y="1737"/>
                      <a:pt x="1" y="1737"/>
                    </a:cubicBezTo>
                    <a:cubicBezTo>
                      <a:pt x="1" y="1737"/>
                      <a:pt x="26" y="1728"/>
                      <a:pt x="72" y="171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48"/>
              <p:cNvSpPr/>
              <p:nvPr/>
            </p:nvSpPr>
            <p:spPr>
              <a:xfrm>
                <a:off x="1966000" y="1971325"/>
                <a:ext cx="6062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818" extrusionOk="0">
                    <a:moveTo>
                      <a:pt x="2425" y="1"/>
                    </a:moveTo>
                    <a:lnTo>
                      <a:pt x="2425" y="1"/>
                    </a:lnTo>
                    <a:cubicBezTo>
                      <a:pt x="2425" y="1"/>
                      <a:pt x="2382" y="9"/>
                      <a:pt x="2313" y="35"/>
                    </a:cubicBezTo>
                    <a:cubicBezTo>
                      <a:pt x="2253" y="52"/>
                      <a:pt x="2149" y="78"/>
                      <a:pt x="2038" y="112"/>
                    </a:cubicBezTo>
                    <a:cubicBezTo>
                      <a:pt x="1917" y="138"/>
                      <a:pt x="1788" y="181"/>
                      <a:pt x="1642" y="224"/>
                    </a:cubicBezTo>
                    <a:cubicBezTo>
                      <a:pt x="1505" y="267"/>
                      <a:pt x="1359" y="327"/>
                      <a:pt x="1195" y="379"/>
                    </a:cubicBezTo>
                    <a:cubicBezTo>
                      <a:pt x="1049" y="430"/>
                      <a:pt x="894" y="482"/>
                      <a:pt x="757" y="525"/>
                    </a:cubicBezTo>
                    <a:cubicBezTo>
                      <a:pt x="611" y="585"/>
                      <a:pt x="482" y="628"/>
                      <a:pt x="370" y="671"/>
                    </a:cubicBezTo>
                    <a:cubicBezTo>
                      <a:pt x="258" y="705"/>
                      <a:pt x="164" y="748"/>
                      <a:pt x="95" y="774"/>
                    </a:cubicBezTo>
                    <a:cubicBezTo>
                      <a:pt x="35" y="800"/>
                      <a:pt x="0" y="817"/>
                      <a:pt x="0" y="817"/>
                    </a:cubicBezTo>
                    <a:cubicBezTo>
                      <a:pt x="0" y="817"/>
                      <a:pt x="43" y="809"/>
                      <a:pt x="112" y="783"/>
                    </a:cubicBezTo>
                    <a:cubicBezTo>
                      <a:pt x="172" y="766"/>
                      <a:pt x="267" y="740"/>
                      <a:pt x="387" y="705"/>
                    </a:cubicBezTo>
                    <a:cubicBezTo>
                      <a:pt x="508" y="680"/>
                      <a:pt x="637" y="637"/>
                      <a:pt x="774" y="594"/>
                    </a:cubicBezTo>
                    <a:cubicBezTo>
                      <a:pt x="920" y="551"/>
                      <a:pt x="1066" y="490"/>
                      <a:pt x="1230" y="439"/>
                    </a:cubicBezTo>
                    <a:cubicBezTo>
                      <a:pt x="1376" y="387"/>
                      <a:pt x="1531" y="336"/>
                      <a:pt x="1668" y="293"/>
                    </a:cubicBezTo>
                    <a:cubicBezTo>
                      <a:pt x="1806" y="241"/>
                      <a:pt x="1935" y="198"/>
                      <a:pt x="2055" y="155"/>
                    </a:cubicBezTo>
                    <a:cubicBezTo>
                      <a:pt x="2167" y="112"/>
                      <a:pt x="2261" y="61"/>
                      <a:pt x="2321" y="43"/>
                    </a:cubicBezTo>
                    <a:cubicBezTo>
                      <a:pt x="2390" y="26"/>
                      <a:pt x="2425" y="1"/>
                      <a:pt x="2425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48"/>
              <p:cNvSpPr/>
              <p:nvPr/>
            </p:nvSpPr>
            <p:spPr>
              <a:xfrm>
                <a:off x="2022725" y="1984000"/>
                <a:ext cx="41725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577" extrusionOk="0">
                    <a:moveTo>
                      <a:pt x="1668" y="1"/>
                    </a:moveTo>
                    <a:cubicBezTo>
                      <a:pt x="1668" y="1"/>
                      <a:pt x="1634" y="9"/>
                      <a:pt x="1591" y="18"/>
                    </a:cubicBezTo>
                    <a:cubicBezTo>
                      <a:pt x="1548" y="35"/>
                      <a:pt x="1471" y="52"/>
                      <a:pt x="1402" y="78"/>
                    </a:cubicBezTo>
                    <a:cubicBezTo>
                      <a:pt x="1325" y="95"/>
                      <a:pt x="1230" y="130"/>
                      <a:pt x="1127" y="164"/>
                    </a:cubicBezTo>
                    <a:cubicBezTo>
                      <a:pt x="1032" y="190"/>
                      <a:pt x="929" y="224"/>
                      <a:pt x="817" y="259"/>
                    </a:cubicBezTo>
                    <a:cubicBezTo>
                      <a:pt x="714" y="302"/>
                      <a:pt x="611" y="336"/>
                      <a:pt x="517" y="362"/>
                    </a:cubicBezTo>
                    <a:cubicBezTo>
                      <a:pt x="422" y="396"/>
                      <a:pt x="336" y="439"/>
                      <a:pt x="250" y="473"/>
                    </a:cubicBezTo>
                    <a:cubicBezTo>
                      <a:pt x="173" y="508"/>
                      <a:pt x="113" y="534"/>
                      <a:pt x="70" y="551"/>
                    </a:cubicBezTo>
                    <a:lnTo>
                      <a:pt x="1" y="577"/>
                    </a:lnTo>
                    <a:cubicBezTo>
                      <a:pt x="1" y="577"/>
                      <a:pt x="35" y="568"/>
                      <a:pt x="78" y="559"/>
                    </a:cubicBezTo>
                    <a:cubicBezTo>
                      <a:pt x="121" y="551"/>
                      <a:pt x="199" y="525"/>
                      <a:pt x="267" y="508"/>
                    </a:cubicBezTo>
                    <a:cubicBezTo>
                      <a:pt x="345" y="482"/>
                      <a:pt x="439" y="448"/>
                      <a:pt x="542" y="422"/>
                    </a:cubicBezTo>
                    <a:cubicBezTo>
                      <a:pt x="637" y="388"/>
                      <a:pt x="740" y="353"/>
                      <a:pt x="852" y="319"/>
                    </a:cubicBezTo>
                    <a:cubicBezTo>
                      <a:pt x="955" y="276"/>
                      <a:pt x="1058" y="250"/>
                      <a:pt x="1153" y="216"/>
                    </a:cubicBezTo>
                    <a:cubicBezTo>
                      <a:pt x="1247" y="181"/>
                      <a:pt x="1333" y="138"/>
                      <a:pt x="1419" y="104"/>
                    </a:cubicBezTo>
                    <a:cubicBezTo>
                      <a:pt x="1497" y="78"/>
                      <a:pt x="1557" y="44"/>
                      <a:pt x="1600" y="35"/>
                    </a:cubicBezTo>
                    <a:lnTo>
                      <a:pt x="1668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48"/>
              <p:cNvSpPr/>
              <p:nvPr/>
            </p:nvSpPr>
            <p:spPr>
              <a:xfrm>
                <a:off x="2097725" y="1917825"/>
                <a:ext cx="93725" cy="19775"/>
              </a:xfrm>
              <a:custGeom>
                <a:avLst/>
                <a:gdLst/>
                <a:ahLst/>
                <a:cxnLst/>
                <a:rect l="l" t="t" r="r" b="b"/>
                <a:pathLst>
                  <a:path w="3749" h="791" extrusionOk="0">
                    <a:moveTo>
                      <a:pt x="3749" y="0"/>
                    </a:moveTo>
                    <a:lnTo>
                      <a:pt x="3749" y="0"/>
                    </a:lnTo>
                    <a:cubicBezTo>
                      <a:pt x="3749" y="0"/>
                      <a:pt x="3680" y="17"/>
                      <a:pt x="3585" y="26"/>
                    </a:cubicBezTo>
                    <a:cubicBezTo>
                      <a:pt x="3482" y="43"/>
                      <a:pt x="3345" y="69"/>
                      <a:pt x="3156" y="103"/>
                    </a:cubicBezTo>
                    <a:cubicBezTo>
                      <a:pt x="2984" y="129"/>
                      <a:pt x="2769" y="163"/>
                      <a:pt x="2554" y="215"/>
                    </a:cubicBezTo>
                    <a:cubicBezTo>
                      <a:pt x="2330" y="258"/>
                      <a:pt x="2107" y="301"/>
                      <a:pt x="1866" y="361"/>
                    </a:cubicBezTo>
                    <a:cubicBezTo>
                      <a:pt x="1634" y="413"/>
                      <a:pt x="1393" y="456"/>
                      <a:pt x="1179" y="507"/>
                    </a:cubicBezTo>
                    <a:cubicBezTo>
                      <a:pt x="964" y="550"/>
                      <a:pt x="749" y="602"/>
                      <a:pt x="577" y="645"/>
                    </a:cubicBezTo>
                    <a:cubicBezTo>
                      <a:pt x="405" y="688"/>
                      <a:pt x="259" y="722"/>
                      <a:pt x="164" y="748"/>
                    </a:cubicBezTo>
                    <a:cubicBezTo>
                      <a:pt x="61" y="765"/>
                      <a:pt x="1" y="791"/>
                      <a:pt x="1" y="791"/>
                    </a:cubicBezTo>
                    <a:cubicBezTo>
                      <a:pt x="1" y="791"/>
                      <a:pt x="61" y="774"/>
                      <a:pt x="164" y="765"/>
                    </a:cubicBezTo>
                    <a:cubicBezTo>
                      <a:pt x="267" y="739"/>
                      <a:pt x="405" y="722"/>
                      <a:pt x="594" y="688"/>
                    </a:cubicBezTo>
                    <a:cubicBezTo>
                      <a:pt x="766" y="662"/>
                      <a:pt x="981" y="628"/>
                      <a:pt x="1196" y="567"/>
                    </a:cubicBezTo>
                    <a:cubicBezTo>
                      <a:pt x="1419" y="524"/>
                      <a:pt x="1643" y="481"/>
                      <a:pt x="1883" y="430"/>
                    </a:cubicBezTo>
                    <a:cubicBezTo>
                      <a:pt x="2116" y="378"/>
                      <a:pt x="2356" y="327"/>
                      <a:pt x="2571" y="284"/>
                    </a:cubicBezTo>
                    <a:cubicBezTo>
                      <a:pt x="2786" y="241"/>
                      <a:pt x="3001" y="189"/>
                      <a:pt x="3173" y="146"/>
                    </a:cubicBezTo>
                    <a:cubicBezTo>
                      <a:pt x="3345" y="103"/>
                      <a:pt x="3491" y="69"/>
                      <a:pt x="3585" y="43"/>
                    </a:cubicBezTo>
                    <a:cubicBezTo>
                      <a:pt x="3680" y="26"/>
                      <a:pt x="3749" y="0"/>
                      <a:pt x="3749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48"/>
              <p:cNvSpPr/>
              <p:nvPr/>
            </p:nvSpPr>
            <p:spPr>
              <a:xfrm>
                <a:off x="2140925" y="1924475"/>
                <a:ext cx="39350" cy="94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379" extrusionOk="0">
                    <a:moveTo>
                      <a:pt x="1574" y="1"/>
                    </a:moveTo>
                    <a:cubicBezTo>
                      <a:pt x="1574" y="1"/>
                      <a:pt x="1548" y="1"/>
                      <a:pt x="1505" y="18"/>
                    </a:cubicBezTo>
                    <a:cubicBezTo>
                      <a:pt x="1462" y="26"/>
                      <a:pt x="1402" y="26"/>
                      <a:pt x="1325" y="44"/>
                    </a:cubicBezTo>
                    <a:cubicBezTo>
                      <a:pt x="1247" y="61"/>
                      <a:pt x="1161" y="78"/>
                      <a:pt x="1067" y="86"/>
                    </a:cubicBezTo>
                    <a:lnTo>
                      <a:pt x="774" y="155"/>
                    </a:lnTo>
                    <a:cubicBezTo>
                      <a:pt x="680" y="172"/>
                      <a:pt x="585" y="207"/>
                      <a:pt x="482" y="233"/>
                    </a:cubicBezTo>
                    <a:cubicBezTo>
                      <a:pt x="388" y="250"/>
                      <a:pt x="310" y="284"/>
                      <a:pt x="241" y="301"/>
                    </a:cubicBezTo>
                    <a:cubicBezTo>
                      <a:pt x="164" y="327"/>
                      <a:pt x="112" y="344"/>
                      <a:pt x="69" y="362"/>
                    </a:cubicBezTo>
                    <a:cubicBezTo>
                      <a:pt x="27" y="370"/>
                      <a:pt x="1" y="379"/>
                      <a:pt x="1" y="379"/>
                    </a:cubicBezTo>
                    <a:cubicBezTo>
                      <a:pt x="1" y="379"/>
                      <a:pt x="27" y="379"/>
                      <a:pt x="69" y="370"/>
                    </a:cubicBezTo>
                    <a:cubicBezTo>
                      <a:pt x="112" y="362"/>
                      <a:pt x="173" y="362"/>
                      <a:pt x="250" y="336"/>
                    </a:cubicBezTo>
                    <a:cubicBezTo>
                      <a:pt x="327" y="327"/>
                      <a:pt x="413" y="310"/>
                      <a:pt x="508" y="284"/>
                    </a:cubicBezTo>
                    <a:lnTo>
                      <a:pt x="800" y="215"/>
                    </a:lnTo>
                    <a:cubicBezTo>
                      <a:pt x="895" y="198"/>
                      <a:pt x="989" y="164"/>
                      <a:pt x="1084" y="147"/>
                    </a:cubicBezTo>
                    <a:cubicBezTo>
                      <a:pt x="1187" y="121"/>
                      <a:pt x="1256" y="86"/>
                      <a:pt x="1333" y="78"/>
                    </a:cubicBezTo>
                    <a:cubicBezTo>
                      <a:pt x="1410" y="61"/>
                      <a:pt x="1462" y="35"/>
                      <a:pt x="1505" y="26"/>
                    </a:cubicBezTo>
                    <a:cubicBezTo>
                      <a:pt x="1548" y="18"/>
                      <a:pt x="1574" y="1"/>
                      <a:pt x="1574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48"/>
              <p:cNvSpPr/>
              <p:nvPr/>
            </p:nvSpPr>
            <p:spPr>
              <a:xfrm>
                <a:off x="2169725" y="1934800"/>
                <a:ext cx="316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1265" h="336" extrusionOk="0">
                    <a:moveTo>
                      <a:pt x="1264" y="0"/>
                    </a:moveTo>
                    <a:cubicBezTo>
                      <a:pt x="1264" y="0"/>
                      <a:pt x="1247" y="0"/>
                      <a:pt x="1213" y="9"/>
                    </a:cubicBezTo>
                    <a:cubicBezTo>
                      <a:pt x="1170" y="17"/>
                      <a:pt x="1118" y="17"/>
                      <a:pt x="1067" y="35"/>
                    </a:cubicBezTo>
                    <a:cubicBezTo>
                      <a:pt x="998" y="43"/>
                      <a:pt x="938" y="52"/>
                      <a:pt x="860" y="78"/>
                    </a:cubicBezTo>
                    <a:cubicBezTo>
                      <a:pt x="783" y="95"/>
                      <a:pt x="705" y="103"/>
                      <a:pt x="620" y="129"/>
                    </a:cubicBezTo>
                    <a:cubicBezTo>
                      <a:pt x="551" y="155"/>
                      <a:pt x="465" y="172"/>
                      <a:pt x="396" y="198"/>
                    </a:cubicBezTo>
                    <a:cubicBezTo>
                      <a:pt x="319" y="215"/>
                      <a:pt x="258" y="232"/>
                      <a:pt x="190" y="258"/>
                    </a:cubicBezTo>
                    <a:cubicBezTo>
                      <a:pt x="138" y="284"/>
                      <a:pt x="87" y="301"/>
                      <a:pt x="52" y="310"/>
                    </a:cubicBezTo>
                    <a:cubicBezTo>
                      <a:pt x="18" y="327"/>
                      <a:pt x="1" y="335"/>
                      <a:pt x="1" y="335"/>
                    </a:cubicBezTo>
                    <a:cubicBezTo>
                      <a:pt x="1" y="335"/>
                      <a:pt x="18" y="335"/>
                      <a:pt x="52" y="327"/>
                    </a:cubicBezTo>
                    <a:cubicBezTo>
                      <a:pt x="87" y="310"/>
                      <a:pt x="138" y="310"/>
                      <a:pt x="207" y="301"/>
                    </a:cubicBezTo>
                    <a:cubicBezTo>
                      <a:pt x="267" y="292"/>
                      <a:pt x="336" y="275"/>
                      <a:pt x="405" y="258"/>
                    </a:cubicBezTo>
                    <a:cubicBezTo>
                      <a:pt x="482" y="232"/>
                      <a:pt x="559" y="224"/>
                      <a:pt x="645" y="206"/>
                    </a:cubicBezTo>
                    <a:cubicBezTo>
                      <a:pt x="714" y="181"/>
                      <a:pt x="800" y="163"/>
                      <a:pt x="869" y="138"/>
                    </a:cubicBezTo>
                    <a:cubicBezTo>
                      <a:pt x="946" y="120"/>
                      <a:pt x="1006" y="95"/>
                      <a:pt x="1075" y="78"/>
                    </a:cubicBezTo>
                    <a:cubicBezTo>
                      <a:pt x="1127" y="52"/>
                      <a:pt x="1178" y="35"/>
                      <a:pt x="1213" y="17"/>
                    </a:cubicBezTo>
                    <a:cubicBezTo>
                      <a:pt x="1247" y="9"/>
                      <a:pt x="1264" y="0"/>
                      <a:pt x="1264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48"/>
              <p:cNvSpPr/>
              <p:nvPr/>
            </p:nvSpPr>
            <p:spPr>
              <a:xfrm>
                <a:off x="2084200" y="1857425"/>
                <a:ext cx="98875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3955" h="1153" extrusionOk="0">
                    <a:moveTo>
                      <a:pt x="3955" y="1"/>
                    </a:moveTo>
                    <a:lnTo>
                      <a:pt x="3955" y="1"/>
                    </a:lnTo>
                    <a:cubicBezTo>
                      <a:pt x="3955" y="1"/>
                      <a:pt x="3894" y="9"/>
                      <a:pt x="3783" y="26"/>
                    </a:cubicBezTo>
                    <a:cubicBezTo>
                      <a:pt x="3679" y="43"/>
                      <a:pt x="3516" y="69"/>
                      <a:pt x="3327" y="112"/>
                    </a:cubicBezTo>
                    <a:cubicBezTo>
                      <a:pt x="3129" y="129"/>
                      <a:pt x="2906" y="181"/>
                      <a:pt x="2665" y="241"/>
                    </a:cubicBezTo>
                    <a:cubicBezTo>
                      <a:pt x="2433" y="293"/>
                      <a:pt x="2184" y="370"/>
                      <a:pt x="1934" y="430"/>
                    </a:cubicBezTo>
                    <a:cubicBezTo>
                      <a:pt x="1694" y="508"/>
                      <a:pt x="1444" y="576"/>
                      <a:pt x="1221" y="671"/>
                    </a:cubicBezTo>
                    <a:cubicBezTo>
                      <a:pt x="989" y="740"/>
                      <a:pt x="774" y="826"/>
                      <a:pt x="593" y="895"/>
                    </a:cubicBezTo>
                    <a:cubicBezTo>
                      <a:pt x="413" y="972"/>
                      <a:pt x="258" y="1032"/>
                      <a:pt x="164" y="1075"/>
                    </a:cubicBezTo>
                    <a:cubicBezTo>
                      <a:pt x="60" y="1118"/>
                      <a:pt x="0" y="1152"/>
                      <a:pt x="0" y="1152"/>
                    </a:cubicBezTo>
                    <a:cubicBezTo>
                      <a:pt x="0" y="1152"/>
                      <a:pt x="69" y="1127"/>
                      <a:pt x="172" y="1101"/>
                    </a:cubicBezTo>
                    <a:cubicBezTo>
                      <a:pt x="284" y="1058"/>
                      <a:pt x="430" y="1015"/>
                      <a:pt x="619" y="946"/>
                    </a:cubicBezTo>
                    <a:cubicBezTo>
                      <a:pt x="800" y="886"/>
                      <a:pt x="1015" y="817"/>
                      <a:pt x="1238" y="740"/>
                    </a:cubicBezTo>
                    <a:cubicBezTo>
                      <a:pt x="1462" y="671"/>
                      <a:pt x="1711" y="594"/>
                      <a:pt x="1960" y="516"/>
                    </a:cubicBezTo>
                    <a:cubicBezTo>
                      <a:pt x="2210" y="439"/>
                      <a:pt x="2450" y="379"/>
                      <a:pt x="2691" y="310"/>
                    </a:cubicBezTo>
                    <a:cubicBezTo>
                      <a:pt x="2923" y="250"/>
                      <a:pt x="3138" y="198"/>
                      <a:pt x="3336" y="155"/>
                    </a:cubicBezTo>
                    <a:cubicBezTo>
                      <a:pt x="3516" y="112"/>
                      <a:pt x="3679" y="69"/>
                      <a:pt x="3783" y="43"/>
                    </a:cubicBezTo>
                    <a:cubicBezTo>
                      <a:pt x="3894" y="26"/>
                      <a:pt x="3955" y="1"/>
                      <a:pt x="3955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48"/>
              <p:cNvSpPr/>
              <p:nvPr/>
            </p:nvSpPr>
            <p:spPr>
              <a:xfrm>
                <a:off x="2122675" y="1867300"/>
                <a:ext cx="3847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491" extrusionOk="0">
                    <a:moveTo>
                      <a:pt x="1539" y="1"/>
                    </a:moveTo>
                    <a:cubicBezTo>
                      <a:pt x="1539" y="1"/>
                      <a:pt x="1513" y="1"/>
                      <a:pt x="1470" y="18"/>
                    </a:cubicBezTo>
                    <a:cubicBezTo>
                      <a:pt x="1427" y="27"/>
                      <a:pt x="1367" y="35"/>
                      <a:pt x="1289" y="61"/>
                    </a:cubicBezTo>
                    <a:cubicBezTo>
                      <a:pt x="1212" y="78"/>
                      <a:pt x="1126" y="104"/>
                      <a:pt x="1040" y="121"/>
                    </a:cubicBezTo>
                    <a:cubicBezTo>
                      <a:pt x="954" y="156"/>
                      <a:pt x="860" y="173"/>
                      <a:pt x="765" y="207"/>
                    </a:cubicBezTo>
                    <a:cubicBezTo>
                      <a:pt x="671" y="242"/>
                      <a:pt x="567" y="276"/>
                      <a:pt x="481" y="302"/>
                    </a:cubicBezTo>
                    <a:cubicBezTo>
                      <a:pt x="395" y="336"/>
                      <a:pt x="310" y="371"/>
                      <a:pt x="241" y="388"/>
                    </a:cubicBezTo>
                    <a:cubicBezTo>
                      <a:pt x="163" y="414"/>
                      <a:pt x="112" y="448"/>
                      <a:pt x="69" y="457"/>
                    </a:cubicBezTo>
                    <a:lnTo>
                      <a:pt x="0" y="491"/>
                    </a:lnTo>
                    <a:cubicBezTo>
                      <a:pt x="0" y="491"/>
                      <a:pt x="17" y="491"/>
                      <a:pt x="69" y="474"/>
                    </a:cubicBezTo>
                    <a:cubicBezTo>
                      <a:pt x="103" y="465"/>
                      <a:pt x="172" y="457"/>
                      <a:pt x="249" y="431"/>
                    </a:cubicBezTo>
                    <a:cubicBezTo>
                      <a:pt x="318" y="414"/>
                      <a:pt x="413" y="388"/>
                      <a:pt x="499" y="371"/>
                    </a:cubicBezTo>
                    <a:cubicBezTo>
                      <a:pt x="585" y="336"/>
                      <a:pt x="679" y="319"/>
                      <a:pt x="774" y="285"/>
                    </a:cubicBezTo>
                    <a:cubicBezTo>
                      <a:pt x="868" y="250"/>
                      <a:pt x="971" y="216"/>
                      <a:pt x="1057" y="190"/>
                    </a:cubicBezTo>
                    <a:cubicBezTo>
                      <a:pt x="1143" y="156"/>
                      <a:pt x="1229" y="121"/>
                      <a:pt x="1298" y="104"/>
                    </a:cubicBezTo>
                    <a:cubicBezTo>
                      <a:pt x="1375" y="78"/>
                      <a:pt x="1427" y="44"/>
                      <a:pt x="1470" y="35"/>
                    </a:cubicBezTo>
                    <a:lnTo>
                      <a:pt x="1539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48"/>
              <p:cNvSpPr/>
              <p:nvPr/>
            </p:nvSpPr>
            <p:spPr>
              <a:xfrm>
                <a:off x="2151900" y="1872475"/>
                <a:ext cx="3632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517" extrusionOk="0">
                    <a:moveTo>
                      <a:pt x="1453" y="0"/>
                    </a:moveTo>
                    <a:cubicBezTo>
                      <a:pt x="1453" y="0"/>
                      <a:pt x="1436" y="9"/>
                      <a:pt x="1393" y="9"/>
                    </a:cubicBezTo>
                    <a:cubicBezTo>
                      <a:pt x="1350" y="26"/>
                      <a:pt x="1290" y="35"/>
                      <a:pt x="1221" y="52"/>
                    </a:cubicBezTo>
                    <a:cubicBezTo>
                      <a:pt x="1152" y="78"/>
                      <a:pt x="1066" y="95"/>
                      <a:pt x="980" y="129"/>
                    </a:cubicBezTo>
                    <a:cubicBezTo>
                      <a:pt x="894" y="164"/>
                      <a:pt x="808" y="181"/>
                      <a:pt x="714" y="215"/>
                    </a:cubicBezTo>
                    <a:cubicBezTo>
                      <a:pt x="628" y="250"/>
                      <a:pt x="533" y="284"/>
                      <a:pt x="456" y="310"/>
                    </a:cubicBezTo>
                    <a:cubicBezTo>
                      <a:pt x="370" y="344"/>
                      <a:pt x="292" y="378"/>
                      <a:pt x="232" y="404"/>
                    </a:cubicBezTo>
                    <a:cubicBezTo>
                      <a:pt x="163" y="439"/>
                      <a:pt x="112" y="464"/>
                      <a:pt x="69" y="482"/>
                    </a:cubicBezTo>
                    <a:lnTo>
                      <a:pt x="0" y="516"/>
                    </a:lnTo>
                    <a:cubicBezTo>
                      <a:pt x="0" y="516"/>
                      <a:pt x="26" y="507"/>
                      <a:pt x="69" y="507"/>
                    </a:cubicBezTo>
                    <a:cubicBezTo>
                      <a:pt x="112" y="490"/>
                      <a:pt x="163" y="482"/>
                      <a:pt x="241" y="464"/>
                    </a:cubicBezTo>
                    <a:cubicBezTo>
                      <a:pt x="301" y="439"/>
                      <a:pt x="387" y="421"/>
                      <a:pt x="473" y="387"/>
                    </a:cubicBezTo>
                    <a:cubicBezTo>
                      <a:pt x="559" y="353"/>
                      <a:pt x="645" y="335"/>
                      <a:pt x="748" y="301"/>
                    </a:cubicBezTo>
                    <a:cubicBezTo>
                      <a:pt x="834" y="267"/>
                      <a:pt x="929" y="232"/>
                      <a:pt x="1006" y="207"/>
                    </a:cubicBezTo>
                    <a:cubicBezTo>
                      <a:pt x="1092" y="164"/>
                      <a:pt x="1161" y="129"/>
                      <a:pt x="1229" y="112"/>
                    </a:cubicBezTo>
                    <a:cubicBezTo>
                      <a:pt x="1290" y="78"/>
                      <a:pt x="1350" y="52"/>
                      <a:pt x="1393" y="35"/>
                    </a:cubicBezTo>
                    <a:lnTo>
                      <a:pt x="1453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48"/>
              <p:cNvSpPr/>
              <p:nvPr/>
            </p:nvSpPr>
            <p:spPr>
              <a:xfrm>
                <a:off x="2086350" y="1788225"/>
                <a:ext cx="825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041" extrusionOk="0">
                    <a:moveTo>
                      <a:pt x="3301" y="1"/>
                    </a:moveTo>
                    <a:cubicBezTo>
                      <a:pt x="3301" y="1"/>
                      <a:pt x="3249" y="9"/>
                      <a:pt x="3155" y="26"/>
                    </a:cubicBezTo>
                    <a:cubicBezTo>
                      <a:pt x="3052" y="52"/>
                      <a:pt x="2923" y="69"/>
                      <a:pt x="2777" y="112"/>
                    </a:cubicBezTo>
                    <a:cubicBezTo>
                      <a:pt x="2614" y="155"/>
                      <a:pt x="2433" y="198"/>
                      <a:pt x="2235" y="250"/>
                    </a:cubicBezTo>
                    <a:cubicBezTo>
                      <a:pt x="2046" y="310"/>
                      <a:pt x="1840" y="370"/>
                      <a:pt x="1625" y="439"/>
                    </a:cubicBezTo>
                    <a:cubicBezTo>
                      <a:pt x="1419" y="499"/>
                      <a:pt x="1221" y="576"/>
                      <a:pt x="1023" y="637"/>
                    </a:cubicBezTo>
                    <a:cubicBezTo>
                      <a:pt x="834" y="705"/>
                      <a:pt x="662" y="766"/>
                      <a:pt x="507" y="834"/>
                    </a:cubicBezTo>
                    <a:cubicBezTo>
                      <a:pt x="361" y="886"/>
                      <a:pt x="232" y="938"/>
                      <a:pt x="146" y="980"/>
                    </a:cubicBezTo>
                    <a:cubicBezTo>
                      <a:pt x="60" y="1015"/>
                      <a:pt x="0" y="1041"/>
                      <a:pt x="0" y="1041"/>
                    </a:cubicBezTo>
                    <a:cubicBezTo>
                      <a:pt x="0" y="1041"/>
                      <a:pt x="60" y="1015"/>
                      <a:pt x="146" y="998"/>
                    </a:cubicBezTo>
                    <a:cubicBezTo>
                      <a:pt x="232" y="963"/>
                      <a:pt x="361" y="920"/>
                      <a:pt x="516" y="877"/>
                    </a:cubicBezTo>
                    <a:cubicBezTo>
                      <a:pt x="671" y="826"/>
                      <a:pt x="851" y="766"/>
                      <a:pt x="1049" y="705"/>
                    </a:cubicBezTo>
                    <a:cubicBezTo>
                      <a:pt x="1238" y="628"/>
                      <a:pt x="1453" y="568"/>
                      <a:pt x="1659" y="499"/>
                    </a:cubicBezTo>
                    <a:cubicBezTo>
                      <a:pt x="1866" y="439"/>
                      <a:pt x="2063" y="370"/>
                      <a:pt x="2261" y="319"/>
                    </a:cubicBezTo>
                    <a:cubicBezTo>
                      <a:pt x="2450" y="267"/>
                      <a:pt x="2639" y="198"/>
                      <a:pt x="2785" y="155"/>
                    </a:cubicBezTo>
                    <a:cubicBezTo>
                      <a:pt x="2940" y="112"/>
                      <a:pt x="3069" y="69"/>
                      <a:pt x="3164" y="44"/>
                    </a:cubicBezTo>
                    <a:cubicBezTo>
                      <a:pt x="3249" y="9"/>
                      <a:pt x="3301" y="1"/>
                      <a:pt x="3301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48"/>
              <p:cNvSpPr/>
              <p:nvPr/>
            </p:nvSpPr>
            <p:spPr>
              <a:xfrm>
                <a:off x="2117925" y="1794675"/>
                <a:ext cx="4107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508" extrusionOk="0">
                    <a:moveTo>
                      <a:pt x="1643" y="0"/>
                    </a:moveTo>
                    <a:cubicBezTo>
                      <a:pt x="1643" y="0"/>
                      <a:pt x="1617" y="9"/>
                      <a:pt x="1565" y="9"/>
                    </a:cubicBezTo>
                    <a:cubicBezTo>
                      <a:pt x="1522" y="18"/>
                      <a:pt x="1462" y="26"/>
                      <a:pt x="1376" y="52"/>
                    </a:cubicBezTo>
                    <a:cubicBezTo>
                      <a:pt x="1299" y="69"/>
                      <a:pt x="1204" y="95"/>
                      <a:pt x="1101" y="129"/>
                    </a:cubicBezTo>
                    <a:cubicBezTo>
                      <a:pt x="1007" y="155"/>
                      <a:pt x="912" y="190"/>
                      <a:pt x="800" y="215"/>
                    </a:cubicBezTo>
                    <a:cubicBezTo>
                      <a:pt x="706" y="241"/>
                      <a:pt x="603" y="275"/>
                      <a:pt x="500" y="310"/>
                    </a:cubicBezTo>
                    <a:cubicBezTo>
                      <a:pt x="405" y="336"/>
                      <a:pt x="319" y="370"/>
                      <a:pt x="242" y="404"/>
                    </a:cubicBezTo>
                    <a:cubicBezTo>
                      <a:pt x="173" y="439"/>
                      <a:pt x="104" y="456"/>
                      <a:pt x="61" y="482"/>
                    </a:cubicBezTo>
                    <a:lnTo>
                      <a:pt x="2" y="507"/>
                    </a:lnTo>
                    <a:lnTo>
                      <a:pt x="2" y="507"/>
                    </a:lnTo>
                    <a:cubicBezTo>
                      <a:pt x="7" y="505"/>
                      <a:pt x="26" y="499"/>
                      <a:pt x="70" y="499"/>
                    </a:cubicBezTo>
                    <a:cubicBezTo>
                      <a:pt x="113" y="490"/>
                      <a:pt x="181" y="482"/>
                      <a:pt x="267" y="456"/>
                    </a:cubicBezTo>
                    <a:cubicBezTo>
                      <a:pt x="345" y="439"/>
                      <a:pt x="439" y="413"/>
                      <a:pt x="534" y="379"/>
                    </a:cubicBezTo>
                    <a:cubicBezTo>
                      <a:pt x="628" y="353"/>
                      <a:pt x="732" y="318"/>
                      <a:pt x="835" y="293"/>
                    </a:cubicBezTo>
                    <a:cubicBezTo>
                      <a:pt x="929" y="267"/>
                      <a:pt x="1041" y="233"/>
                      <a:pt x="1136" y="198"/>
                    </a:cubicBezTo>
                    <a:cubicBezTo>
                      <a:pt x="1230" y="172"/>
                      <a:pt x="1316" y="129"/>
                      <a:pt x="1394" y="104"/>
                    </a:cubicBezTo>
                    <a:cubicBezTo>
                      <a:pt x="1471" y="69"/>
                      <a:pt x="1531" y="52"/>
                      <a:pt x="1574" y="26"/>
                    </a:cubicBezTo>
                    <a:lnTo>
                      <a:pt x="1643" y="0"/>
                    </a:lnTo>
                    <a:close/>
                    <a:moveTo>
                      <a:pt x="2" y="507"/>
                    </a:moveTo>
                    <a:cubicBezTo>
                      <a:pt x="1" y="507"/>
                      <a:pt x="1" y="508"/>
                      <a:pt x="1" y="508"/>
                    </a:cubicBezTo>
                    <a:lnTo>
                      <a:pt x="2" y="507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48"/>
              <p:cNvSpPr/>
              <p:nvPr/>
            </p:nvSpPr>
            <p:spPr>
              <a:xfrm>
                <a:off x="2139850" y="1803475"/>
                <a:ext cx="28400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423" extrusionOk="0">
                    <a:moveTo>
                      <a:pt x="1135" y="1"/>
                    </a:moveTo>
                    <a:cubicBezTo>
                      <a:pt x="1135" y="1"/>
                      <a:pt x="1118" y="1"/>
                      <a:pt x="1084" y="9"/>
                    </a:cubicBezTo>
                    <a:cubicBezTo>
                      <a:pt x="1049" y="18"/>
                      <a:pt x="1015" y="35"/>
                      <a:pt x="955" y="44"/>
                    </a:cubicBezTo>
                    <a:cubicBezTo>
                      <a:pt x="903" y="61"/>
                      <a:pt x="835" y="70"/>
                      <a:pt x="774" y="95"/>
                    </a:cubicBezTo>
                    <a:cubicBezTo>
                      <a:pt x="706" y="113"/>
                      <a:pt x="637" y="138"/>
                      <a:pt x="559" y="173"/>
                    </a:cubicBezTo>
                    <a:cubicBezTo>
                      <a:pt x="482" y="199"/>
                      <a:pt x="422" y="224"/>
                      <a:pt x="353" y="259"/>
                    </a:cubicBezTo>
                    <a:cubicBezTo>
                      <a:pt x="293" y="276"/>
                      <a:pt x="224" y="310"/>
                      <a:pt x="173" y="328"/>
                    </a:cubicBezTo>
                    <a:cubicBezTo>
                      <a:pt x="121" y="353"/>
                      <a:pt x="78" y="370"/>
                      <a:pt x="44" y="396"/>
                    </a:cubicBezTo>
                    <a:cubicBezTo>
                      <a:pt x="9" y="405"/>
                      <a:pt x="1" y="422"/>
                      <a:pt x="1" y="422"/>
                    </a:cubicBezTo>
                    <a:cubicBezTo>
                      <a:pt x="1" y="422"/>
                      <a:pt x="27" y="422"/>
                      <a:pt x="52" y="405"/>
                    </a:cubicBezTo>
                    <a:cubicBezTo>
                      <a:pt x="87" y="396"/>
                      <a:pt x="130" y="388"/>
                      <a:pt x="181" y="379"/>
                    </a:cubicBezTo>
                    <a:cubicBezTo>
                      <a:pt x="241" y="362"/>
                      <a:pt x="302" y="345"/>
                      <a:pt x="370" y="319"/>
                    </a:cubicBezTo>
                    <a:cubicBezTo>
                      <a:pt x="431" y="302"/>
                      <a:pt x="508" y="276"/>
                      <a:pt x="585" y="250"/>
                    </a:cubicBezTo>
                    <a:cubicBezTo>
                      <a:pt x="654" y="216"/>
                      <a:pt x="723" y="190"/>
                      <a:pt x="783" y="164"/>
                    </a:cubicBezTo>
                    <a:cubicBezTo>
                      <a:pt x="852" y="138"/>
                      <a:pt x="912" y="104"/>
                      <a:pt x="972" y="87"/>
                    </a:cubicBezTo>
                    <a:cubicBezTo>
                      <a:pt x="1024" y="61"/>
                      <a:pt x="1067" y="44"/>
                      <a:pt x="1101" y="18"/>
                    </a:cubicBezTo>
                    <a:cubicBezTo>
                      <a:pt x="1127" y="9"/>
                      <a:pt x="1135" y="1"/>
                      <a:pt x="1135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48"/>
              <p:cNvSpPr/>
              <p:nvPr/>
            </p:nvSpPr>
            <p:spPr>
              <a:xfrm>
                <a:off x="2069575" y="1729350"/>
                <a:ext cx="85350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1067" extrusionOk="0">
                    <a:moveTo>
                      <a:pt x="3413" y="0"/>
                    </a:moveTo>
                    <a:cubicBezTo>
                      <a:pt x="3413" y="0"/>
                      <a:pt x="3362" y="9"/>
                      <a:pt x="3267" y="17"/>
                    </a:cubicBezTo>
                    <a:cubicBezTo>
                      <a:pt x="3164" y="43"/>
                      <a:pt x="3027" y="60"/>
                      <a:pt x="2863" y="95"/>
                    </a:cubicBezTo>
                    <a:cubicBezTo>
                      <a:pt x="2709" y="129"/>
                      <a:pt x="2511" y="172"/>
                      <a:pt x="2305" y="224"/>
                    </a:cubicBezTo>
                    <a:cubicBezTo>
                      <a:pt x="2107" y="275"/>
                      <a:pt x="1892" y="344"/>
                      <a:pt x="1677" y="404"/>
                    </a:cubicBezTo>
                    <a:cubicBezTo>
                      <a:pt x="1462" y="473"/>
                      <a:pt x="1247" y="550"/>
                      <a:pt x="1050" y="619"/>
                    </a:cubicBezTo>
                    <a:cubicBezTo>
                      <a:pt x="860" y="696"/>
                      <a:pt x="671" y="774"/>
                      <a:pt x="517" y="834"/>
                    </a:cubicBezTo>
                    <a:cubicBezTo>
                      <a:pt x="353" y="903"/>
                      <a:pt x="233" y="954"/>
                      <a:pt x="138" y="997"/>
                    </a:cubicBezTo>
                    <a:cubicBezTo>
                      <a:pt x="52" y="1040"/>
                      <a:pt x="1" y="1066"/>
                      <a:pt x="1" y="1066"/>
                    </a:cubicBezTo>
                    <a:cubicBezTo>
                      <a:pt x="1" y="1066"/>
                      <a:pt x="52" y="1040"/>
                      <a:pt x="147" y="1006"/>
                    </a:cubicBezTo>
                    <a:cubicBezTo>
                      <a:pt x="241" y="980"/>
                      <a:pt x="370" y="920"/>
                      <a:pt x="534" y="868"/>
                    </a:cubicBezTo>
                    <a:cubicBezTo>
                      <a:pt x="697" y="817"/>
                      <a:pt x="878" y="748"/>
                      <a:pt x="1075" y="688"/>
                    </a:cubicBezTo>
                    <a:cubicBezTo>
                      <a:pt x="1256" y="619"/>
                      <a:pt x="1471" y="559"/>
                      <a:pt x="1686" y="490"/>
                    </a:cubicBezTo>
                    <a:cubicBezTo>
                      <a:pt x="1901" y="430"/>
                      <a:pt x="2115" y="361"/>
                      <a:pt x="2322" y="301"/>
                    </a:cubicBezTo>
                    <a:cubicBezTo>
                      <a:pt x="2519" y="249"/>
                      <a:pt x="2709" y="189"/>
                      <a:pt x="2863" y="146"/>
                    </a:cubicBezTo>
                    <a:cubicBezTo>
                      <a:pt x="3027" y="103"/>
                      <a:pt x="3164" y="78"/>
                      <a:pt x="3267" y="43"/>
                    </a:cubicBezTo>
                    <a:cubicBezTo>
                      <a:pt x="3362" y="17"/>
                      <a:pt x="3413" y="0"/>
                      <a:pt x="3413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48"/>
              <p:cNvSpPr/>
              <p:nvPr/>
            </p:nvSpPr>
            <p:spPr>
              <a:xfrm>
                <a:off x="2105050" y="1735150"/>
                <a:ext cx="41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560" extrusionOk="0">
                    <a:moveTo>
                      <a:pt x="1642" y="0"/>
                    </a:moveTo>
                    <a:lnTo>
                      <a:pt x="1623" y="10"/>
                    </a:lnTo>
                    <a:lnTo>
                      <a:pt x="1623" y="10"/>
                    </a:lnTo>
                    <a:cubicBezTo>
                      <a:pt x="1636" y="5"/>
                      <a:pt x="1642" y="0"/>
                      <a:pt x="1642" y="0"/>
                    </a:cubicBezTo>
                    <a:close/>
                    <a:moveTo>
                      <a:pt x="1623" y="10"/>
                    </a:moveTo>
                    <a:lnTo>
                      <a:pt x="1623" y="10"/>
                    </a:lnTo>
                    <a:cubicBezTo>
                      <a:pt x="1610" y="15"/>
                      <a:pt x="1590" y="22"/>
                      <a:pt x="1565" y="26"/>
                    </a:cubicBezTo>
                    <a:cubicBezTo>
                      <a:pt x="1522" y="35"/>
                      <a:pt x="1444" y="43"/>
                      <a:pt x="1376" y="78"/>
                    </a:cubicBezTo>
                    <a:cubicBezTo>
                      <a:pt x="1298" y="103"/>
                      <a:pt x="1204" y="121"/>
                      <a:pt x="1100" y="155"/>
                    </a:cubicBezTo>
                    <a:cubicBezTo>
                      <a:pt x="1006" y="189"/>
                      <a:pt x="903" y="215"/>
                      <a:pt x="800" y="250"/>
                    </a:cubicBezTo>
                    <a:cubicBezTo>
                      <a:pt x="696" y="284"/>
                      <a:pt x="602" y="327"/>
                      <a:pt x="499" y="361"/>
                    </a:cubicBezTo>
                    <a:cubicBezTo>
                      <a:pt x="404" y="387"/>
                      <a:pt x="318" y="430"/>
                      <a:pt x="241" y="456"/>
                    </a:cubicBezTo>
                    <a:cubicBezTo>
                      <a:pt x="172" y="482"/>
                      <a:pt x="103" y="507"/>
                      <a:pt x="60" y="533"/>
                    </a:cubicBezTo>
                    <a:lnTo>
                      <a:pt x="3" y="558"/>
                    </a:lnTo>
                    <a:lnTo>
                      <a:pt x="3" y="558"/>
                    </a:lnTo>
                    <a:cubicBezTo>
                      <a:pt x="10" y="555"/>
                      <a:pt x="29" y="548"/>
                      <a:pt x="69" y="542"/>
                    </a:cubicBezTo>
                    <a:cubicBezTo>
                      <a:pt x="112" y="525"/>
                      <a:pt x="189" y="516"/>
                      <a:pt x="267" y="482"/>
                    </a:cubicBezTo>
                    <a:cubicBezTo>
                      <a:pt x="344" y="464"/>
                      <a:pt x="439" y="447"/>
                      <a:pt x="533" y="413"/>
                    </a:cubicBezTo>
                    <a:cubicBezTo>
                      <a:pt x="628" y="378"/>
                      <a:pt x="739" y="344"/>
                      <a:pt x="834" y="310"/>
                    </a:cubicBezTo>
                    <a:cubicBezTo>
                      <a:pt x="946" y="284"/>
                      <a:pt x="1040" y="241"/>
                      <a:pt x="1135" y="207"/>
                    </a:cubicBezTo>
                    <a:cubicBezTo>
                      <a:pt x="1229" y="172"/>
                      <a:pt x="1315" y="129"/>
                      <a:pt x="1393" y="112"/>
                    </a:cubicBezTo>
                    <a:cubicBezTo>
                      <a:pt x="1470" y="78"/>
                      <a:pt x="1530" y="52"/>
                      <a:pt x="1573" y="35"/>
                    </a:cubicBezTo>
                    <a:lnTo>
                      <a:pt x="1623" y="10"/>
                    </a:lnTo>
                    <a:close/>
                    <a:moveTo>
                      <a:pt x="3" y="558"/>
                    </a:moveTo>
                    <a:cubicBezTo>
                      <a:pt x="1" y="559"/>
                      <a:pt x="0" y="559"/>
                      <a:pt x="0" y="559"/>
                    </a:cubicBezTo>
                    <a:lnTo>
                      <a:pt x="3" y="558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48"/>
              <p:cNvSpPr/>
              <p:nvPr/>
            </p:nvSpPr>
            <p:spPr>
              <a:xfrm>
                <a:off x="2132975" y="1743300"/>
                <a:ext cx="26250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448" extrusionOk="0">
                    <a:moveTo>
                      <a:pt x="1049" y="1"/>
                    </a:moveTo>
                    <a:lnTo>
                      <a:pt x="1049" y="1"/>
                    </a:lnTo>
                    <a:cubicBezTo>
                      <a:pt x="1049" y="1"/>
                      <a:pt x="1032" y="1"/>
                      <a:pt x="1006" y="10"/>
                    </a:cubicBezTo>
                    <a:cubicBezTo>
                      <a:pt x="972" y="18"/>
                      <a:pt x="920" y="35"/>
                      <a:pt x="877" y="52"/>
                    </a:cubicBezTo>
                    <a:cubicBezTo>
                      <a:pt x="826" y="78"/>
                      <a:pt x="774" y="87"/>
                      <a:pt x="706" y="121"/>
                    </a:cubicBezTo>
                    <a:cubicBezTo>
                      <a:pt x="645" y="138"/>
                      <a:pt x="577" y="173"/>
                      <a:pt x="516" y="190"/>
                    </a:cubicBezTo>
                    <a:cubicBezTo>
                      <a:pt x="448" y="224"/>
                      <a:pt x="387" y="259"/>
                      <a:pt x="319" y="276"/>
                    </a:cubicBezTo>
                    <a:cubicBezTo>
                      <a:pt x="250" y="310"/>
                      <a:pt x="198" y="336"/>
                      <a:pt x="155" y="362"/>
                    </a:cubicBezTo>
                    <a:cubicBezTo>
                      <a:pt x="112" y="388"/>
                      <a:pt x="69" y="405"/>
                      <a:pt x="35" y="431"/>
                    </a:cubicBezTo>
                    <a:cubicBezTo>
                      <a:pt x="9" y="448"/>
                      <a:pt x="1" y="448"/>
                      <a:pt x="1" y="448"/>
                    </a:cubicBezTo>
                    <a:cubicBezTo>
                      <a:pt x="1" y="448"/>
                      <a:pt x="18" y="448"/>
                      <a:pt x="35" y="439"/>
                    </a:cubicBezTo>
                    <a:cubicBezTo>
                      <a:pt x="69" y="431"/>
                      <a:pt x="112" y="414"/>
                      <a:pt x="164" y="396"/>
                    </a:cubicBezTo>
                    <a:cubicBezTo>
                      <a:pt x="224" y="371"/>
                      <a:pt x="276" y="362"/>
                      <a:pt x="336" y="336"/>
                    </a:cubicBezTo>
                    <a:cubicBezTo>
                      <a:pt x="405" y="310"/>
                      <a:pt x="465" y="276"/>
                      <a:pt x="534" y="259"/>
                    </a:cubicBezTo>
                    <a:cubicBezTo>
                      <a:pt x="602" y="224"/>
                      <a:pt x="663" y="199"/>
                      <a:pt x="731" y="173"/>
                    </a:cubicBezTo>
                    <a:cubicBezTo>
                      <a:pt x="792" y="138"/>
                      <a:pt x="843" y="121"/>
                      <a:pt x="886" y="87"/>
                    </a:cubicBezTo>
                    <a:cubicBezTo>
                      <a:pt x="929" y="61"/>
                      <a:pt x="972" y="35"/>
                      <a:pt x="1006" y="18"/>
                    </a:cubicBezTo>
                    <a:cubicBezTo>
                      <a:pt x="1032" y="1"/>
                      <a:pt x="1049" y="1"/>
                      <a:pt x="1049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48"/>
              <p:cNvSpPr/>
              <p:nvPr/>
            </p:nvSpPr>
            <p:spPr>
              <a:xfrm>
                <a:off x="2221525" y="1841525"/>
                <a:ext cx="22150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886" h="4170" extrusionOk="0">
                    <a:moveTo>
                      <a:pt x="0" y="0"/>
                    </a:moveTo>
                    <a:cubicBezTo>
                      <a:pt x="1" y="1"/>
                      <a:pt x="26" y="70"/>
                      <a:pt x="43" y="172"/>
                    </a:cubicBezTo>
                    <a:cubicBezTo>
                      <a:pt x="86" y="293"/>
                      <a:pt x="129" y="456"/>
                      <a:pt x="172" y="645"/>
                    </a:cubicBezTo>
                    <a:cubicBezTo>
                      <a:pt x="224" y="843"/>
                      <a:pt x="284" y="1066"/>
                      <a:pt x="336" y="1316"/>
                    </a:cubicBezTo>
                    <a:cubicBezTo>
                      <a:pt x="387" y="1565"/>
                      <a:pt x="456" y="1823"/>
                      <a:pt x="507" y="2081"/>
                    </a:cubicBezTo>
                    <a:cubicBezTo>
                      <a:pt x="559" y="2339"/>
                      <a:pt x="611" y="2596"/>
                      <a:pt x="654" y="2837"/>
                    </a:cubicBezTo>
                    <a:cubicBezTo>
                      <a:pt x="697" y="3086"/>
                      <a:pt x="740" y="3310"/>
                      <a:pt x="774" y="3516"/>
                    </a:cubicBezTo>
                    <a:cubicBezTo>
                      <a:pt x="808" y="3714"/>
                      <a:pt x="843" y="3886"/>
                      <a:pt x="851" y="3989"/>
                    </a:cubicBezTo>
                    <a:cubicBezTo>
                      <a:pt x="869" y="4109"/>
                      <a:pt x="886" y="4170"/>
                      <a:pt x="886" y="4170"/>
                    </a:cubicBezTo>
                    <a:cubicBezTo>
                      <a:pt x="886" y="4170"/>
                      <a:pt x="886" y="4109"/>
                      <a:pt x="869" y="3989"/>
                    </a:cubicBezTo>
                    <a:cubicBezTo>
                      <a:pt x="860" y="3869"/>
                      <a:pt x="851" y="3714"/>
                      <a:pt x="817" y="3508"/>
                    </a:cubicBezTo>
                    <a:cubicBezTo>
                      <a:pt x="800" y="3310"/>
                      <a:pt x="765" y="3078"/>
                      <a:pt x="722" y="2829"/>
                    </a:cubicBezTo>
                    <a:cubicBezTo>
                      <a:pt x="679" y="2579"/>
                      <a:pt x="636" y="2321"/>
                      <a:pt x="585" y="2055"/>
                    </a:cubicBezTo>
                    <a:cubicBezTo>
                      <a:pt x="525" y="1797"/>
                      <a:pt x="464" y="1539"/>
                      <a:pt x="396" y="1290"/>
                    </a:cubicBezTo>
                    <a:cubicBezTo>
                      <a:pt x="336" y="1049"/>
                      <a:pt x="267" y="834"/>
                      <a:pt x="215" y="637"/>
                    </a:cubicBezTo>
                    <a:cubicBezTo>
                      <a:pt x="164" y="447"/>
                      <a:pt x="112" y="284"/>
                      <a:pt x="69" y="172"/>
                    </a:cubicBezTo>
                    <a:cubicBezTo>
                      <a:pt x="26" y="7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48"/>
              <p:cNvSpPr/>
              <p:nvPr/>
            </p:nvSpPr>
            <p:spPr>
              <a:xfrm>
                <a:off x="2234850" y="1873325"/>
                <a:ext cx="13775" cy="640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256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7" y="44"/>
                      <a:pt x="26" y="104"/>
                    </a:cubicBezTo>
                    <a:cubicBezTo>
                      <a:pt x="52" y="190"/>
                      <a:pt x="69" y="293"/>
                      <a:pt x="103" y="405"/>
                    </a:cubicBezTo>
                    <a:cubicBezTo>
                      <a:pt x="138" y="525"/>
                      <a:pt x="164" y="663"/>
                      <a:pt x="198" y="817"/>
                    </a:cubicBezTo>
                    <a:cubicBezTo>
                      <a:pt x="232" y="963"/>
                      <a:pt x="275" y="1127"/>
                      <a:pt x="310" y="1290"/>
                    </a:cubicBezTo>
                    <a:cubicBezTo>
                      <a:pt x="336" y="1445"/>
                      <a:pt x="370" y="1608"/>
                      <a:pt x="404" y="1763"/>
                    </a:cubicBezTo>
                    <a:cubicBezTo>
                      <a:pt x="439" y="1909"/>
                      <a:pt x="456" y="2047"/>
                      <a:pt x="473" y="2167"/>
                    </a:cubicBezTo>
                    <a:cubicBezTo>
                      <a:pt x="499" y="2287"/>
                      <a:pt x="516" y="2390"/>
                      <a:pt x="533" y="2459"/>
                    </a:cubicBezTo>
                    <a:cubicBezTo>
                      <a:pt x="542" y="2537"/>
                      <a:pt x="550" y="2562"/>
                      <a:pt x="550" y="2562"/>
                    </a:cubicBezTo>
                    <a:cubicBezTo>
                      <a:pt x="550" y="2562"/>
                      <a:pt x="550" y="2519"/>
                      <a:pt x="542" y="2459"/>
                    </a:cubicBezTo>
                    <a:cubicBezTo>
                      <a:pt x="533" y="2382"/>
                      <a:pt x="533" y="2287"/>
                      <a:pt x="516" y="2158"/>
                    </a:cubicBezTo>
                    <a:cubicBezTo>
                      <a:pt x="507" y="2038"/>
                      <a:pt x="490" y="1892"/>
                      <a:pt x="464" y="1737"/>
                    </a:cubicBezTo>
                    <a:cubicBezTo>
                      <a:pt x="447" y="1591"/>
                      <a:pt x="413" y="1428"/>
                      <a:pt x="378" y="1264"/>
                    </a:cubicBezTo>
                    <a:cubicBezTo>
                      <a:pt x="344" y="1110"/>
                      <a:pt x="301" y="946"/>
                      <a:pt x="258" y="791"/>
                    </a:cubicBezTo>
                    <a:cubicBezTo>
                      <a:pt x="215" y="645"/>
                      <a:pt x="172" y="508"/>
                      <a:pt x="146" y="387"/>
                    </a:cubicBezTo>
                    <a:cubicBezTo>
                      <a:pt x="112" y="267"/>
                      <a:pt x="69" y="173"/>
                      <a:pt x="43" y="104"/>
                    </a:cubicBezTo>
                    <a:cubicBezTo>
                      <a:pt x="26" y="44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48"/>
              <p:cNvSpPr/>
              <p:nvPr/>
            </p:nvSpPr>
            <p:spPr>
              <a:xfrm>
                <a:off x="2225400" y="1969400"/>
                <a:ext cx="52675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2107" h="1892" extrusionOk="0">
                    <a:moveTo>
                      <a:pt x="2106" y="0"/>
                    </a:moveTo>
                    <a:cubicBezTo>
                      <a:pt x="2106" y="1"/>
                      <a:pt x="2071" y="35"/>
                      <a:pt x="2003" y="78"/>
                    </a:cubicBezTo>
                    <a:cubicBezTo>
                      <a:pt x="1943" y="129"/>
                      <a:pt x="1857" y="198"/>
                      <a:pt x="1762" y="284"/>
                    </a:cubicBezTo>
                    <a:cubicBezTo>
                      <a:pt x="1659" y="370"/>
                      <a:pt x="1530" y="464"/>
                      <a:pt x="1418" y="576"/>
                    </a:cubicBezTo>
                    <a:cubicBezTo>
                      <a:pt x="1289" y="679"/>
                      <a:pt x="1161" y="800"/>
                      <a:pt x="1032" y="920"/>
                    </a:cubicBezTo>
                    <a:lnTo>
                      <a:pt x="645" y="1272"/>
                    </a:lnTo>
                    <a:cubicBezTo>
                      <a:pt x="524" y="1376"/>
                      <a:pt x="404" y="1496"/>
                      <a:pt x="309" y="1582"/>
                    </a:cubicBezTo>
                    <a:cubicBezTo>
                      <a:pt x="215" y="1668"/>
                      <a:pt x="138" y="1754"/>
                      <a:pt x="86" y="1805"/>
                    </a:cubicBezTo>
                    <a:lnTo>
                      <a:pt x="0" y="1891"/>
                    </a:lnTo>
                    <a:cubicBezTo>
                      <a:pt x="0" y="1891"/>
                      <a:pt x="26" y="1866"/>
                      <a:pt x="95" y="1823"/>
                    </a:cubicBezTo>
                    <a:cubicBezTo>
                      <a:pt x="155" y="1762"/>
                      <a:pt x="241" y="1702"/>
                      <a:pt x="344" y="1616"/>
                    </a:cubicBezTo>
                    <a:cubicBezTo>
                      <a:pt x="438" y="1530"/>
                      <a:pt x="567" y="1436"/>
                      <a:pt x="688" y="1324"/>
                    </a:cubicBezTo>
                    <a:cubicBezTo>
                      <a:pt x="799" y="1221"/>
                      <a:pt x="928" y="1100"/>
                      <a:pt x="1075" y="980"/>
                    </a:cubicBezTo>
                    <a:lnTo>
                      <a:pt x="1461" y="628"/>
                    </a:lnTo>
                    <a:cubicBezTo>
                      <a:pt x="1573" y="516"/>
                      <a:pt x="1693" y="404"/>
                      <a:pt x="1788" y="318"/>
                    </a:cubicBezTo>
                    <a:cubicBezTo>
                      <a:pt x="1891" y="232"/>
                      <a:pt x="1960" y="146"/>
                      <a:pt x="2020" y="86"/>
                    </a:cubicBezTo>
                    <a:lnTo>
                      <a:pt x="2106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48"/>
              <p:cNvSpPr/>
              <p:nvPr/>
            </p:nvSpPr>
            <p:spPr>
              <a:xfrm>
                <a:off x="2245375" y="1985300"/>
                <a:ext cx="264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860" extrusionOk="0">
                    <a:moveTo>
                      <a:pt x="1058" y="0"/>
                    </a:moveTo>
                    <a:cubicBezTo>
                      <a:pt x="1057" y="0"/>
                      <a:pt x="1032" y="9"/>
                      <a:pt x="1006" y="35"/>
                    </a:cubicBezTo>
                    <a:cubicBezTo>
                      <a:pt x="972" y="52"/>
                      <a:pt x="929" y="86"/>
                      <a:pt x="877" y="121"/>
                    </a:cubicBezTo>
                    <a:cubicBezTo>
                      <a:pt x="834" y="164"/>
                      <a:pt x="766" y="207"/>
                      <a:pt x="705" y="250"/>
                    </a:cubicBezTo>
                    <a:cubicBezTo>
                      <a:pt x="637" y="301"/>
                      <a:pt x="576" y="353"/>
                      <a:pt x="508" y="396"/>
                    </a:cubicBezTo>
                    <a:lnTo>
                      <a:pt x="319" y="559"/>
                    </a:lnTo>
                    <a:cubicBezTo>
                      <a:pt x="250" y="611"/>
                      <a:pt x="198" y="671"/>
                      <a:pt x="155" y="714"/>
                    </a:cubicBezTo>
                    <a:lnTo>
                      <a:pt x="43" y="817"/>
                    </a:lnTo>
                    <a:cubicBezTo>
                      <a:pt x="26" y="851"/>
                      <a:pt x="0" y="860"/>
                      <a:pt x="0" y="860"/>
                    </a:cubicBezTo>
                    <a:cubicBezTo>
                      <a:pt x="0" y="860"/>
                      <a:pt x="26" y="851"/>
                      <a:pt x="61" y="825"/>
                    </a:cubicBezTo>
                    <a:cubicBezTo>
                      <a:pt x="86" y="808"/>
                      <a:pt x="129" y="774"/>
                      <a:pt x="190" y="740"/>
                    </a:cubicBezTo>
                    <a:cubicBezTo>
                      <a:pt x="241" y="697"/>
                      <a:pt x="301" y="671"/>
                      <a:pt x="362" y="611"/>
                    </a:cubicBezTo>
                    <a:cubicBezTo>
                      <a:pt x="422" y="559"/>
                      <a:pt x="490" y="507"/>
                      <a:pt x="551" y="464"/>
                    </a:cubicBezTo>
                    <a:lnTo>
                      <a:pt x="748" y="301"/>
                    </a:lnTo>
                    <a:cubicBezTo>
                      <a:pt x="809" y="250"/>
                      <a:pt x="860" y="198"/>
                      <a:pt x="903" y="155"/>
                    </a:cubicBezTo>
                    <a:lnTo>
                      <a:pt x="1015" y="43"/>
                    </a:lnTo>
                    <a:cubicBezTo>
                      <a:pt x="1032" y="9"/>
                      <a:pt x="1057" y="0"/>
                      <a:pt x="1058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48"/>
              <p:cNvSpPr/>
              <p:nvPr/>
            </p:nvSpPr>
            <p:spPr>
              <a:xfrm>
                <a:off x="2236125" y="1999900"/>
                <a:ext cx="47950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1265" extrusionOk="0">
                    <a:moveTo>
                      <a:pt x="1918" y="1"/>
                    </a:moveTo>
                    <a:lnTo>
                      <a:pt x="1918" y="1"/>
                    </a:lnTo>
                    <a:cubicBezTo>
                      <a:pt x="1918" y="1"/>
                      <a:pt x="1900" y="18"/>
                      <a:pt x="1832" y="52"/>
                    </a:cubicBezTo>
                    <a:cubicBezTo>
                      <a:pt x="1780" y="78"/>
                      <a:pt x="1703" y="130"/>
                      <a:pt x="1608" y="181"/>
                    </a:cubicBezTo>
                    <a:cubicBezTo>
                      <a:pt x="1514" y="233"/>
                      <a:pt x="1402" y="302"/>
                      <a:pt x="1299" y="370"/>
                    </a:cubicBezTo>
                    <a:lnTo>
                      <a:pt x="946" y="603"/>
                    </a:lnTo>
                    <a:cubicBezTo>
                      <a:pt x="826" y="688"/>
                      <a:pt x="706" y="757"/>
                      <a:pt x="585" y="835"/>
                    </a:cubicBezTo>
                    <a:cubicBezTo>
                      <a:pt x="482" y="912"/>
                      <a:pt x="370" y="989"/>
                      <a:pt x="285" y="1050"/>
                    </a:cubicBezTo>
                    <a:cubicBezTo>
                      <a:pt x="199" y="1118"/>
                      <a:pt x="130" y="1170"/>
                      <a:pt x="70" y="1204"/>
                    </a:cubicBezTo>
                    <a:cubicBezTo>
                      <a:pt x="18" y="1247"/>
                      <a:pt x="1" y="1264"/>
                      <a:pt x="1" y="1264"/>
                    </a:cubicBezTo>
                    <a:cubicBezTo>
                      <a:pt x="1" y="1264"/>
                      <a:pt x="27" y="1247"/>
                      <a:pt x="87" y="1213"/>
                    </a:cubicBezTo>
                    <a:cubicBezTo>
                      <a:pt x="138" y="1178"/>
                      <a:pt x="216" y="1135"/>
                      <a:pt x="310" y="1084"/>
                    </a:cubicBezTo>
                    <a:cubicBezTo>
                      <a:pt x="405" y="1032"/>
                      <a:pt x="517" y="964"/>
                      <a:pt x="620" y="886"/>
                    </a:cubicBezTo>
                    <a:lnTo>
                      <a:pt x="972" y="663"/>
                    </a:lnTo>
                    <a:cubicBezTo>
                      <a:pt x="1093" y="577"/>
                      <a:pt x="1213" y="499"/>
                      <a:pt x="1333" y="431"/>
                    </a:cubicBezTo>
                    <a:cubicBezTo>
                      <a:pt x="1436" y="353"/>
                      <a:pt x="1548" y="276"/>
                      <a:pt x="1634" y="216"/>
                    </a:cubicBezTo>
                    <a:cubicBezTo>
                      <a:pt x="1720" y="147"/>
                      <a:pt x="1789" y="95"/>
                      <a:pt x="1849" y="61"/>
                    </a:cubicBezTo>
                    <a:cubicBezTo>
                      <a:pt x="1900" y="18"/>
                      <a:pt x="1918" y="1"/>
                      <a:pt x="1918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48"/>
              <p:cNvSpPr/>
              <p:nvPr/>
            </p:nvSpPr>
            <p:spPr>
              <a:xfrm>
                <a:off x="2064200" y="1977975"/>
                <a:ext cx="134350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5374" h="2305" extrusionOk="0">
                    <a:moveTo>
                      <a:pt x="5373" y="1"/>
                    </a:moveTo>
                    <a:cubicBezTo>
                      <a:pt x="5373" y="1"/>
                      <a:pt x="5287" y="35"/>
                      <a:pt x="5133" y="104"/>
                    </a:cubicBezTo>
                    <a:cubicBezTo>
                      <a:pt x="4987" y="164"/>
                      <a:pt x="4772" y="242"/>
                      <a:pt x="4522" y="345"/>
                    </a:cubicBezTo>
                    <a:cubicBezTo>
                      <a:pt x="4265" y="457"/>
                      <a:pt x="3972" y="577"/>
                      <a:pt x="3663" y="697"/>
                    </a:cubicBezTo>
                    <a:cubicBezTo>
                      <a:pt x="3353" y="835"/>
                      <a:pt x="3010" y="981"/>
                      <a:pt x="2674" y="1118"/>
                    </a:cubicBezTo>
                    <a:cubicBezTo>
                      <a:pt x="2339" y="1256"/>
                      <a:pt x="2004" y="1411"/>
                      <a:pt x="1686" y="1548"/>
                    </a:cubicBezTo>
                    <a:cubicBezTo>
                      <a:pt x="1376" y="1686"/>
                      <a:pt x="1084" y="1815"/>
                      <a:pt x="826" y="1927"/>
                    </a:cubicBezTo>
                    <a:cubicBezTo>
                      <a:pt x="577" y="2030"/>
                      <a:pt x="362" y="2133"/>
                      <a:pt x="224" y="2193"/>
                    </a:cubicBezTo>
                    <a:cubicBezTo>
                      <a:pt x="87" y="2262"/>
                      <a:pt x="1" y="2305"/>
                      <a:pt x="1" y="2305"/>
                    </a:cubicBezTo>
                    <a:cubicBezTo>
                      <a:pt x="1" y="2305"/>
                      <a:pt x="87" y="2270"/>
                      <a:pt x="233" y="2210"/>
                    </a:cubicBezTo>
                    <a:cubicBezTo>
                      <a:pt x="388" y="2141"/>
                      <a:pt x="603" y="2064"/>
                      <a:pt x="843" y="1961"/>
                    </a:cubicBezTo>
                    <a:cubicBezTo>
                      <a:pt x="1101" y="1849"/>
                      <a:pt x="1393" y="1737"/>
                      <a:pt x="1703" y="1608"/>
                    </a:cubicBezTo>
                    <a:cubicBezTo>
                      <a:pt x="2021" y="1462"/>
                      <a:pt x="2348" y="1325"/>
                      <a:pt x="2691" y="1187"/>
                    </a:cubicBezTo>
                    <a:cubicBezTo>
                      <a:pt x="3027" y="1050"/>
                      <a:pt x="3362" y="895"/>
                      <a:pt x="3680" y="757"/>
                    </a:cubicBezTo>
                    <a:cubicBezTo>
                      <a:pt x="3998" y="620"/>
                      <a:pt x="4282" y="491"/>
                      <a:pt x="4540" y="379"/>
                    </a:cubicBezTo>
                    <a:cubicBezTo>
                      <a:pt x="4789" y="276"/>
                      <a:pt x="5004" y="173"/>
                      <a:pt x="5141" y="113"/>
                    </a:cubicBezTo>
                    <a:cubicBezTo>
                      <a:pt x="5287" y="44"/>
                      <a:pt x="5373" y="1"/>
                      <a:pt x="5373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48"/>
              <p:cNvSpPr/>
              <p:nvPr/>
            </p:nvSpPr>
            <p:spPr>
              <a:xfrm>
                <a:off x="2110625" y="1993675"/>
                <a:ext cx="647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2589" h="1265" extrusionOk="0">
                    <a:moveTo>
                      <a:pt x="2588" y="1"/>
                    </a:moveTo>
                    <a:lnTo>
                      <a:pt x="2588" y="1"/>
                    </a:lnTo>
                    <a:cubicBezTo>
                      <a:pt x="2588" y="1"/>
                      <a:pt x="2545" y="18"/>
                      <a:pt x="2468" y="43"/>
                    </a:cubicBezTo>
                    <a:cubicBezTo>
                      <a:pt x="2399" y="69"/>
                      <a:pt x="2296" y="121"/>
                      <a:pt x="2167" y="172"/>
                    </a:cubicBezTo>
                    <a:cubicBezTo>
                      <a:pt x="2047" y="224"/>
                      <a:pt x="1900" y="293"/>
                      <a:pt x="1754" y="362"/>
                    </a:cubicBezTo>
                    <a:cubicBezTo>
                      <a:pt x="1600" y="439"/>
                      <a:pt x="1436" y="516"/>
                      <a:pt x="1281" y="594"/>
                    </a:cubicBezTo>
                    <a:cubicBezTo>
                      <a:pt x="1118" y="680"/>
                      <a:pt x="955" y="748"/>
                      <a:pt x="809" y="826"/>
                    </a:cubicBezTo>
                    <a:cubicBezTo>
                      <a:pt x="654" y="903"/>
                      <a:pt x="516" y="980"/>
                      <a:pt x="396" y="1041"/>
                    </a:cubicBezTo>
                    <a:cubicBezTo>
                      <a:pt x="276" y="1109"/>
                      <a:pt x="181" y="1161"/>
                      <a:pt x="104" y="1204"/>
                    </a:cubicBezTo>
                    <a:cubicBezTo>
                      <a:pt x="44" y="1247"/>
                      <a:pt x="1" y="1264"/>
                      <a:pt x="1" y="1264"/>
                    </a:cubicBezTo>
                    <a:cubicBezTo>
                      <a:pt x="1" y="1264"/>
                      <a:pt x="44" y="1247"/>
                      <a:pt x="121" y="1221"/>
                    </a:cubicBezTo>
                    <a:cubicBezTo>
                      <a:pt x="190" y="1195"/>
                      <a:pt x="293" y="1152"/>
                      <a:pt x="422" y="1092"/>
                    </a:cubicBezTo>
                    <a:cubicBezTo>
                      <a:pt x="534" y="1041"/>
                      <a:pt x="688" y="980"/>
                      <a:pt x="834" y="903"/>
                    </a:cubicBezTo>
                    <a:cubicBezTo>
                      <a:pt x="989" y="826"/>
                      <a:pt x="1153" y="748"/>
                      <a:pt x="1307" y="680"/>
                    </a:cubicBezTo>
                    <a:cubicBezTo>
                      <a:pt x="1471" y="594"/>
                      <a:pt x="1634" y="516"/>
                      <a:pt x="1780" y="439"/>
                    </a:cubicBezTo>
                    <a:cubicBezTo>
                      <a:pt x="1935" y="362"/>
                      <a:pt x="2072" y="293"/>
                      <a:pt x="2193" y="224"/>
                    </a:cubicBezTo>
                    <a:cubicBezTo>
                      <a:pt x="2322" y="164"/>
                      <a:pt x="2416" y="95"/>
                      <a:pt x="2485" y="61"/>
                    </a:cubicBezTo>
                    <a:cubicBezTo>
                      <a:pt x="2545" y="18"/>
                      <a:pt x="2588" y="1"/>
                      <a:pt x="2588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48"/>
              <p:cNvSpPr/>
              <p:nvPr/>
            </p:nvSpPr>
            <p:spPr>
              <a:xfrm>
                <a:off x="2160475" y="2000550"/>
                <a:ext cx="3957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981" extrusionOk="0">
                    <a:moveTo>
                      <a:pt x="1583" y="1"/>
                    </a:moveTo>
                    <a:cubicBezTo>
                      <a:pt x="1583" y="1"/>
                      <a:pt x="1565" y="18"/>
                      <a:pt x="1505" y="35"/>
                    </a:cubicBezTo>
                    <a:cubicBezTo>
                      <a:pt x="1462" y="52"/>
                      <a:pt x="1402" y="87"/>
                      <a:pt x="1325" y="130"/>
                    </a:cubicBezTo>
                    <a:cubicBezTo>
                      <a:pt x="1247" y="173"/>
                      <a:pt x="1161" y="224"/>
                      <a:pt x="1067" y="284"/>
                    </a:cubicBezTo>
                    <a:cubicBezTo>
                      <a:pt x="972" y="336"/>
                      <a:pt x="878" y="396"/>
                      <a:pt x="775" y="456"/>
                    </a:cubicBezTo>
                    <a:cubicBezTo>
                      <a:pt x="680" y="516"/>
                      <a:pt x="586" y="585"/>
                      <a:pt x="491" y="637"/>
                    </a:cubicBezTo>
                    <a:cubicBezTo>
                      <a:pt x="405" y="688"/>
                      <a:pt x="319" y="757"/>
                      <a:pt x="242" y="809"/>
                    </a:cubicBezTo>
                    <a:cubicBezTo>
                      <a:pt x="164" y="860"/>
                      <a:pt x="113" y="903"/>
                      <a:pt x="70" y="929"/>
                    </a:cubicBezTo>
                    <a:cubicBezTo>
                      <a:pt x="27" y="955"/>
                      <a:pt x="1" y="981"/>
                      <a:pt x="1" y="981"/>
                    </a:cubicBezTo>
                    <a:cubicBezTo>
                      <a:pt x="1" y="981"/>
                      <a:pt x="27" y="972"/>
                      <a:pt x="78" y="946"/>
                    </a:cubicBezTo>
                    <a:cubicBezTo>
                      <a:pt x="121" y="929"/>
                      <a:pt x="190" y="895"/>
                      <a:pt x="259" y="852"/>
                    </a:cubicBezTo>
                    <a:cubicBezTo>
                      <a:pt x="336" y="809"/>
                      <a:pt x="422" y="757"/>
                      <a:pt x="517" y="705"/>
                    </a:cubicBezTo>
                    <a:cubicBezTo>
                      <a:pt x="620" y="645"/>
                      <a:pt x="714" y="594"/>
                      <a:pt x="809" y="534"/>
                    </a:cubicBezTo>
                    <a:cubicBezTo>
                      <a:pt x="904" y="465"/>
                      <a:pt x="1007" y="405"/>
                      <a:pt x="1101" y="344"/>
                    </a:cubicBezTo>
                    <a:cubicBezTo>
                      <a:pt x="1187" y="293"/>
                      <a:pt x="1273" y="233"/>
                      <a:pt x="1351" y="173"/>
                    </a:cubicBezTo>
                    <a:cubicBezTo>
                      <a:pt x="1419" y="121"/>
                      <a:pt x="1480" y="78"/>
                      <a:pt x="1522" y="52"/>
                    </a:cubicBezTo>
                    <a:cubicBezTo>
                      <a:pt x="1565" y="26"/>
                      <a:pt x="1583" y="1"/>
                      <a:pt x="1583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48"/>
              <p:cNvSpPr/>
              <p:nvPr/>
            </p:nvSpPr>
            <p:spPr>
              <a:xfrm>
                <a:off x="2179175" y="2013025"/>
                <a:ext cx="12075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483" h="276" extrusionOk="0">
                    <a:moveTo>
                      <a:pt x="482" y="0"/>
                    </a:moveTo>
                    <a:cubicBezTo>
                      <a:pt x="482" y="0"/>
                      <a:pt x="474" y="0"/>
                      <a:pt x="456" y="9"/>
                    </a:cubicBezTo>
                    <a:cubicBezTo>
                      <a:pt x="448" y="9"/>
                      <a:pt x="431" y="17"/>
                      <a:pt x="396" y="35"/>
                    </a:cubicBezTo>
                    <a:cubicBezTo>
                      <a:pt x="362" y="43"/>
                      <a:pt x="327" y="52"/>
                      <a:pt x="310" y="60"/>
                    </a:cubicBezTo>
                    <a:cubicBezTo>
                      <a:pt x="276" y="78"/>
                      <a:pt x="242" y="95"/>
                      <a:pt x="224" y="103"/>
                    </a:cubicBezTo>
                    <a:cubicBezTo>
                      <a:pt x="190" y="129"/>
                      <a:pt x="173" y="146"/>
                      <a:pt x="138" y="163"/>
                    </a:cubicBezTo>
                    <a:cubicBezTo>
                      <a:pt x="104" y="181"/>
                      <a:pt x="87" y="198"/>
                      <a:pt x="61" y="215"/>
                    </a:cubicBezTo>
                    <a:cubicBezTo>
                      <a:pt x="44" y="224"/>
                      <a:pt x="27" y="241"/>
                      <a:pt x="18" y="258"/>
                    </a:cubicBezTo>
                    <a:lnTo>
                      <a:pt x="1" y="275"/>
                    </a:lnTo>
                    <a:cubicBezTo>
                      <a:pt x="1" y="275"/>
                      <a:pt x="9" y="275"/>
                      <a:pt x="18" y="267"/>
                    </a:cubicBezTo>
                    <a:cubicBezTo>
                      <a:pt x="27" y="267"/>
                      <a:pt x="52" y="258"/>
                      <a:pt x="87" y="241"/>
                    </a:cubicBezTo>
                    <a:cubicBezTo>
                      <a:pt x="104" y="232"/>
                      <a:pt x="138" y="224"/>
                      <a:pt x="173" y="215"/>
                    </a:cubicBezTo>
                    <a:cubicBezTo>
                      <a:pt x="199" y="198"/>
                      <a:pt x="233" y="181"/>
                      <a:pt x="259" y="172"/>
                    </a:cubicBezTo>
                    <a:cubicBezTo>
                      <a:pt x="285" y="146"/>
                      <a:pt x="310" y="129"/>
                      <a:pt x="345" y="121"/>
                    </a:cubicBezTo>
                    <a:cubicBezTo>
                      <a:pt x="370" y="95"/>
                      <a:pt x="396" y="78"/>
                      <a:pt x="413" y="60"/>
                    </a:cubicBezTo>
                    <a:cubicBezTo>
                      <a:pt x="439" y="52"/>
                      <a:pt x="448" y="35"/>
                      <a:pt x="456" y="17"/>
                    </a:cubicBezTo>
                    <a:lnTo>
                      <a:pt x="482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48"/>
              <p:cNvSpPr/>
              <p:nvPr/>
            </p:nvSpPr>
            <p:spPr>
              <a:xfrm>
                <a:off x="1874675" y="1882350"/>
                <a:ext cx="43425" cy="608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434" extrusionOk="0">
                    <a:moveTo>
                      <a:pt x="1736" y="1"/>
                    </a:moveTo>
                    <a:cubicBezTo>
                      <a:pt x="1736" y="1"/>
                      <a:pt x="1702" y="35"/>
                      <a:pt x="1651" y="95"/>
                    </a:cubicBezTo>
                    <a:cubicBezTo>
                      <a:pt x="1590" y="164"/>
                      <a:pt x="1522" y="250"/>
                      <a:pt x="1436" y="353"/>
                    </a:cubicBezTo>
                    <a:cubicBezTo>
                      <a:pt x="1350" y="465"/>
                      <a:pt x="1238" y="594"/>
                      <a:pt x="1135" y="731"/>
                    </a:cubicBezTo>
                    <a:cubicBezTo>
                      <a:pt x="1023" y="869"/>
                      <a:pt x="920" y="1024"/>
                      <a:pt x="808" y="1170"/>
                    </a:cubicBezTo>
                    <a:cubicBezTo>
                      <a:pt x="705" y="1324"/>
                      <a:pt x="593" y="1488"/>
                      <a:pt x="499" y="1625"/>
                    </a:cubicBezTo>
                    <a:cubicBezTo>
                      <a:pt x="404" y="1771"/>
                      <a:pt x="318" y="1918"/>
                      <a:pt x="241" y="2029"/>
                    </a:cubicBezTo>
                    <a:cubicBezTo>
                      <a:pt x="163" y="2150"/>
                      <a:pt x="112" y="2261"/>
                      <a:pt x="69" y="2322"/>
                    </a:cubicBezTo>
                    <a:cubicBezTo>
                      <a:pt x="26" y="2399"/>
                      <a:pt x="0" y="2433"/>
                      <a:pt x="0" y="2433"/>
                    </a:cubicBezTo>
                    <a:cubicBezTo>
                      <a:pt x="0" y="2433"/>
                      <a:pt x="34" y="2390"/>
                      <a:pt x="77" y="2322"/>
                    </a:cubicBezTo>
                    <a:cubicBezTo>
                      <a:pt x="129" y="2270"/>
                      <a:pt x="206" y="2176"/>
                      <a:pt x="284" y="2064"/>
                    </a:cubicBezTo>
                    <a:cubicBezTo>
                      <a:pt x="361" y="1943"/>
                      <a:pt x="456" y="1823"/>
                      <a:pt x="559" y="1677"/>
                    </a:cubicBezTo>
                    <a:cubicBezTo>
                      <a:pt x="662" y="1539"/>
                      <a:pt x="765" y="1385"/>
                      <a:pt x="877" y="1230"/>
                    </a:cubicBezTo>
                    <a:cubicBezTo>
                      <a:pt x="980" y="1075"/>
                      <a:pt x="1092" y="929"/>
                      <a:pt x="1186" y="774"/>
                    </a:cubicBezTo>
                    <a:cubicBezTo>
                      <a:pt x="1281" y="637"/>
                      <a:pt x="1375" y="499"/>
                      <a:pt x="1461" y="387"/>
                    </a:cubicBezTo>
                    <a:cubicBezTo>
                      <a:pt x="1547" y="267"/>
                      <a:pt x="1616" y="181"/>
                      <a:pt x="1659" y="112"/>
                    </a:cubicBezTo>
                    <a:cubicBezTo>
                      <a:pt x="1702" y="44"/>
                      <a:pt x="1736" y="1"/>
                      <a:pt x="1736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48"/>
              <p:cNvSpPr/>
              <p:nvPr/>
            </p:nvSpPr>
            <p:spPr>
              <a:xfrm>
                <a:off x="1834700" y="1846900"/>
                <a:ext cx="50525" cy="58700"/>
              </a:xfrm>
              <a:custGeom>
                <a:avLst/>
                <a:gdLst/>
                <a:ahLst/>
                <a:cxnLst/>
                <a:rect l="l" t="t" r="r" b="b"/>
                <a:pathLst>
                  <a:path w="2021" h="2348" extrusionOk="0">
                    <a:moveTo>
                      <a:pt x="2020" y="0"/>
                    </a:moveTo>
                    <a:cubicBezTo>
                      <a:pt x="2020" y="0"/>
                      <a:pt x="1986" y="35"/>
                      <a:pt x="1934" y="95"/>
                    </a:cubicBezTo>
                    <a:cubicBezTo>
                      <a:pt x="1883" y="164"/>
                      <a:pt x="1797" y="250"/>
                      <a:pt x="1694" y="353"/>
                    </a:cubicBezTo>
                    <a:cubicBezTo>
                      <a:pt x="1599" y="464"/>
                      <a:pt x="1496" y="593"/>
                      <a:pt x="1376" y="731"/>
                    </a:cubicBezTo>
                    <a:cubicBezTo>
                      <a:pt x="1255" y="869"/>
                      <a:pt x="1126" y="1015"/>
                      <a:pt x="997" y="1161"/>
                    </a:cubicBezTo>
                    <a:cubicBezTo>
                      <a:pt x="868" y="1316"/>
                      <a:pt x="748" y="1453"/>
                      <a:pt x="636" y="1591"/>
                    </a:cubicBezTo>
                    <a:cubicBezTo>
                      <a:pt x="516" y="1728"/>
                      <a:pt x="404" y="1857"/>
                      <a:pt x="310" y="1969"/>
                    </a:cubicBezTo>
                    <a:cubicBezTo>
                      <a:pt x="215" y="2072"/>
                      <a:pt x="138" y="2175"/>
                      <a:pt x="86" y="2235"/>
                    </a:cubicBezTo>
                    <a:cubicBezTo>
                      <a:pt x="35" y="2304"/>
                      <a:pt x="0" y="2347"/>
                      <a:pt x="0" y="2347"/>
                    </a:cubicBezTo>
                    <a:lnTo>
                      <a:pt x="95" y="2244"/>
                    </a:lnTo>
                    <a:cubicBezTo>
                      <a:pt x="163" y="2175"/>
                      <a:pt x="249" y="2098"/>
                      <a:pt x="344" y="1995"/>
                    </a:cubicBezTo>
                    <a:cubicBezTo>
                      <a:pt x="439" y="1883"/>
                      <a:pt x="559" y="1763"/>
                      <a:pt x="679" y="1625"/>
                    </a:cubicBezTo>
                    <a:cubicBezTo>
                      <a:pt x="800" y="1487"/>
                      <a:pt x="929" y="1350"/>
                      <a:pt x="1057" y="1204"/>
                    </a:cubicBezTo>
                    <a:cubicBezTo>
                      <a:pt x="1186" y="1058"/>
                      <a:pt x="1298" y="903"/>
                      <a:pt x="1419" y="774"/>
                    </a:cubicBezTo>
                    <a:cubicBezTo>
                      <a:pt x="1539" y="636"/>
                      <a:pt x="1633" y="507"/>
                      <a:pt x="1728" y="387"/>
                    </a:cubicBezTo>
                    <a:cubicBezTo>
                      <a:pt x="1814" y="275"/>
                      <a:pt x="1891" y="172"/>
                      <a:pt x="1943" y="112"/>
                    </a:cubicBezTo>
                    <a:cubicBezTo>
                      <a:pt x="2003" y="43"/>
                      <a:pt x="2020" y="0"/>
                      <a:pt x="2020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48"/>
              <p:cNvSpPr/>
              <p:nvPr/>
            </p:nvSpPr>
            <p:spPr>
              <a:xfrm>
                <a:off x="1852100" y="1869250"/>
                <a:ext cx="26875" cy="3440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376" extrusionOk="0">
                    <a:moveTo>
                      <a:pt x="1075" y="0"/>
                    </a:moveTo>
                    <a:lnTo>
                      <a:pt x="1023" y="52"/>
                    </a:lnTo>
                    <a:cubicBezTo>
                      <a:pt x="989" y="86"/>
                      <a:pt x="946" y="138"/>
                      <a:pt x="894" y="207"/>
                    </a:cubicBezTo>
                    <a:cubicBezTo>
                      <a:pt x="843" y="267"/>
                      <a:pt x="774" y="336"/>
                      <a:pt x="714" y="422"/>
                    </a:cubicBezTo>
                    <a:cubicBezTo>
                      <a:pt x="645" y="499"/>
                      <a:pt x="585" y="585"/>
                      <a:pt x="508" y="671"/>
                    </a:cubicBezTo>
                    <a:lnTo>
                      <a:pt x="319" y="920"/>
                    </a:lnTo>
                    <a:cubicBezTo>
                      <a:pt x="250" y="1006"/>
                      <a:pt x="198" y="1083"/>
                      <a:pt x="155" y="1152"/>
                    </a:cubicBezTo>
                    <a:cubicBezTo>
                      <a:pt x="112" y="1212"/>
                      <a:pt x="78" y="1273"/>
                      <a:pt x="43" y="1316"/>
                    </a:cubicBezTo>
                    <a:cubicBezTo>
                      <a:pt x="26" y="1350"/>
                      <a:pt x="0" y="1376"/>
                      <a:pt x="0" y="1376"/>
                    </a:cubicBezTo>
                    <a:lnTo>
                      <a:pt x="61" y="1324"/>
                    </a:lnTo>
                    <a:cubicBezTo>
                      <a:pt x="86" y="1290"/>
                      <a:pt x="129" y="1238"/>
                      <a:pt x="190" y="1169"/>
                    </a:cubicBezTo>
                    <a:cubicBezTo>
                      <a:pt x="241" y="1109"/>
                      <a:pt x="301" y="1040"/>
                      <a:pt x="370" y="954"/>
                    </a:cubicBezTo>
                    <a:cubicBezTo>
                      <a:pt x="430" y="886"/>
                      <a:pt x="499" y="800"/>
                      <a:pt x="568" y="714"/>
                    </a:cubicBezTo>
                    <a:lnTo>
                      <a:pt x="766" y="456"/>
                    </a:lnTo>
                    <a:cubicBezTo>
                      <a:pt x="834" y="370"/>
                      <a:pt x="886" y="293"/>
                      <a:pt x="929" y="224"/>
                    </a:cubicBezTo>
                    <a:lnTo>
                      <a:pt x="1032" y="69"/>
                    </a:lnTo>
                    <a:cubicBezTo>
                      <a:pt x="1058" y="26"/>
                      <a:pt x="1075" y="0"/>
                      <a:pt x="1075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48"/>
              <p:cNvSpPr/>
              <p:nvPr/>
            </p:nvSpPr>
            <p:spPr>
              <a:xfrm>
                <a:off x="1889275" y="1757700"/>
                <a:ext cx="389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322" extrusionOk="0">
                    <a:moveTo>
                      <a:pt x="1556" y="1"/>
                    </a:moveTo>
                    <a:lnTo>
                      <a:pt x="1556" y="1"/>
                    </a:lnTo>
                    <a:cubicBezTo>
                      <a:pt x="1556" y="1"/>
                      <a:pt x="1553" y="7"/>
                      <a:pt x="1545" y="19"/>
                    </a:cubicBezTo>
                    <a:lnTo>
                      <a:pt x="1545" y="19"/>
                    </a:lnTo>
                    <a:cubicBezTo>
                      <a:pt x="1553" y="7"/>
                      <a:pt x="1556" y="1"/>
                      <a:pt x="1556" y="1"/>
                    </a:cubicBezTo>
                    <a:close/>
                    <a:moveTo>
                      <a:pt x="1545" y="19"/>
                    </a:moveTo>
                    <a:cubicBezTo>
                      <a:pt x="1534" y="36"/>
                      <a:pt x="1514" y="64"/>
                      <a:pt x="1479" y="104"/>
                    </a:cubicBezTo>
                    <a:cubicBezTo>
                      <a:pt x="1436" y="164"/>
                      <a:pt x="1376" y="250"/>
                      <a:pt x="1290" y="362"/>
                    </a:cubicBezTo>
                    <a:cubicBezTo>
                      <a:pt x="1213" y="465"/>
                      <a:pt x="1118" y="585"/>
                      <a:pt x="1032" y="723"/>
                    </a:cubicBezTo>
                    <a:lnTo>
                      <a:pt x="740" y="1144"/>
                    </a:lnTo>
                    <a:cubicBezTo>
                      <a:pt x="645" y="1290"/>
                      <a:pt x="551" y="1436"/>
                      <a:pt x="465" y="1574"/>
                    </a:cubicBezTo>
                    <a:cubicBezTo>
                      <a:pt x="379" y="1712"/>
                      <a:pt x="293" y="1840"/>
                      <a:pt x="224" y="1944"/>
                    </a:cubicBezTo>
                    <a:cubicBezTo>
                      <a:pt x="147" y="2055"/>
                      <a:pt x="95" y="2150"/>
                      <a:pt x="61" y="2219"/>
                    </a:cubicBezTo>
                    <a:cubicBezTo>
                      <a:pt x="18" y="2279"/>
                      <a:pt x="1" y="2322"/>
                      <a:pt x="1" y="2322"/>
                    </a:cubicBezTo>
                    <a:cubicBezTo>
                      <a:pt x="1" y="2322"/>
                      <a:pt x="18" y="2296"/>
                      <a:pt x="78" y="2227"/>
                    </a:cubicBezTo>
                    <a:cubicBezTo>
                      <a:pt x="112" y="2159"/>
                      <a:pt x="181" y="2081"/>
                      <a:pt x="267" y="1969"/>
                    </a:cubicBezTo>
                    <a:cubicBezTo>
                      <a:pt x="344" y="1866"/>
                      <a:pt x="439" y="1746"/>
                      <a:pt x="525" y="1608"/>
                    </a:cubicBezTo>
                    <a:lnTo>
                      <a:pt x="817" y="1187"/>
                    </a:lnTo>
                    <a:cubicBezTo>
                      <a:pt x="912" y="1032"/>
                      <a:pt x="1006" y="895"/>
                      <a:pt x="1092" y="757"/>
                    </a:cubicBezTo>
                    <a:cubicBezTo>
                      <a:pt x="1178" y="620"/>
                      <a:pt x="1264" y="491"/>
                      <a:pt x="1333" y="379"/>
                    </a:cubicBezTo>
                    <a:cubicBezTo>
                      <a:pt x="1402" y="276"/>
                      <a:pt x="1462" y="173"/>
                      <a:pt x="1488" y="113"/>
                    </a:cubicBezTo>
                    <a:cubicBezTo>
                      <a:pt x="1514" y="70"/>
                      <a:pt x="1534" y="38"/>
                      <a:pt x="1545" y="19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48"/>
              <p:cNvSpPr/>
              <p:nvPr/>
            </p:nvSpPr>
            <p:spPr>
              <a:xfrm>
                <a:off x="1906675" y="1780700"/>
                <a:ext cx="16800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136" extrusionOk="0">
                    <a:moveTo>
                      <a:pt x="671" y="1"/>
                    </a:moveTo>
                    <a:lnTo>
                      <a:pt x="671" y="1"/>
                    </a:lnTo>
                    <a:cubicBezTo>
                      <a:pt x="671" y="1"/>
                      <a:pt x="654" y="18"/>
                      <a:pt x="637" y="44"/>
                    </a:cubicBezTo>
                    <a:cubicBezTo>
                      <a:pt x="611" y="69"/>
                      <a:pt x="585" y="112"/>
                      <a:pt x="551" y="155"/>
                    </a:cubicBezTo>
                    <a:cubicBezTo>
                      <a:pt x="517" y="216"/>
                      <a:pt x="474" y="267"/>
                      <a:pt x="431" y="327"/>
                    </a:cubicBezTo>
                    <a:cubicBezTo>
                      <a:pt x="388" y="396"/>
                      <a:pt x="345" y="473"/>
                      <a:pt x="302" y="534"/>
                    </a:cubicBezTo>
                    <a:cubicBezTo>
                      <a:pt x="259" y="611"/>
                      <a:pt x="216" y="671"/>
                      <a:pt x="181" y="749"/>
                    </a:cubicBezTo>
                    <a:cubicBezTo>
                      <a:pt x="138" y="817"/>
                      <a:pt x="113" y="877"/>
                      <a:pt x="87" y="946"/>
                    </a:cubicBezTo>
                    <a:cubicBezTo>
                      <a:pt x="52" y="998"/>
                      <a:pt x="35" y="1049"/>
                      <a:pt x="27" y="1084"/>
                    </a:cubicBezTo>
                    <a:cubicBezTo>
                      <a:pt x="9" y="1110"/>
                      <a:pt x="1" y="1135"/>
                      <a:pt x="1" y="1135"/>
                    </a:cubicBezTo>
                    <a:cubicBezTo>
                      <a:pt x="1" y="1135"/>
                      <a:pt x="9" y="1110"/>
                      <a:pt x="35" y="1092"/>
                    </a:cubicBezTo>
                    <a:cubicBezTo>
                      <a:pt x="52" y="1058"/>
                      <a:pt x="87" y="1015"/>
                      <a:pt x="121" y="972"/>
                    </a:cubicBezTo>
                    <a:cubicBezTo>
                      <a:pt x="156" y="920"/>
                      <a:pt x="199" y="869"/>
                      <a:pt x="242" y="800"/>
                    </a:cubicBezTo>
                    <a:cubicBezTo>
                      <a:pt x="285" y="740"/>
                      <a:pt x="328" y="663"/>
                      <a:pt x="371" y="594"/>
                    </a:cubicBezTo>
                    <a:cubicBezTo>
                      <a:pt x="413" y="525"/>
                      <a:pt x="456" y="456"/>
                      <a:pt x="482" y="379"/>
                    </a:cubicBezTo>
                    <a:cubicBezTo>
                      <a:pt x="525" y="319"/>
                      <a:pt x="560" y="250"/>
                      <a:pt x="585" y="190"/>
                    </a:cubicBezTo>
                    <a:cubicBezTo>
                      <a:pt x="611" y="138"/>
                      <a:pt x="637" y="87"/>
                      <a:pt x="646" y="52"/>
                    </a:cubicBezTo>
                    <a:cubicBezTo>
                      <a:pt x="654" y="18"/>
                      <a:pt x="671" y="1"/>
                      <a:pt x="671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48"/>
              <p:cNvSpPr/>
              <p:nvPr/>
            </p:nvSpPr>
            <p:spPr>
              <a:xfrm>
                <a:off x="1895075" y="1903850"/>
                <a:ext cx="16800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307" extrusionOk="0">
                    <a:moveTo>
                      <a:pt x="671" y="0"/>
                    </a:moveTo>
                    <a:cubicBezTo>
                      <a:pt x="671" y="1"/>
                      <a:pt x="662" y="26"/>
                      <a:pt x="637" y="60"/>
                    </a:cubicBezTo>
                    <a:cubicBezTo>
                      <a:pt x="620" y="86"/>
                      <a:pt x="585" y="129"/>
                      <a:pt x="551" y="198"/>
                    </a:cubicBezTo>
                    <a:cubicBezTo>
                      <a:pt x="516" y="258"/>
                      <a:pt x="473" y="327"/>
                      <a:pt x="430" y="396"/>
                    </a:cubicBezTo>
                    <a:cubicBezTo>
                      <a:pt x="388" y="473"/>
                      <a:pt x="345" y="559"/>
                      <a:pt x="302" y="636"/>
                    </a:cubicBezTo>
                    <a:cubicBezTo>
                      <a:pt x="259" y="722"/>
                      <a:pt x="216" y="800"/>
                      <a:pt x="181" y="877"/>
                    </a:cubicBezTo>
                    <a:cubicBezTo>
                      <a:pt x="147" y="946"/>
                      <a:pt x="112" y="1023"/>
                      <a:pt x="87" y="1092"/>
                    </a:cubicBezTo>
                    <a:cubicBezTo>
                      <a:pt x="61" y="1152"/>
                      <a:pt x="35" y="1204"/>
                      <a:pt x="26" y="1238"/>
                    </a:cubicBezTo>
                    <a:cubicBezTo>
                      <a:pt x="9" y="1281"/>
                      <a:pt x="1" y="1307"/>
                      <a:pt x="1" y="1307"/>
                    </a:cubicBezTo>
                    <a:cubicBezTo>
                      <a:pt x="1" y="1307"/>
                      <a:pt x="18" y="1281"/>
                      <a:pt x="35" y="1247"/>
                    </a:cubicBezTo>
                    <a:cubicBezTo>
                      <a:pt x="61" y="1221"/>
                      <a:pt x="87" y="1161"/>
                      <a:pt x="121" y="1109"/>
                    </a:cubicBezTo>
                    <a:cubicBezTo>
                      <a:pt x="155" y="1049"/>
                      <a:pt x="198" y="980"/>
                      <a:pt x="241" y="903"/>
                    </a:cubicBezTo>
                    <a:cubicBezTo>
                      <a:pt x="284" y="834"/>
                      <a:pt x="327" y="748"/>
                      <a:pt x="370" y="671"/>
                    </a:cubicBezTo>
                    <a:cubicBezTo>
                      <a:pt x="413" y="585"/>
                      <a:pt x="456" y="507"/>
                      <a:pt x="491" y="430"/>
                    </a:cubicBezTo>
                    <a:cubicBezTo>
                      <a:pt x="534" y="361"/>
                      <a:pt x="559" y="284"/>
                      <a:pt x="585" y="215"/>
                    </a:cubicBezTo>
                    <a:cubicBezTo>
                      <a:pt x="620" y="155"/>
                      <a:pt x="637" y="103"/>
                      <a:pt x="645" y="69"/>
                    </a:cubicBezTo>
                    <a:cubicBezTo>
                      <a:pt x="662" y="26"/>
                      <a:pt x="671" y="1"/>
                      <a:pt x="671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49"/>
          <p:cNvSpPr txBox="1">
            <a:spLocks noGrp="1"/>
          </p:cNvSpPr>
          <p:nvPr>
            <p:ph type="ctrTitle"/>
          </p:nvPr>
        </p:nvSpPr>
        <p:spPr>
          <a:xfrm>
            <a:off x="713250" y="2660650"/>
            <a:ext cx="7717500" cy="11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200"/>
              </a:spcAft>
              <a:buNone/>
            </a:pPr>
            <a:r>
              <a:rPr lang="en"/>
              <a:t>Construct and Test Prototype</a:t>
            </a:r>
            <a:endParaRPr/>
          </a:p>
        </p:txBody>
      </p:sp>
      <p:grpSp>
        <p:nvGrpSpPr>
          <p:cNvPr id="1161" name="Google Shape;1161;p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11589" y="209708"/>
            <a:ext cx="1912336" cy="1919792"/>
            <a:chOff x="794564" y="2278033"/>
            <a:chExt cx="1912336" cy="1919792"/>
          </a:xfrm>
        </p:grpSpPr>
        <p:sp>
          <p:nvSpPr>
            <p:cNvPr id="1162" name="Google Shape;1162;p49"/>
            <p:cNvSpPr/>
            <p:nvPr/>
          </p:nvSpPr>
          <p:spPr>
            <a:xfrm rot="-549471">
              <a:off x="917302" y="2399997"/>
              <a:ext cx="1666860" cy="1675864"/>
            </a:xfrm>
            <a:custGeom>
              <a:avLst/>
              <a:gdLst/>
              <a:ahLst/>
              <a:cxnLst/>
              <a:rect l="l" t="t" r="r" b="b"/>
              <a:pathLst>
                <a:path w="34987" h="35176" extrusionOk="0">
                  <a:moveTo>
                    <a:pt x="13385" y="0"/>
                  </a:moveTo>
                  <a:cubicBezTo>
                    <a:pt x="13325" y="0"/>
                    <a:pt x="13282" y="52"/>
                    <a:pt x="13282" y="103"/>
                  </a:cubicBezTo>
                  <a:lnTo>
                    <a:pt x="13282" y="1883"/>
                  </a:lnTo>
                  <a:cubicBezTo>
                    <a:pt x="13170" y="1934"/>
                    <a:pt x="13101" y="2037"/>
                    <a:pt x="13101" y="2175"/>
                  </a:cubicBezTo>
                  <a:lnTo>
                    <a:pt x="13067" y="3396"/>
                  </a:lnTo>
                  <a:lnTo>
                    <a:pt x="8717" y="7040"/>
                  </a:lnTo>
                  <a:lnTo>
                    <a:pt x="8373" y="7066"/>
                  </a:lnTo>
                  <a:cubicBezTo>
                    <a:pt x="8227" y="7083"/>
                    <a:pt x="8132" y="7195"/>
                    <a:pt x="8141" y="7341"/>
                  </a:cubicBezTo>
                  <a:cubicBezTo>
                    <a:pt x="8158" y="7470"/>
                    <a:pt x="8261" y="7565"/>
                    <a:pt x="8390" y="7565"/>
                  </a:cubicBezTo>
                  <a:lnTo>
                    <a:pt x="8416" y="7565"/>
                  </a:lnTo>
                  <a:lnTo>
                    <a:pt x="8502" y="7556"/>
                  </a:lnTo>
                  <a:lnTo>
                    <a:pt x="8502" y="7556"/>
                  </a:lnTo>
                  <a:cubicBezTo>
                    <a:pt x="7410" y="9456"/>
                    <a:pt x="6800" y="11149"/>
                    <a:pt x="6482" y="12594"/>
                  </a:cubicBezTo>
                  <a:lnTo>
                    <a:pt x="2158" y="18559"/>
                  </a:lnTo>
                  <a:cubicBezTo>
                    <a:pt x="2134" y="18549"/>
                    <a:pt x="2109" y="18544"/>
                    <a:pt x="2084" y="18544"/>
                  </a:cubicBezTo>
                  <a:cubicBezTo>
                    <a:pt x="2045" y="18544"/>
                    <a:pt x="2005" y="18556"/>
                    <a:pt x="1969" y="18576"/>
                  </a:cubicBezTo>
                  <a:cubicBezTo>
                    <a:pt x="1883" y="18628"/>
                    <a:pt x="1840" y="18740"/>
                    <a:pt x="1849" y="18834"/>
                  </a:cubicBezTo>
                  <a:lnTo>
                    <a:pt x="508" y="19393"/>
                  </a:lnTo>
                  <a:lnTo>
                    <a:pt x="301" y="19410"/>
                  </a:lnTo>
                  <a:cubicBezTo>
                    <a:pt x="215" y="19410"/>
                    <a:pt x="138" y="19479"/>
                    <a:pt x="138" y="19582"/>
                  </a:cubicBezTo>
                  <a:cubicBezTo>
                    <a:pt x="138" y="19660"/>
                    <a:pt x="215" y="19737"/>
                    <a:pt x="301" y="19737"/>
                  </a:cubicBezTo>
                  <a:lnTo>
                    <a:pt x="336" y="19737"/>
                  </a:lnTo>
                  <a:cubicBezTo>
                    <a:pt x="319" y="19754"/>
                    <a:pt x="319" y="19771"/>
                    <a:pt x="319" y="19797"/>
                  </a:cubicBezTo>
                  <a:cubicBezTo>
                    <a:pt x="267" y="21069"/>
                    <a:pt x="766" y="21559"/>
                    <a:pt x="783" y="21577"/>
                  </a:cubicBezTo>
                  <a:cubicBezTo>
                    <a:pt x="817" y="21611"/>
                    <a:pt x="860" y="21620"/>
                    <a:pt x="903" y="21620"/>
                  </a:cubicBezTo>
                  <a:lnTo>
                    <a:pt x="937" y="21620"/>
                  </a:lnTo>
                  <a:cubicBezTo>
                    <a:pt x="1152" y="21860"/>
                    <a:pt x="1685" y="22436"/>
                    <a:pt x="2339" y="22995"/>
                  </a:cubicBezTo>
                  <a:lnTo>
                    <a:pt x="723" y="23975"/>
                  </a:lnTo>
                  <a:lnTo>
                    <a:pt x="250" y="23975"/>
                  </a:lnTo>
                  <a:cubicBezTo>
                    <a:pt x="104" y="23975"/>
                    <a:pt x="0" y="24095"/>
                    <a:pt x="0" y="24216"/>
                  </a:cubicBezTo>
                  <a:cubicBezTo>
                    <a:pt x="0" y="24353"/>
                    <a:pt x="95" y="24448"/>
                    <a:pt x="224" y="24465"/>
                  </a:cubicBezTo>
                  <a:cubicBezTo>
                    <a:pt x="138" y="26949"/>
                    <a:pt x="1041" y="27903"/>
                    <a:pt x="1075" y="27946"/>
                  </a:cubicBezTo>
                  <a:cubicBezTo>
                    <a:pt x="1118" y="27998"/>
                    <a:pt x="1178" y="28024"/>
                    <a:pt x="1256" y="28024"/>
                  </a:cubicBezTo>
                  <a:cubicBezTo>
                    <a:pt x="1281" y="28024"/>
                    <a:pt x="1290" y="28024"/>
                    <a:pt x="1307" y="28015"/>
                  </a:cubicBezTo>
                  <a:cubicBezTo>
                    <a:pt x="1333" y="28015"/>
                    <a:pt x="1341" y="27998"/>
                    <a:pt x="1367" y="27998"/>
                  </a:cubicBezTo>
                  <a:cubicBezTo>
                    <a:pt x="1548" y="28196"/>
                    <a:pt x="1763" y="28376"/>
                    <a:pt x="1978" y="28557"/>
                  </a:cubicBezTo>
                  <a:cubicBezTo>
                    <a:pt x="1909" y="28582"/>
                    <a:pt x="1857" y="28617"/>
                    <a:pt x="1806" y="28660"/>
                  </a:cubicBezTo>
                  <a:cubicBezTo>
                    <a:pt x="1737" y="28729"/>
                    <a:pt x="1694" y="28832"/>
                    <a:pt x="1711" y="28935"/>
                  </a:cubicBezTo>
                  <a:cubicBezTo>
                    <a:pt x="1711" y="28987"/>
                    <a:pt x="1823" y="30267"/>
                    <a:pt x="2700" y="31428"/>
                  </a:cubicBezTo>
                  <a:cubicBezTo>
                    <a:pt x="2932" y="31737"/>
                    <a:pt x="3061" y="32227"/>
                    <a:pt x="3198" y="32734"/>
                  </a:cubicBezTo>
                  <a:cubicBezTo>
                    <a:pt x="3499" y="33818"/>
                    <a:pt x="3877" y="35176"/>
                    <a:pt x="5511" y="35176"/>
                  </a:cubicBezTo>
                  <a:lnTo>
                    <a:pt x="32675" y="35176"/>
                  </a:lnTo>
                  <a:cubicBezTo>
                    <a:pt x="32829" y="35176"/>
                    <a:pt x="32958" y="35098"/>
                    <a:pt x="33010" y="34961"/>
                  </a:cubicBezTo>
                  <a:cubicBezTo>
                    <a:pt x="33130" y="34703"/>
                    <a:pt x="33388" y="34075"/>
                    <a:pt x="33388" y="33757"/>
                  </a:cubicBezTo>
                  <a:cubicBezTo>
                    <a:pt x="33388" y="33611"/>
                    <a:pt x="33302" y="33362"/>
                    <a:pt x="33001" y="33302"/>
                  </a:cubicBezTo>
                  <a:cubicBezTo>
                    <a:pt x="33242" y="33190"/>
                    <a:pt x="33629" y="33070"/>
                    <a:pt x="34007" y="33001"/>
                  </a:cubicBezTo>
                  <a:cubicBezTo>
                    <a:pt x="34136" y="32975"/>
                    <a:pt x="34248" y="32881"/>
                    <a:pt x="34291" y="32752"/>
                  </a:cubicBezTo>
                  <a:cubicBezTo>
                    <a:pt x="34987" y="30654"/>
                    <a:pt x="34849" y="28178"/>
                    <a:pt x="34832" y="28067"/>
                  </a:cubicBezTo>
                  <a:cubicBezTo>
                    <a:pt x="34884" y="27964"/>
                    <a:pt x="34824" y="27860"/>
                    <a:pt x="34738" y="27800"/>
                  </a:cubicBezTo>
                  <a:cubicBezTo>
                    <a:pt x="34678" y="27749"/>
                    <a:pt x="34600" y="27723"/>
                    <a:pt x="34514" y="27723"/>
                  </a:cubicBezTo>
                  <a:cubicBezTo>
                    <a:pt x="34497" y="27723"/>
                    <a:pt x="34463" y="27723"/>
                    <a:pt x="34437" y="27731"/>
                  </a:cubicBezTo>
                  <a:cubicBezTo>
                    <a:pt x="34385" y="27749"/>
                    <a:pt x="34325" y="27757"/>
                    <a:pt x="34265" y="27766"/>
                  </a:cubicBezTo>
                  <a:cubicBezTo>
                    <a:pt x="34282" y="27740"/>
                    <a:pt x="34282" y="27714"/>
                    <a:pt x="34265" y="27688"/>
                  </a:cubicBezTo>
                  <a:lnTo>
                    <a:pt x="30809" y="21766"/>
                  </a:lnTo>
                  <a:cubicBezTo>
                    <a:pt x="30818" y="21207"/>
                    <a:pt x="30818" y="20631"/>
                    <a:pt x="30801" y="20038"/>
                  </a:cubicBezTo>
                  <a:cubicBezTo>
                    <a:pt x="30801" y="20029"/>
                    <a:pt x="30801" y="20021"/>
                    <a:pt x="30783" y="19995"/>
                  </a:cubicBezTo>
                  <a:lnTo>
                    <a:pt x="30844" y="19995"/>
                  </a:lnTo>
                  <a:cubicBezTo>
                    <a:pt x="30981" y="19986"/>
                    <a:pt x="31084" y="19875"/>
                    <a:pt x="31076" y="19737"/>
                  </a:cubicBezTo>
                  <a:cubicBezTo>
                    <a:pt x="31067" y="19599"/>
                    <a:pt x="30955" y="19505"/>
                    <a:pt x="30818" y="19505"/>
                  </a:cubicBezTo>
                  <a:lnTo>
                    <a:pt x="30156" y="19531"/>
                  </a:lnTo>
                  <a:lnTo>
                    <a:pt x="23631" y="17760"/>
                  </a:lnTo>
                  <a:cubicBezTo>
                    <a:pt x="23752" y="17717"/>
                    <a:pt x="23812" y="17665"/>
                    <a:pt x="23812" y="17614"/>
                  </a:cubicBezTo>
                  <a:cubicBezTo>
                    <a:pt x="23812" y="17545"/>
                    <a:pt x="23778" y="17485"/>
                    <a:pt x="23735" y="17425"/>
                  </a:cubicBezTo>
                  <a:lnTo>
                    <a:pt x="23735" y="17425"/>
                  </a:lnTo>
                  <a:cubicBezTo>
                    <a:pt x="26958" y="17794"/>
                    <a:pt x="29735" y="19058"/>
                    <a:pt x="29769" y="19084"/>
                  </a:cubicBezTo>
                  <a:cubicBezTo>
                    <a:pt x="29795" y="19101"/>
                    <a:pt x="29838" y="19101"/>
                    <a:pt x="29881" y="19101"/>
                  </a:cubicBezTo>
                  <a:cubicBezTo>
                    <a:pt x="29924" y="19101"/>
                    <a:pt x="29984" y="19092"/>
                    <a:pt x="30018" y="19075"/>
                  </a:cubicBezTo>
                  <a:cubicBezTo>
                    <a:pt x="30096" y="19032"/>
                    <a:pt x="30156" y="18955"/>
                    <a:pt x="30165" y="18860"/>
                  </a:cubicBezTo>
                  <a:cubicBezTo>
                    <a:pt x="30990" y="11940"/>
                    <a:pt x="29417" y="7694"/>
                    <a:pt x="29356" y="7522"/>
                  </a:cubicBezTo>
                  <a:cubicBezTo>
                    <a:pt x="29348" y="7496"/>
                    <a:pt x="29331" y="7470"/>
                    <a:pt x="29313" y="7444"/>
                  </a:cubicBezTo>
                  <a:lnTo>
                    <a:pt x="29494" y="7427"/>
                  </a:lnTo>
                  <a:cubicBezTo>
                    <a:pt x="29632" y="7410"/>
                    <a:pt x="29735" y="7298"/>
                    <a:pt x="29718" y="7152"/>
                  </a:cubicBezTo>
                  <a:cubicBezTo>
                    <a:pt x="29709" y="7020"/>
                    <a:pt x="29599" y="6928"/>
                    <a:pt x="29468" y="6928"/>
                  </a:cubicBezTo>
                  <a:cubicBezTo>
                    <a:pt x="29463" y="6928"/>
                    <a:pt x="29457" y="6928"/>
                    <a:pt x="29451" y="6929"/>
                  </a:cubicBezTo>
                  <a:lnTo>
                    <a:pt x="28978" y="6972"/>
                  </a:lnTo>
                  <a:lnTo>
                    <a:pt x="22600" y="4161"/>
                  </a:lnTo>
                  <a:lnTo>
                    <a:pt x="22600" y="3189"/>
                  </a:lnTo>
                  <a:cubicBezTo>
                    <a:pt x="22600" y="3052"/>
                    <a:pt x="22514" y="2931"/>
                    <a:pt x="22385" y="2880"/>
                  </a:cubicBezTo>
                  <a:lnTo>
                    <a:pt x="22385" y="2364"/>
                  </a:lnTo>
                  <a:cubicBezTo>
                    <a:pt x="22471" y="2398"/>
                    <a:pt x="22565" y="2450"/>
                    <a:pt x="22643" y="2570"/>
                  </a:cubicBezTo>
                  <a:cubicBezTo>
                    <a:pt x="22700" y="2658"/>
                    <a:pt x="22774" y="2685"/>
                    <a:pt x="22842" y="2685"/>
                  </a:cubicBezTo>
                  <a:cubicBezTo>
                    <a:pt x="22947" y="2685"/>
                    <a:pt x="23038" y="2622"/>
                    <a:pt x="23038" y="2622"/>
                  </a:cubicBezTo>
                  <a:cubicBezTo>
                    <a:pt x="23305" y="2381"/>
                    <a:pt x="23726" y="2201"/>
                    <a:pt x="23726" y="2201"/>
                  </a:cubicBezTo>
                  <a:lnTo>
                    <a:pt x="23726" y="2201"/>
                  </a:lnTo>
                  <a:cubicBezTo>
                    <a:pt x="23726" y="2201"/>
                    <a:pt x="23714" y="2202"/>
                    <a:pt x="23693" y="2202"/>
                  </a:cubicBezTo>
                  <a:cubicBezTo>
                    <a:pt x="23587" y="2202"/>
                    <a:pt x="23239" y="2172"/>
                    <a:pt x="22866" y="1814"/>
                  </a:cubicBezTo>
                  <a:cubicBezTo>
                    <a:pt x="22651" y="1608"/>
                    <a:pt x="22488" y="1504"/>
                    <a:pt x="22385" y="1453"/>
                  </a:cubicBezTo>
                  <a:lnTo>
                    <a:pt x="22385" y="1393"/>
                  </a:lnTo>
                  <a:cubicBezTo>
                    <a:pt x="22385" y="1341"/>
                    <a:pt x="22342" y="1298"/>
                    <a:pt x="22282" y="1298"/>
                  </a:cubicBezTo>
                  <a:cubicBezTo>
                    <a:pt x="22230" y="1298"/>
                    <a:pt x="22187" y="1341"/>
                    <a:pt x="22187" y="1393"/>
                  </a:cubicBezTo>
                  <a:lnTo>
                    <a:pt x="22187" y="2871"/>
                  </a:lnTo>
                  <a:cubicBezTo>
                    <a:pt x="22050" y="2914"/>
                    <a:pt x="21955" y="3026"/>
                    <a:pt x="21955" y="3181"/>
                  </a:cubicBezTo>
                  <a:lnTo>
                    <a:pt x="21955" y="3843"/>
                  </a:lnTo>
                  <a:lnTo>
                    <a:pt x="13729" y="3215"/>
                  </a:lnTo>
                  <a:lnTo>
                    <a:pt x="13754" y="2184"/>
                  </a:lnTo>
                  <a:cubicBezTo>
                    <a:pt x="13754" y="2020"/>
                    <a:pt x="13643" y="1883"/>
                    <a:pt x="13497" y="1848"/>
                  </a:cubicBezTo>
                  <a:lnTo>
                    <a:pt x="13497" y="1221"/>
                  </a:lnTo>
                  <a:cubicBezTo>
                    <a:pt x="13574" y="1289"/>
                    <a:pt x="13686" y="1393"/>
                    <a:pt x="13763" y="1590"/>
                  </a:cubicBezTo>
                  <a:cubicBezTo>
                    <a:pt x="13846" y="1792"/>
                    <a:pt x="13965" y="1832"/>
                    <a:pt x="14048" y="1832"/>
                  </a:cubicBezTo>
                  <a:cubicBezTo>
                    <a:pt x="14103" y="1832"/>
                    <a:pt x="14141" y="1814"/>
                    <a:pt x="14141" y="1814"/>
                  </a:cubicBezTo>
                  <a:cubicBezTo>
                    <a:pt x="14399" y="1633"/>
                    <a:pt x="14795" y="1565"/>
                    <a:pt x="14795" y="1565"/>
                  </a:cubicBezTo>
                  <a:cubicBezTo>
                    <a:pt x="14795" y="1565"/>
                    <a:pt x="14408" y="1461"/>
                    <a:pt x="13986" y="774"/>
                  </a:cubicBezTo>
                  <a:cubicBezTo>
                    <a:pt x="13754" y="387"/>
                    <a:pt x="13591" y="189"/>
                    <a:pt x="13497" y="95"/>
                  </a:cubicBezTo>
                  <a:cubicBezTo>
                    <a:pt x="13497" y="43"/>
                    <a:pt x="13445" y="0"/>
                    <a:pt x="13385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48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3" name="Google Shape;1163;p49"/>
            <p:cNvGrpSpPr/>
            <p:nvPr/>
          </p:nvGrpSpPr>
          <p:grpSpPr>
            <a:xfrm rot="-549471">
              <a:off x="917278" y="2400378"/>
              <a:ext cx="1666908" cy="1675102"/>
              <a:chOff x="1203725" y="2043525"/>
              <a:chExt cx="874700" cy="879000"/>
            </a:xfrm>
          </p:grpSpPr>
          <p:sp>
            <p:nvSpPr>
              <p:cNvPr id="1164" name="Google Shape;1164;p49"/>
              <p:cNvSpPr/>
              <p:nvPr/>
            </p:nvSpPr>
            <p:spPr>
              <a:xfrm>
                <a:off x="1821575" y="2672550"/>
                <a:ext cx="85350" cy="50100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2004" extrusionOk="0">
                    <a:moveTo>
                      <a:pt x="3413" y="1"/>
                    </a:moveTo>
                    <a:cubicBezTo>
                      <a:pt x="3413" y="1"/>
                      <a:pt x="3362" y="18"/>
                      <a:pt x="3267" y="70"/>
                    </a:cubicBezTo>
                    <a:cubicBezTo>
                      <a:pt x="3173" y="130"/>
                      <a:pt x="3027" y="190"/>
                      <a:pt x="2872" y="276"/>
                    </a:cubicBezTo>
                    <a:cubicBezTo>
                      <a:pt x="2709" y="362"/>
                      <a:pt x="2511" y="457"/>
                      <a:pt x="2313" y="577"/>
                    </a:cubicBezTo>
                    <a:cubicBezTo>
                      <a:pt x="2107" y="697"/>
                      <a:pt x="1892" y="818"/>
                      <a:pt x="1677" y="929"/>
                    </a:cubicBezTo>
                    <a:cubicBezTo>
                      <a:pt x="1462" y="1058"/>
                      <a:pt x="1256" y="1187"/>
                      <a:pt x="1050" y="1308"/>
                    </a:cubicBezTo>
                    <a:cubicBezTo>
                      <a:pt x="860" y="1428"/>
                      <a:pt x="680" y="1557"/>
                      <a:pt x="517" y="1651"/>
                    </a:cubicBezTo>
                    <a:cubicBezTo>
                      <a:pt x="353" y="1746"/>
                      <a:pt x="233" y="1841"/>
                      <a:pt x="138" y="1909"/>
                    </a:cubicBezTo>
                    <a:cubicBezTo>
                      <a:pt x="52" y="1969"/>
                      <a:pt x="1" y="2004"/>
                      <a:pt x="1" y="2004"/>
                    </a:cubicBezTo>
                    <a:cubicBezTo>
                      <a:pt x="1" y="2004"/>
                      <a:pt x="52" y="1987"/>
                      <a:pt x="147" y="1927"/>
                    </a:cubicBezTo>
                    <a:cubicBezTo>
                      <a:pt x="241" y="1875"/>
                      <a:pt x="388" y="1815"/>
                      <a:pt x="542" y="1729"/>
                    </a:cubicBezTo>
                    <a:cubicBezTo>
                      <a:pt x="706" y="1643"/>
                      <a:pt x="903" y="1540"/>
                      <a:pt x="1101" y="1428"/>
                    </a:cubicBezTo>
                    <a:cubicBezTo>
                      <a:pt x="1307" y="1308"/>
                      <a:pt x="1522" y="1187"/>
                      <a:pt x="1737" y="1075"/>
                    </a:cubicBezTo>
                    <a:cubicBezTo>
                      <a:pt x="1952" y="938"/>
                      <a:pt x="2158" y="818"/>
                      <a:pt x="2365" y="697"/>
                    </a:cubicBezTo>
                    <a:cubicBezTo>
                      <a:pt x="2554" y="577"/>
                      <a:pt x="2734" y="448"/>
                      <a:pt x="2898" y="353"/>
                    </a:cubicBezTo>
                    <a:cubicBezTo>
                      <a:pt x="3061" y="250"/>
                      <a:pt x="3181" y="156"/>
                      <a:pt x="3276" y="96"/>
                    </a:cubicBezTo>
                    <a:cubicBezTo>
                      <a:pt x="3362" y="27"/>
                      <a:pt x="3413" y="1"/>
                      <a:pt x="3413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49"/>
              <p:cNvSpPr/>
              <p:nvPr/>
            </p:nvSpPr>
            <p:spPr>
              <a:xfrm>
                <a:off x="1325575" y="27490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49"/>
              <p:cNvSpPr/>
              <p:nvPr/>
            </p:nvSpPr>
            <p:spPr>
              <a:xfrm>
                <a:off x="1533600" y="2652575"/>
                <a:ext cx="191300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7652" h="3018" extrusionOk="0">
                    <a:moveTo>
                      <a:pt x="7652" y="1"/>
                    </a:moveTo>
                    <a:cubicBezTo>
                      <a:pt x="7651" y="1"/>
                      <a:pt x="7531" y="44"/>
                      <a:pt x="7316" y="129"/>
                    </a:cubicBezTo>
                    <a:cubicBezTo>
                      <a:pt x="7110" y="215"/>
                      <a:pt x="6809" y="336"/>
                      <a:pt x="6457" y="473"/>
                    </a:cubicBezTo>
                    <a:cubicBezTo>
                      <a:pt x="6104" y="637"/>
                      <a:pt x="5683" y="800"/>
                      <a:pt x="5236" y="980"/>
                    </a:cubicBezTo>
                    <a:cubicBezTo>
                      <a:pt x="4789" y="1161"/>
                      <a:pt x="4308" y="1342"/>
                      <a:pt x="3835" y="1539"/>
                    </a:cubicBezTo>
                    <a:cubicBezTo>
                      <a:pt x="3362" y="1728"/>
                      <a:pt x="2881" y="1917"/>
                      <a:pt x="2425" y="2089"/>
                    </a:cubicBezTo>
                    <a:cubicBezTo>
                      <a:pt x="1978" y="2261"/>
                      <a:pt x="1557" y="2416"/>
                      <a:pt x="1204" y="2562"/>
                    </a:cubicBezTo>
                    <a:cubicBezTo>
                      <a:pt x="843" y="2700"/>
                      <a:pt x="551" y="2820"/>
                      <a:pt x="336" y="2889"/>
                    </a:cubicBezTo>
                    <a:cubicBezTo>
                      <a:pt x="130" y="2975"/>
                      <a:pt x="1" y="3018"/>
                      <a:pt x="1" y="3018"/>
                    </a:cubicBezTo>
                    <a:cubicBezTo>
                      <a:pt x="1" y="3018"/>
                      <a:pt x="121" y="2992"/>
                      <a:pt x="345" y="2923"/>
                    </a:cubicBezTo>
                    <a:cubicBezTo>
                      <a:pt x="560" y="2863"/>
                      <a:pt x="869" y="2760"/>
                      <a:pt x="1239" y="2648"/>
                    </a:cubicBezTo>
                    <a:cubicBezTo>
                      <a:pt x="1600" y="2528"/>
                      <a:pt x="2030" y="2390"/>
                      <a:pt x="2485" y="2218"/>
                    </a:cubicBezTo>
                    <a:cubicBezTo>
                      <a:pt x="2932" y="2055"/>
                      <a:pt x="3414" y="1874"/>
                      <a:pt x="3904" y="1685"/>
                    </a:cubicBezTo>
                    <a:cubicBezTo>
                      <a:pt x="4376" y="1496"/>
                      <a:pt x="4858" y="1299"/>
                      <a:pt x="5296" y="1109"/>
                    </a:cubicBezTo>
                    <a:cubicBezTo>
                      <a:pt x="5735" y="912"/>
                      <a:pt x="6147" y="731"/>
                      <a:pt x="6500" y="568"/>
                    </a:cubicBezTo>
                    <a:cubicBezTo>
                      <a:pt x="6852" y="413"/>
                      <a:pt x="7136" y="267"/>
                      <a:pt x="7342" y="164"/>
                    </a:cubicBezTo>
                    <a:cubicBezTo>
                      <a:pt x="7540" y="69"/>
                      <a:pt x="7651" y="1"/>
                      <a:pt x="7652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49"/>
              <p:cNvSpPr/>
              <p:nvPr/>
            </p:nvSpPr>
            <p:spPr>
              <a:xfrm>
                <a:off x="1817075" y="2378350"/>
                <a:ext cx="11070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4428" h="2933" extrusionOk="0">
                    <a:moveTo>
                      <a:pt x="4427" y="1"/>
                    </a:moveTo>
                    <a:cubicBezTo>
                      <a:pt x="4427" y="1"/>
                      <a:pt x="4350" y="44"/>
                      <a:pt x="4221" y="104"/>
                    </a:cubicBezTo>
                    <a:cubicBezTo>
                      <a:pt x="4092" y="181"/>
                      <a:pt x="3912" y="276"/>
                      <a:pt x="3705" y="422"/>
                    </a:cubicBezTo>
                    <a:cubicBezTo>
                      <a:pt x="3490" y="551"/>
                      <a:pt x="3241" y="697"/>
                      <a:pt x="2983" y="869"/>
                    </a:cubicBezTo>
                    <a:cubicBezTo>
                      <a:pt x="2725" y="1041"/>
                      <a:pt x="2450" y="1213"/>
                      <a:pt x="2167" y="1393"/>
                    </a:cubicBezTo>
                    <a:cubicBezTo>
                      <a:pt x="1883" y="1582"/>
                      <a:pt x="1616" y="1772"/>
                      <a:pt x="1358" y="1943"/>
                    </a:cubicBezTo>
                    <a:cubicBezTo>
                      <a:pt x="1101" y="2115"/>
                      <a:pt x="868" y="2287"/>
                      <a:pt x="662" y="2442"/>
                    </a:cubicBezTo>
                    <a:cubicBezTo>
                      <a:pt x="456" y="2580"/>
                      <a:pt x="301" y="2709"/>
                      <a:pt x="181" y="2795"/>
                    </a:cubicBezTo>
                    <a:cubicBezTo>
                      <a:pt x="60" y="2880"/>
                      <a:pt x="0" y="2932"/>
                      <a:pt x="0" y="2932"/>
                    </a:cubicBezTo>
                    <a:cubicBezTo>
                      <a:pt x="0" y="2932"/>
                      <a:pt x="69" y="2889"/>
                      <a:pt x="198" y="2829"/>
                    </a:cubicBezTo>
                    <a:cubicBezTo>
                      <a:pt x="327" y="2752"/>
                      <a:pt x="507" y="2657"/>
                      <a:pt x="714" y="2511"/>
                    </a:cubicBezTo>
                    <a:cubicBezTo>
                      <a:pt x="929" y="2382"/>
                      <a:pt x="1178" y="2236"/>
                      <a:pt x="1436" y="2064"/>
                    </a:cubicBezTo>
                    <a:cubicBezTo>
                      <a:pt x="1694" y="1892"/>
                      <a:pt x="1969" y="1720"/>
                      <a:pt x="2252" y="1539"/>
                    </a:cubicBezTo>
                    <a:cubicBezTo>
                      <a:pt x="2519" y="1350"/>
                      <a:pt x="2803" y="1161"/>
                      <a:pt x="3061" y="989"/>
                    </a:cubicBezTo>
                    <a:cubicBezTo>
                      <a:pt x="3318" y="817"/>
                      <a:pt x="3550" y="645"/>
                      <a:pt x="3757" y="491"/>
                    </a:cubicBezTo>
                    <a:cubicBezTo>
                      <a:pt x="3963" y="353"/>
                      <a:pt x="4126" y="224"/>
                      <a:pt x="4238" y="138"/>
                    </a:cubicBezTo>
                    <a:cubicBezTo>
                      <a:pt x="4358" y="52"/>
                      <a:pt x="4427" y="1"/>
                      <a:pt x="4427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49"/>
              <p:cNvSpPr/>
              <p:nvPr/>
            </p:nvSpPr>
            <p:spPr>
              <a:xfrm>
                <a:off x="1872525" y="2397475"/>
                <a:ext cx="5760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1342" extrusionOk="0">
                    <a:moveTo>
                      <a:pt x="2304" y="1"/>
                    </a:moveTo>
                    <a:cubicBezTo>
                      <a:pt x="2304" y="1"/>
                      <a:pt x="2261" y="9"/>
                      <a:pt x="2192" y="27"/>
                    </a:cubicBezTo>
                    <a:cubicBezTo>
                      <a:pt x="2132" y="52"/>
                      <a:pt x="2037" y="87"/>
                      <a:pt x="1917" y="130"/>
                    </a:cubicBezTo>
                    <a:cubicBezTo>
                      <a:pt x="1797" y="173"/>
                      <a:pt x="1659" y="224"/>
                      <a:pt x="1522" y="302"/>
                    </a:cubicBezTo>
                    <a:cubicBezTo>
                      <a:pt x="1375" y="370"/>
                      <a:pt x="1229" y="448"/>
                      <a:pt x="1075" y="525"/>
                    </a:cubicBezTo>
                    <a:cubicBezTo>
                      <a:pt x="937" y="611"/>
                      <a:pt x="791" y="706"/>
                      <a:pt x="662" y="792"/>
                    </a:cubicBezTo>
                    <a:cubicBezTo>
                      <a:pt x="533" y="878"/>
                      <a:pt x="413" y="972"/>
                      <a:pt x="318" y="1050"/>
                    </a:cubicBezTo>
                    <a:cubicBezTo>
                      <a:pt x="215" y="1127"/>
                      <a:pt x="146" y="1204"/>
                      <a:pt x="86" y="1256"/>
                    </a:cubicBezTo>
                    <a:lnTo>
                      <a:pt x="0" y="1342"/>
                    </a:lnTo>
                    <a:cubicBezTo>
                      <a:pt x="0" y="1342"/>
                      <a:pt x="34" y="1316"/>
                      <a:pt x="112" y="1290"/>
                    </a:cubicBezTo>
                    <a:cubicBezTo>
                      <a:pt x="172" y="1247"/>
                      <a:pt x="275" y="1204"/>
                      <a:pt x="378" y="1136"/>
                    </a:cubicBezTo>
                    <a:cubicBezTo>
                      <a:pt x="490" y="1075"/>
                      <a:pt x="619" y="1007"/>
                      <a:pt x="748" y="921"/>
                    </a:cubicBezTo>
                    <a:cubicBezTo>
                      <a:pt x="868" y="835"/>
                      <a:pt x="1023" y="757"/>
                      <a:pt x="1161" y="671"/>
                    </a:cubicBezTo>
                    <a:cubicBezTo>
                      <a:pt x="1298" y="585"/>
                      <a:pt x="1453" y="499"/>
                      <a:pt x="1582" y="431"/>
                    </a:cubicBezTo>
                    <a:cubicBezTo>
                      <a:pt x="1719" y="353"/>
                      <a:pt x="1840" y="276"/>
                      <a:pt x="1943" y="216"/>
                    </a:cubicBezTo>
                    <a:cubicBezTo>
                      <a:pt x="2055" y="147"/>
                      <a:pt x="2141" y="95"/>
                      <a:pt x="2201" y="61"/>
                    </a:cubicBezTo>
                    <a:lnTo>
                      <a:pt x="2304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49"/>
              <p:cNvSpPr/>
              <p:nvPr/>
            </p:nvSpPr>
            <p:spPr>
              <a:xfrm>
                <a:off x="1390925" y="2230500"/>
                <a:ext cx="239850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9594" h="6096" extrusionOk="0">
                    <a:moveTo>
                      <a:pt x="9593" y="1"/>
                    </a:moveTo>
                    <a:cubicBezTo>
                      <a:pt x="9593" y="1"/>
                      <a:pt x="9438" y="78"/>
                      <a:pt x="9146" y="207"/>
                    </a:cubicBezTo>
                    <a:cubicBezTo>
                      <a:pt x="9009" y="276"/>
                      <a:pt x="8837" y="344"/>
                      <a:pt x="8639" y="448"/>
                    </a:cubicBezTo>
                    <a:cubicBezTo>
                      <a:pt x="8450" y="542"/>
                      <a:pt x="8218" y="645"/>
                      <a:pt x="7986" y="766"/>
                    </a:cubicBezTo>
                    <a:cubicBezTo>
                      <a:pt x="7513" y="1006"/>
                      <a:pt x="6954" y="1290"/>
                      <a:pt x="6370" y="1625"/>
                    </a:cubicBezTo>
                    <a:cubicBezTo>
                      <a:pt x="5794" y="1960"/>
                      <a:pt x="5184" y="2322"/>
                      <a:pt x="4582" y="2700"/>
                    </a:cubicBezTo>
                    <a:cubicBezTo>
                      <a:pt x="3980" y="3087"/>
                      <a:pt x="3387" y="3482"/>
                      <a:pt x="2837" y="3869"/>
                    </a:cubicBezTo>
                    <a:cubicBezTo>
                      <a:pt x="2287" y="4256"/>
                      <a:pt x="1797" y="4634"/>
                      <a:pt x="1375" y="4969"/>
                    </a:cubicBezTo>
                    <a:cubicBezTo>
                      <a:pt x="1161" y="5132"/>
                      <a:pt x="980" y="5287"/>
                      <a:pt x="808" y="5416"/>
                    </a:cubicBezTo>
                    <a:cubicBezTo>
                      <a:pt x="636" y="5562"/>
                      <a:pt x="499" y="5674"/>
                      <a:pt x="378" y="5777"/>
                    </a:cubicBezTo>
                    <a:cubicBezTo>
                      <a:pt x="138" y="5975"/>
                      <a:pt x="0" y="6095"/>
                      <a:pt x="0" y="6095"/>
                    </a:cubicBezTo>
                    <a:cubicBezTo>
                      <a:pt x="0" y="6095"/>
                      <a:pt x="138" y="5992"/>
                      <a:pt x="387" y="5803"/>
                    </a:cubicBezTo>
                    <a:cubicBezTo>
                      <a:pt x="516" y="5700"/>
                      <a:pt x="671" y="5588"/>
                      <a:pt x="851" y="5459"/>
                    </a:cubicBezTo>
                    <a:cubicBezTo>
                      <a:pt x="1023" y="5330"/>
                      <a:pt x="1229" y="5193"/>
                      <a:pt x="1444" y="5029"/>
                    </a:cubicBezTo>
                    <a:cubicBezTo>
                      <a:pt x="1874" y="4711"/>
                      <a:pt x="2390" y="4367"/>
                      <a:pt x="2923" y="3981"/>
                    </a:cubicBezTo>
                    <a:cubicBezTo>
                      <a:pt x="3473" y="3602"/>
                      <a:pt x="4066" y="3207"/>
                      <a:pt x="4668" y="2829"/>
                    </a:cubicBezTo>
                    <a:cubicBezTo>
                      <a:pt x="5269" y="2442"/>
                      <a:pt x="5871" y="2081"/>
                      <a:pt x="6447" y="1746"/>
                    </a:cubicBezTo>
                    <a:cubicBezTo>
                      <a:pt x="7032" y="1410"/>
                      <a:pt x="7565" y="1101"/>
                      <a:pt x="8029" y="843"/>
                    </a:cubicBezTo>
                    <a:cubicBezTo>
                      <a:pt x="8261" y="714"/>
                      <a:pt x="8476" y="594"/>
                      <a:pt x="8674" y="499"/>
                    </a:cubicBezTo>
                    <a:cubicBezTo>
                      <a:pt x="8863" y="387"/>
                      <a:pt x="9026" y="301"/>
                      <a:pt x="9164" y="233"/>
                    </a:cubicBezTo>
                    <a:cubicBezTo>
                      <a:pt x="9447" y="78"/>
                      <a:pt x="9593" y="1"/>
                      <a:pt x="9593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49"/>
              <p:cNvSpPr/>
              <p:nvPr/>
            </p:nvSpPr>
            <p:spPr>
              <a:xfrm>
                <a:off x="1456250" y="2282725"/>
                <a:ext cx="152825" cy="9780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3912" extrusionOk="0">
                    <a:moveTo>
                      <a:pt x="6112" y="0"/>
                    </a:moveTo>
                    <a:cubicBezTo>
                      <a:pt x="6112" y="0"/>
                      <a:pt x="6018" y="52"/>
                      <a:pt x="5837" y="138"/>
                    </a:cubicBezTo>
                    <a:cubicBezTo>
                      <a:pt x="5665" y="233"/>
                      <a:pt x="5407" y="353"/>
                      <a:pt x="5106" y="525"/>
                    </a:cubicBezTo>
                    <a:cubicBezTo>
                      <a:pt x="4797" y="688"/>
                      <a:pt x="4462" y="877"/>
                      <a:pt x="4092" y="1092"/>
                    </a:cubicBezTo>
                    <a:cubicBezTo>
                      <a:pt x="3722" y="1307"/>
                      <a:pt x="3344" y="1548"/>
                      <a:pt x="2957" y="1797"/>
                    </a:cubicBezTo>
                    <a:cubicBezTo>
                      <a:pt x="2579" y="2038"/>
                      <a:pt x="2201" y="2296"/>
                      <a:pt x="1848" y="2536"/>
                    </a:cubicBezTo>
                    <a:cubicBezTo>
                      <a:pt x="1487" y="2768"/>
                      <a:pt x="1178" y="3009"/>
                      <a:pt x="903" y="3207"/>
                    </a:cubicBezTo>
                    <a:cubicBezTo>
                      <a:pt x="619" y="3413"/>
                      <a:pt x="404" y="3585"/>
                      <a:pt x="241" y="3714"/>
                    </a:cubicBezTo>
                    <a:cubicBezTo>
                      <a:pt x="95" y="3843"/>
                      <a:pt x="0" y="3912"/>
                      <a:pt x="0" y="3912"/>
                    </a:cubicBezTo>
                    <a:lnTo>
                      <a:pt x="258" y="3740"/>
                    </a:lnTo>
                    <a:cubicBezTo>
                      <a:pt x="413" y="3628"/>
                      <a:pt x="654" y="3465"/>
                      <a:pt x="946" y="3284"/>
                    </a:cubicBezTo>
                    <a:cubicBezTo>
                      <a:pt x="1221" y="3104"/>
                      <a:pt x="1556" y="2880"/>
                      <a:pt x="1909" y="2648"/>
                    </a:cubicBezTo>
                    <a:cubicBezTo>
                      <a:pt x="2270" y="2416"/>
                      <a:pt x="2639" y="2167"/>
                      <a:pt x="3026" y="1935"/>
                    </a:cubicBezTo>
                    <a:cubicBezTo>
                      <a:pt x="3404" y="1685"/>
                      <a:pt x="3791" y="1436"/>
                      <a:pt x="4144" y="1221"/>
                    </a:cubicBezTo>
                    <a:cubicBezTo>
                      <a:pt x="4522" y="989"/>
                      <a:pt x="4857" y="774"/>
                      <a:pt x="5149" y="602"/>
                    </a:cubicBezTo>
                    <a:cubicBezTo>
                      <a:pt x="5433" y="422"/>
                      <a:pt x="5674" y="267"/>
                      <a:pt x="5846" y="172"/>
                    </a:cubicBezTo>
                    <a:cubicBezTo>
                      <a:pt x="6018" y="61"/>
                      <a:pt x="6112" y="0"/>
                      <a:pt x="6112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49"/>
              <p:cNvSpPr/>
              <p:nvPr/>
            </p:nvSpPr>
            <p:spPr>
              <a:xfrm>
                <a:off x="1541550" y="2308075"/>
                <a:ext cx="151125" cy="1021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4084" extrusionOk="0">
                    <a:moveTo>
                      <a:pt x="6044" y="1"/>
                    </a:moveTo>
                    <a:cubicBezTo>
                      <a:pt x="6044" y="1"/>
                      <a:pt x="5949" y="61"/>
                      <a:pt x="5760" y="156"/>
                    </a:cubicBezTo>
                    <a:cubicBezTo>
                      <a:pt x="5588" y="250"/>
                      <a:pt x="5331" y="379"/>
                      <a:pt x="5038" y="560"/>
                    </a:cubicBezTo>
                    <a:cubicBezTo>
                      <a:pt x="4755" y="731"/>
                      <a:pt x="4394" y="938"/>
                      <a:pt x="4041" y="1161"/>
                    </a:cubicBezTo>
                    <a:cubicBezTo>
                      <a:pt x="3680" y="1393"/>
                      <a:pt x="3302" y="1634"/>
                      <a:pt x="2915" y="1892"/>
                    </a:cubicBezTo>
                    <a:cubicBezTo>
                      <a:pt x="2537" y="2150"/>
                      <a:pt x="2159" y="2408"/>
                      <a:pt x="1815" y="2666"/>
                    </a:cubicBezTo>
                    <a:cubicBezTo>
                      <a:pt x="1479" y="2915"/>
                      <a:pt x="1153" y="3164"/>
                      <a:pt x="886" y="3370"/>
                    </a:cubicBezTo>
                    <a:cubicBezTo>
                      <a:pt x="620" y="3568"/>
                      <a:pt x="388" y="3757"/>
                      <a:pt x="242" y="3886"/>
                    </a:cubicBezTo>
                    <a:cubicBezTo>
                      <a:pt x="87" y="4015"/>
                      <a:pt x="1" y="4084"/>
                      <a:pt x="1" y="4084"/>
                    </a:cubicBezTo>
                    <a:lnTo>
                      <a:pt x="259" y="3912"/>
                    </a:lnTo>
                    <a:cubicBezTo>
                      <a:pt x="422" y="3800"/>
                      <a:pt x="663" y="3637"/>
                      <a:pt x="938" y="3439"/>
                    </a:cubicBezTo>
                    <a:cubicBezTo>
                      <a:pt x="1222" y="3250"/>
                      <a:pt x="1548" y="3027"/>
                      <a:pt x="1909" y="2777"/>
                    </a:cubicBezTo>
                    <a:cubicBezTo>
                      <a:pt x="2262" y="2528"/>
                      <a:pt x="2640" y="2279"/>
                      <a:pt x="3010" y="2021"/>
                    </a:cubicBezTo>
                    <a:cubicBezTo>
                      <a:pt x="3379" y="1772"/>
                      <a:pt x="3766" y="1514"/>
                      <a:pt x="4119" y="1273"/>
                    </a:cubicBezTo>
                    <a:cubicBezTo>
                      <a:pt x="4471" y="1041"/>
                      <a:pt x="4806" y="826"/>
                      <a:pt x="5098" y="628"/>
                    </a:cubicBezTo>
                    <a:cubicBezTo>
                      <a:pt x="5391" y="439"/>
                      <a:pt x="5623" y="284"/>
                      <a:pt x="5786" y="181"/>
                    </a:cubicBezTo>
                    <a:lnTo>
                      <a:pt x="6044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49"/>
              <p:cNvSpPr/>
              <p:nvPr/>
            </p:nvSpPr>
            <p:spPr>
              <a:xfrm>
                <a:off x="1602800" y="2350850"/>
                <a:ext cx="514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359" extrusionOk="0">
                    <a:moveTo>
                      <a:pt x="2055" y="0"/>
                    </a:moveTo>
                    <a:cubicBezTo>
                      <a:pt x="2055" y="0"/>
                      <a:pt x="2021" y="26"/>
                      <a:pt x="1961" y="43"/>
                    </a:cubicBezTo>
                    <a:cubicBezTo>
                      <a:pt x="1892" y="78"/>
                      <a:pt x="1806" y="121"/>
                      <a:pt x="1712" y="172"/>
                    </a:cubicBezTo>
                    <a:cubicBezTo>
                      <a:pt x="1617" y="224"/>
                      <a:pt x="1488" y="293"/>
                      <a:pt x="1368" y="370"/>
                    </a:cubicBezTo>
                    <a:cubicBezTo>
                      <a:pt x="1247" y="439"/>
                      <a:pt x="1110" y="525"/>
                      <a:pt x="981" y="602"/>
                    </a:cubicBezTo>
                    <a:cubicBezTo>
                      <a:pt x="852" y="688"/>
                      <a:pt x="723" y="774"/>
                      <a:pt x="603" y="860"/>
                    </a:cubicBezTo>
                    <a:cubicBezTo>
                      <a:pt x="491" y="946"/>
                      <a:pt x="379" y="1032"/>
                      <a:pt x="293" y="1101"/>
                    </a:cubicBezTo>
                    <a:cubicBezTo>
                      <a:pt x="199" y="1161"/>
                      <a:pt x="130" y="1238"/>
                      <a:pt x="78" y="1281"/>
                    </a:cubicBezTo>
                    <a:cubicBezTo>
                      <a:pt x="27" y="1324"/>
                      <a:pt x="1" y="1359"/>
                      <a:pt x="1" y="1359"/>
                    </a:cubicBezTo>
                    <a:cubicBezTo>
                      <a:pt x="1" y="1359"/>
                      <a:pt x="35" y="1333"/>
                      <a:pt x="104" y="1316"/>
                    </a:cubicBezTo>
                    <a:cubicBezTo>
                      <a:pt x="164" y="1281"/>
                      <a:pt x="250" y="1238"/>
                      <a:pt x="345" y="1187"/>
                    </a:cubicBezTo>
                    <a:cubicBezTo>
                      <a:pt x="448" y="1135"/>
                      <a:pt x="577" y="1066"/>
                      <a:pt x="689" y="989"/>
                    </a:cubicBezTo>
                    <a:cubicBezTo>
                      <a:pt x="809" y="920"/>
                      <a:pt x="946" y="834"/>
                      <a:pt x="1075" y="757"/>
                    </a:cubicBezTo>
                    <a:cubicBezTo>
                      <a:pt x="1204" y="671"/>
                      <a:pt x="1333" y="585"/>
                      <a:pt x="1454" y="499"/>
                    </a:cubicBezTo>
                    <a:cubicBezTo>
                      <a:pt x="1565" y="413"/>
                      <a:pt x="1669" y="327"/>
                      <a:pt x="1763" y="258"/>
                    </a:cubicBezTo>
                    <a:cubicBezTo>
                      <a:pt x="1866" y="198"/>
                      <a:pt x="1926" y="121"/>
                      <a:pt x="1978" y="78"/>
                    </a:cubicBezTo>
                    <a:cubicBezTo>
                      <a:pt x="2038" y="35"/>
                      <a:pt x="2055" y="0"/>
                      <a:pt x="2055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49"/>
              <p:cNvSpPr/>
              <p:nvPr/>
            </p:nvSpPr>
            <p:spPr>
              <a:xfrm>
                <a:off x="1243275" y="2663975"/>
                <a:ext cx="156250" cy="59550"/>
              </a:xfrm>
              <a:custGeom>
                <a:avLst/>
                <a:gdLst/>
                <a:ahLst/>
                <a:cxnLst/>
                <a:rect l="l" t="t" r="r" b="b"/>
                <a:pathLst>
                  <a:path w="6250" h="2382" extrusionOk="0">
                    <a:moveTo>
                      <a:pt x="6250" y="0"/>
                    </a:moveTo>
                    <a:lnTo>
                      <a:pt x="6250" y="0"/>
                    </a:lnTo>
                    <a:cubicBezTo>
                      <a:pt x="6250" y="0"/>
                      <a:pt x="6147" y="17"/>
                      <a:pt x="5975" y="60"/>
                    </a:cubicBezTo>
                    <a:cubicBezTo>
                      <a:pt x="5786" y="103"/>
                      <a:pt x="5528" y="155"/>
                      <a:pt x="5227" y="241"/>
                    </a:cubicBezTo>
                    <a:cubicBezTo>
                      <a:pt x="4926" y="327"/>
                      <a:pt x="4574" y="430"/>
                      <a:pt x="4195" y="542"/>
                    </a:cubicBezTo>
                    <a:cubicBezTo>
                      <a:pt x="3826" y="671"/>
                      <a:pt x="3422" y="800"/>
                      <a:pt x="3035" y="954"/>
                    </a:cubicBezTo>
                    <a:cubicBezTo>
                      <a:pt x="2648" y="1100"/>
                      <a:pt x="2261" y="1264"/>
                      <a:pt x="1900" y="1427"/>
                    </a:cubicBezTo>
                    <a:cubicBezTo>
                      <a:pt x="1531" y="1590"/>
                      <a:pt x="1213" y="1745"/>
                      <a:pt x="920" y="1883"/>
                    </a:cubicBezTo>
                    <a:cubicBezTo>
                      <a:pt x="645" y="2029"/>
                      <a:pt x="404" y="2158"/>
                      <a:pt x="241" y="2244"/>
                    </a:cubicBezTo>
                    <a:cubicBezTo>
                      <a:pt x="86" y="2330"/>
                      <a:pt x="0" y="2381"/>
                      <a:pt x="0" y="2381"/>
                    </a:cubicBezTo>
                    <a:cubicBezTo>
                      <a:pt x="0" y="2381"/>
                      <a:pt x="95" y="2338"/>
                      <a:pt x="267" y="2261"/>
                    </a:cubicBezTo>
                    <a:cubicBezTo>
                      <a:pt x="447" y="2201"/>
                      <a:pt x="688" y="2106"/>
                      <a:pt x="972" y="1977"/>
                    </a:cubicBezTo>
                    <a:cubicBezTo>
                      <a:pt x="1264" y="1848"/>
                      <a:pt x="1599" y="1719"/>
                      <a:pt x="1960" y="1565"/>
                    </a:cubicBezTo>
                    <a:cubicBezTo>
                      <a:pt x="2330" y="1418"/>
                      <a:pt x="2717" y="1264"/>
                      <a:pt x="3104" y="1118"/>
                    </a:cubicBezTo>
                    <a:cubicBezTo>
                      <a:pt x="3490" y="963"/>
                      <a:pt x="3886" y="817"/>
                      <a:pt x="4256" y="688"/>
                    </a:cubicBezTo>
                    <a:cubicBezTo>
                      <a:pt x="4617" y="559"/>
                      <a:pt x="4960" y="430"/>
                      <a:pt x="5261" y="327"/>
                    </a:cubicBezTo>
                    <a:cubicBezTo>
                      <a:pt x="5562" y="232"/>
                      <a:pt x="5811" y="146"/>
                      <a:pt x="5983" y="95"/>
                    </a:cubicBezTo>
                    <a:cubicBezTo>
                      <a:pt x="6155" y="43"/>
                      <a:pt x="6250" y="0"/>
                      <a:pt x="6250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49"/>
              <p:cNvSpPr/>
              <p:nvPr/>
            </p:nvSpPr>
            <p:spPr>
              <a:xfrm>
                <a:off x="1315275" y="2679225"/>
                <a:ext cx="83825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3353" h="1282" extrusionOk="0">
                    <a:moveTo>
                      <a:pt x="3353" y="0"/>
                    </a:moveTo>
                    <a:cubicBezTo>
                      <a:pt x="3353" y="0"/>
                      <a:pt x="3292" y="9"/>
                      <a:pt x="3198" y="43"/>
                    </a:cubicBezTo>
                    <a:cubicBezTo>
                      <a:pt x="3103" y="69"/>
                      <a:pt x="2974" y="104"/>
                      <a:pt x="2811" y="164"/>
                    </a:cubicBezTo>
                    <a:cubicBezTo>
                      <a:pt x="2648" y="215"/>
                      <a:pt x="2467" y="267"/>
                      <a:pt x="2261" y="344"/>
                    </a:cubicBezTo>
                    <a:cubicBezTo>
                      <a:pt x="2072" y="422"/>
                      <a:pt x="1857" y="490"/>
                      <a:pt x="1642" y="568"/>
                    </a:cubicBezTo>
                    <a:cubicBezTo>
                      <a:pt x="1436" y="654"/>
                      <a:pt x="1221" y="731"/>
                      <a:pt x="1032" y="817"/>
                    </a:cubicBezTo>
                    <a:cubicBezTo>
                      <a:pt x="834" y="894"/>
                      <a:pt x="653" y="980"/>
                      <a:pt x="499" y="1041"/>
                    </a:cubicBezTo>
                    <a:cubicBezTo>
                      <a:pt x="353" y="1109"/>
                      <a:pt x="224" y="1170"/>
                      <a:pt x="138" y="1213"/>
                    </a:cubicBezTo>
                    <a:cubicBezTo>
                      <a:pt x="52" y="1255"/>
                      <a:pt x="0" y="1281"/>
                      <a:pt x="0" y="1281"/>
                    </a:cubicBezTo>
                    <a:cubicBezTo>
                      <a:pt x="0" y="1281"/>
                      <a:pt x="52" y="1264"/>
                      <a:pt x="146" y="1238"/>
                    </a:cubicBezTo>
                    <a:cubicBezTo>
                      <a:pt x="241" y="1204"/>
                      <a:pt x="370" y="1170"/>
                      <a:pt x="533" y="1118"/>
                    </a:cubicBezTo>
                    <a:cubicBezTo>
                      <a:pt x="696" y="1066"/>
                      <a:pt x="877" y="1006"/>
                      <a:pt x="1083" y="937"/>
                    </a:cubicBezTo>
                    <a:cubicBezTo>
                      <a:pt x="1272" y="860"/>
                      <a:pt x="1487" y="783"/>
                      <a:pt x="1702" y="705"/>
                    </a:cubicBezTo>
                    <a:cubicBezTo>
                      <a:pt x="1917" y="619"/>
                      <a:pt x="2123" y="533"/>
                      <a:pt x="2321" y="465"/>
                    </a:cubicBezTo>
                    <a:cubicBezTo>
                      <a:pt x="2510" y="387"/>
                      <a:pt x="2691" y="301"/>
                      <a:pt x="2846" y="233"/>
                    </a:cubicBezTo>
                    <a:cubicBezTo>
                      <a:pt x="2992" y="172"/>
                      <a:pt x="3121" y="104"/>
                      <a:pt x="3207" y="61"/>
                    </a:cubicBezTo>
                    <a:cubicBezTo>
                      <a:pt x="3292" y="18"/>
                      <a:pt x="3353" y="0"/>
                      <a:pt x="3353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49"/>
              <p:cNvSpPr/>
              <p:nvPr/>
            </p:nvSpPr>
            <p:spPr>
              <a:xfrm>
                <a:off x="1230600" y="2541675"/>
                <a:ext cx="89625" cy="30125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205" extrusionOk="0">
                    <a:moveTo>
                      <a:pt x="3585" y="1"/>
                    </a:moveTo>
                    <a:cubicBezTo>
                      <a:pt x="3585" y="1"/>
                      <a:pt x="3525" y="1"/>
                      <a:pt x="3430" y="9"/>
                    </a:cubicBezTo>
                    <a:cubicBezTo>
                      <a:pt x="3318" y="18"/>
                      <a:pt x="3172" y="35"/>
                      <a:pt x="3000" y="52"/>
                    </a:cubicBezTo>
                    <a:cubicBezTo>
                      <a:pt x="2828" y="87"/>
                      <a:pt x="2614" y="121"/>
                      <a:pt x="2399" y="173"/>
                    </a:cubicBezTo>
                    <a:cubicBezTo>
                      <a:pt x="2184" y="224"/>
                      <a:pt x="1943" y="293"/>
                      <a:pt x="1720" y="362"/>
                    </a:cubicBezTo>
                    <a:cubicBezTo>
                      <a:pt x="1496" y="439"/>
                      <a:pt x="1264" y="534"/>
                      <a:pt x="1066" y="620"/>
                    </a:cubicBezTo>
                    <a:cubicBezTo>
                      <a:pt x="860" y="706"/>
                      <a:pt x="679" y="809"/>
                      <a:pt x="516" y="895"/>
                    </a:cubicBezTo>
                    <a:cubicBezTo>
                      <a:pt x="353" y="972"/>
                      <a:pt x="232" y="1067"/>
                      <a:pt x="138" y="1118"/>
                    </a:cubicBezTo>
                    <a:cubicBezTo>
                      <a:pt x="52" y="1170"/>
                      <a:pt x="0" y="1204"/>
                      <a:pt x="0" y="1204"/>
                    </a:cubicBezTo>
                    <a:cubicBezTo>
                      <a:pt x="0" y="1204"/>
                      <a:pt x="52" y="1179"/>
                      <a:pt x="146" y="1136"/>
                    </a:cubicBezTo>
                    <a:cubicBezTo>
                      <a:pt x="258" y="1093"/>
                      <a:pt x="396" y="1041"/>
                      <a:pt x="559" y="981"/>
                    </a:cubicBezTo>
                    <a:cubicBezTo>
                      <a:pt x="722" y="903"/>
                      <a:pt x="911" y="835"/>
                      <a:pt x="1118" y="749"/>
                    </a:cubicBezTo>
                    <a:cubicBezTo>
                      <a:pt x="1324" y="680"/>
                      <a:pt x="1548" y="594"/>
                      <a:pt x="1771" y="517"/>
                    </a:cubicBezTo>
                    <a:cubicBezTo>
                      <a:pt x="1995" y="439"/>
                      <a:pt x="2227" y="362"/>
                      <a:pt x="2424" y="310"/>
                    </a:cubicBezTo>
                    <a:cubicBezTo>
                      <a:pt x="2639" y="259"/>
                      <a:pt x="2837" y="190"/>
                      <a:pt x="3009" y="147"/>
                    </a:cubicBezTo>
                    <a:cubicBezTo>
                      <a:pt x="3181" y="104"/>
                      <a:pt x="3318" y="61"/>
                      <a:pt x="3430" y="44"/>
                    </a:cubicBezTo>
                    <a:cubicBezTo>
                      <a:pt x="3525" y="18"/>
                      <a:pt x="3585" y="1"/>
                      <a:pt x="3585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49"/>
              <p:cNvSpPr/>
              <p:nvPr/>
            </p:nvSpPr>
            <p:spPr>
              <a:xfrm>
                <a:off x="1889500" y="2728650"/>
                <a:ext cx="50525" cy="27975"/>
              </a:xfrm>
              <a:custGeom>
                <a:avLst/>
                <a:gdLst/>
                <a:ahLst/>
                <a:cxnLst/>
                <a:rect l="l" t="t" r="r" b="b"/>
                <a:pathLst>
                  <a:path w="2021" h="1119" extrusionOk="0">
                    <a:moveTo>
                      <a:pt x="2020" y="1"/>
                    </a:moveTo>
                    <a:lnTo>
                      <a:pt x="1926" y="35"/>
                    </a:lnTo>
                    <a:cubicBezTo>
                      <a:pt x="1874" y="52"/>
                      <a:pt x="1788" y="87"/>
                      <a:pt x="1676" y="130"/>
                    </a:cubicBezTo>
                    <a:cubicBezTo>
                      <a:pt x="1582" y="172"/>
                      <a:pt x="1462" y="224"/>
                      <a:pt x="1341" y="293"/>
                    </a:cubicBezTo>
                    <a:cubicBezTo>
                      <a:pt x="1229" y="353"/>
                      <a:pt x="1100" y="422"/>
                      <a:pt x="972" y="482"/>
                    </a:cubicBezTo>
                    <a:cubicBezTo>
                      <a:pt x="843" y="559"/>
                      <a:pt x="722" y="628"/>
                      <a:pt x="602" y="697"/>
                    </a:cubicBezTo>
                    <a:cubicBezTo>
                      <a:pt x="482" y="766"/>
                      <a:pt x="387" y="834"/>
                      <a:pt x="292" y="903"/>
                    </a:cubicBezTo>
                    <a:cubicBezTo>
                      <a:pt x="206" y="955"/>
                      <a:pt x="129" y="1015"/>
                      <a:pt x="78" y="1049"/>
                    </a:cubicBezTo>
                    <a:cubicBezTo>
                      <a:pt x="26" y="1092"/>
                      <a:pt x="0" y="1118"/>
                      <a:pt x="0" y="1118"/>
                    </a:cubicBezTo>
                    <a:lnTo>
                      <a:pt x="95" y="1084"/>
                    </a:lnTo>
                    <a:cubicBezTo>
                      <a:pt x="155" y="1058"/>
                      <a:pt x="241" y="1032"/>
                      <a:pt x="344" y="989"/>
                    </a:cubicBezTo>
                    <a:cubicBezTo>
                      <a:pt x="439" y="946"/>
                      <a:pt x="559" y="895"/>
                      <a:pt x="679" y="826"/>
                    </a:cubicBezTo>
                    <a:cubicBezTo>
                      <a:pt x="800" y="766"/>
                      <a:pt x="929" y="697"/>
                      <a:pt x="1058" y="637"/>
                    </a:cubicBezTo>
                    <a:cubicBezTo>
                      <a:pt x="1186" y="559"/>
                      <a:pt x="1298" y="482"/>
                      <a:pt x="1419" y="422"/>
                    </a:cubicBezTo>
                    <a:cubicBezTo>
                      <a:pt x="1539" y="353"/>
                      <a:pt x="1633" y="276"/>
                      <a:pt x="1728" y="215"/>
                    </a:cubicBezTo>
                    <a:cubicBezTo>
                      <a:pt x="1814" y="164"/>
                      <a:pt x="1891" y="95"/>
                      <a:pt x="1943" y="61"/>
                    </a:cubicBezTo>
                    <a:cubicBezTo>
                      <a:pt x="2003" y="18"/>
                      <a:pt x="2020" y="1"/>
                      <a:pt x="2020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49"/>
              <p:cNvSpPr/>
              <p:nvPr/>
            </p:nvSpPr>
            <p:spPr>
              <a:xfrm>
                <a:off x="1203725" y="2043525"/>
                <a:ext cx="874700" cy="879000"/>
              </a:xfrm>
              <a:custGeom>
                <a:avLst/>
                <a:gdLst/>
                <a:ahLst/>
                <a:cxnLst/>
                <a:rect l="l" t="t" r="r" b="b"/>
                <a:pathLst>
                  <a:path w="34988" h="35160" extrusionOk="0">
                    <a:moveTo>
                      <a:pt x="13712" y="3388"/>
                    </a:moveTo>
                    <a:lnTo>
                      <a:pt x="21921" y="4024"/>
                    </a:lnTo>
                    <a:lnTo>
                      <a:pt x="21921" y="4213"/>
                    </a:lnTo>
                    <a:lnTo>
                      <a:pt x="18973" y="6087"/>
                    </a:lnTo>
                    <a:lnTo>
                      <a:pt x="13712" y="3388"/>
                    </a:lnTo>
                    <a:close/>
                    <a:moveTo>
                      <a:pt x="13686" y="3568"/>
                    </a:moveTo>
                    <a:lnTo>
                      <a:pt x="18672" y="6130"/>
                    </a:lnTo>
                    <a:lnTo>
                      <a:pt x="13617" y="6594"/>
                    </a:lnTo>
                    <a:lnTo>
                      <a:pt x="13686" y="3568"/>
                    </a:lnTo>
                    <a:close/>
                    <a:moveTo>
                      <a:pt x="13033" y="3809"/>
                    </a:moveTo>
                    <a:lnTo>
                      <a:pt x="12955" y="6654"/>
                    </a:lnTo>
                    <a:lnTo>
                      <a:pt x="10832" y="6852"/>
                    </a:lnTo>
                    <a:lnTo>
                      <a:pt x="13033" y="3809"/>
                    </a:lnTo>
                    <a:close/>
                    <a:moveTo>
                      <a:pt x="12852" y="3775"/>
                    </a:moveTo>
                    <a:lnTo>
                      <a:pt x="10608" y="6869"/>
                    </a:lnTo>
                    <a:lnTo>
                      <a:pt x="8975" y="7024"/>
                    </a:lnTo>
                    <a:lnTo>
                      <a:pt x="12852" y="3775"/>
                    </a:lnTo>
                    <a:close/>
                    <a:moveTo>
                      <a:pt x="22574" y="4333"/>
                    </a:moveTo>
                    <a:lnTo>
                      <a:pt x="28626" y="6998"/>
                    </a:lnTo>
                    <a:lnTo>
                      <a:pt x="22574" y="7557"/>
                    </a:lnTo>
                    <a:lnTo>
                      <a:pt x="22574" y="4333"/>
                    </a:lnTo>
                    <a:close/>
                    <a:moveTo>
                      <a:pt x="21895" y="4411"/>
                    </a:moveTo>
                    <a:lnTo>
                      <a:pt x="21895" y="7626"/>
                    </a:lnTo>
                    <a:lnTo>
                      <a:pt x="19858" y="7815"/>
                    </a:lnTo>
                    <a:cubicBezTo>
                      <a:pt x="19677" y="7041"/>
                      <a:pt x="19523" y="6603"/>
                      <a:pt x="19505" y="6551"/>
                    </a:cubicBezTo>
                    <a:cubicBezTo>
                      <a:pt x="19626" y="6525"/>
                      <a:pt x="19729" y="6405"/>
                      <a:pt x="19703" y="6276"/>
                    </a:cubicBezTo>
                    <a:cubicBezTo>
                      <a:pt x="19695" y="6144"/>
                      <a:pt x="19584" y="6052"/>
                      <a:pt x="19454" y="6052"/>
                    </a:cubicBezTo>
                    <a:cubicBezTo>
                      <a:pt x="19448" y="6052"/>
                      <a:pt x="19443" y="6052"/>
                      <a:pt x="19437" y="6053"/>
                    </a:cubicBezTo>
                    <a:lnTo>
                      <a:pt x="19299" y="6061"/>
                    </a:lnTo>
                    <a:lnTo>
                      <a:pt x="19299" y="6061"/>
                    </a:lnTo>
                    <a:lnTo>
                      <a:pt x="21895" y="4411"/>
                    </a:lnTo>
                    <a:close/>
                    <a:moveTo>
                      <a:pt x="10187" y="7454"/>
                    </a:moveTo>
                    <a:lnTo>
                      <a:pt x="6878" y="12018"/>
                    </a:lnTo>
                    <a:cubicBezTo>
                      <a:pt x="7230" y="10695"/>
                      <a:pt x="7832" y="9199"/>
                      <a:pt x="8786" y="7566"/>
                    </a:cubicBezTo>
                    <a:cubicBezTo>
                      <a:pt x="8777" y="7566"/>
                      <a:pt x="9319" y="7523"/>
                      <a:pt x="10187" y="7454"/>
                    </a:cubicBezTo>
                    <a:close/>
                    <a:moveTo>
                      <a:pt x="16462" y="16875"/>
                    </a:moveTo>
                    <a:cubicBezTo>
                      <a:pt x="16385" y="16927"/>
                      <a:pt x="16351" y="16961"/>
                      <a:pt x="16351" y="16961"/>
                    </a:cubicBezTo>
                    <a:cubicBezTo>
                      <a:pt x="16351" y="16961"/>
                      <a:pt x="16385" y="16935"/>
                      <a:pt x="16462" y="16875"/>
                    </a:cubicBezTo>
                    <a:close/>
                    <a:moveTo>
                      <a:pt x="14821" y="16531"/>
                    </a:moveTo>
                    <a:cubicBezTo>
                      <a:pt x="14932" y="16549"/>
                      <a:pt x="15053" y="16574"/>
                      <a:pt x="15164" y="16592"/>
                    </a:cubicBezTo>
                    <a:cubicBezTo>
                      <a:pt x="15164" y="16970"/>
                      <a:pt x="15182" y="17322"/>
                      <a:pt x="15225" y="17649"/>
                    </a:cubicBezTo>
                    <a:lnTo>
                      <a:pt x="13488" y="17082"/>
                    </a:lnTo>
                    <a:cubicBezTo>
                      <a:pt x="14227" y="17021"/>
                      <a:pt x="14846" y="16867"/>
                      <a:pt x="14846" y="16669"/>
                    </a:cubicBezTo>
                    <a:cubicBezTo>
                      <a:pt x="14846" y="16617"/>
                      <a:pt x="14838" y="16574"/>
                      <a:pt x="14821" y="16531"/>
                    </a:cubicBezTo>
                    <a:close/>
                    <a:moveTo>
                      <a:pt x="15439" y="16635"/>
                    </a:moveTo>
                    <a:lnTo>
                      <a:pt x="15439" y="16635"/>
                    </a:lnTo>
                    <a:cubicBezTo>
                      <a:pt x="15783" y="16712"/>
                      <a:pt x="16127" y="16789"/>
                      <a:pt x="16462" y="16875"/>
                    </a:cubicBezTo>
                    <a:cubicBezTo>
                      <a:pt x="17202" y="17064"/>
                      <a:pt x="17855" y="17279"/>
                      <a:pt x="18405" y="17477"/>
                    </a:cubicBezTo>
                    <a:cubicBezTo>
                      <a:pt x="18276" y="17529"/>
                      <a:pt x="18139" y="17597"/>
                      <a:pt x="18018" y="17649"/>
                    </a:cubicBezTo>
                    <a:cubicBezTo>
                      <a:pt x="17614" y="17838"/>
                      <a:pt x="17279" y="18044"/>
                      <a:pt x="17013" y="18216"/>
                    </a:cubicBezTo>
                    <a:lnTo>
                      <a:pt x="15525" y="17735"/>
                    </a:lnTo>
                    <a:cubicBezTo>
                      <a:pt x="15482" y="17408"/>
                      <a:pt x="15448" y="17047"/>
                      <a:pt x="15439" y="16635"/>
                    </a:cubicBezTo>
                    <a:close/>
                    <a:moveTo>
                      <a:pt x="19256" y="6646"/>
                    </a:moveTo>
                    <a:cubicBezTo>
                      <a:pt x="19256" y="6646"/>
                      <a:pt x="20778" y="10918"/>
                      <a:pt x="19995" y="17855"/>
                    </a:cubicBezTo>
                    <a:cubicBezTo>
                      <a:pt x="19995" y="17855"/>
                      <a:pt x="17614" y="16677"/>
                      <a:pt x="14700" y="16239"/>
                    </a:cubicBezTo>
                    <a:lnTo>
                      <a:pt x="14700" y="16239"/>
                    </a:lnTo>
                    <a:cubicBezTo>
                      <a:pt x="15010" y="16265"/>
                      <a:pt x="15319" y="16282"/>
                      <a:pt x="15620" y="16316"/>
                    </a:cubicBezTo>
                    <a:cubicBezTo>
                      <a:pt x="16385" y="16402"/>
                      <a:pt x="17081" y="16540"/>
                      <a:pt x="17675" y="16695"/>
                    </a:cubicBezTo>
                    <a:cubicBezTo>
                      <a:pt x="18268" y="16841"/>
                      <a:pt x="18758" y="16996"/>
                      <a:pt x="19101" y="17107"/>
                    </a:cubicBezTo>
                    <a:cubicBezTo>
                      <a:pt x="19273" y="17167"/>
                      <a:pt x="19402" y="17219"/>
                      <a:pt x="19505" y="17245"/>
                    </a:cubicBezTo>
                    <a:cubicBezTo>
                      <a:pt x="19600" y="17279"/>
                      <a:pt x="19643" y="17305"/>
                      <a:pt x="19643" y="17305"/>
                    </a:cubicBezTo>
                    <a:cubicBezTo>
                      <a:pt x="19643" y="17305"/>
                      <a:pt x="19600" y="17279"/>
                      <a:pt x="19514" y="17228"/>
                    </a:cubicBezTo>
                    <a:cubicBezTo>
                      <a:pt x="19428" y="17185"/>
                      <a:pt x="19308" y="17107"/>
                      <a:pt x="19144" y="17021"/>
                    </a:cubicBezTo>
                    <a:cubicBezTo>
                      <a:pt x="18826" y="16849"/>
                      <a:pt x="18354" y="16635"/>
                      <a:pt x="17760" y="16420"/>
                    </a:cubicBezTo>
                    <a:cubicBezTo>
                      <a:pt x="17167" y="16205"/>
                      <a:pt x="16462" y="16016"/>
                      <a:pt x="15689" y="15887"/>
                    </a:cubicBezTo>
                    <a:cubicBezTo>
                      <a:pt x="15302" y="15818"/>
                      <a:pt x="14889" y="15766"/>
                      <a:pt x="14485" y="15741"/>
                    </a:cubicBezTo>
                    <a:cubicBezTo>
                      <a:pt x="14183" y="15728"/>
                      <a:pt x="13872" y="15720"/>
                      <a:pt x="13565" y="15720"/>
                    </a:cubicBezTo>
                    <a:cubicBezTo>
                      <a:pt x="13453" y="15720"/>
                      <a:pt x="13341" y="15721"/>
                      <a:pt x="13230" y="15723"/>
                    </a:cubicBezTo>
                    <a:cubicBezTo>
                      <a:pt x="12809" y="15741"/>
                      <a:pt x="12388" y="15783"/>
                      <a:pt x="11984" y="15844"/>
                    </a:cubicBezTo>
                    <a:cubicBezTo>
                      <a:pt x="11571" y="15895"/>
                      <a:pt x="11176" y="15981"/>
                      <a:pt x="10789" y="16067"/>
                    </a:cubicBezTo>
                    <a:cubicBezTo>
                      <a:pt x="10402" y="16162"/>
                      <a:pt x="10032" y="16273"/>
                      <a:pt x="9706" y="16385"/>
                    </a:cubicBezTo>
                    <a:cubicBezTo>
                      <a:pt x="9362" y="16506"/>
                      <a:pt x="9044" y="16635"/>
                      <a:pt x="8760" y="16755"/>
                    </a:cubicBezTo>
                    <a:cubicBezTo>
                      <a:pt x="8184" y="17013"/>
                      <a:pt x="7729" y="17271"/>
                      <a:pt x="7428" y="17460"/>
                    </a:cubicBezTo>
                    <a:cubicBezTo>
                      <a:pt x="7265" y="17563"/>
                      <a:pt x="7153" y="17640"/>
                      <a:pt x="7067" y="17692"/>
                    </a:cubicBezTo>
                    <a:cubicBezTo>
                      <a:pt x="6998" y="17743"/>
                      <a:pt x="6955" y="17778"/>
                      <a:pt x="6955" y="17778"/>
                    </a:cubicBezTo>
                    <a:cubicBezTo>
                      <a:pt x="6955" y="17778"/>
                      <a:pt x="6998" y="17752"/>
                      <a:pt x="7093" y="17709"/>
                    </a:cubicBezTo>
                    <a:cubicBezTo>
                      <a:pt x="7179" y="17666"/>
                      <a:pt x="7308" y="17614"/>
                      <a:pt x="7479" y="17537"/>
                    </a:cubicBezTo>
                    <a:cubicBezTo>
                      <a:pt x="7643" y="17477"/>
                      <a:pt x="7823" y="17391"/>
                      <a:pt x="8047" y="17314"/>
                    </a:cubicBezTo>
                    <a:lnTo>
                      <a:pt x="8047" y="17314"/>
                    </a:lnTo>
                    <a:cubicBezTo>
                      <a:pt x="7626" y="17606"/>
                      <a:pt x="7230" y="17933"/>
                      <a:pt x="6869" y="18345"/>
                    </a:cubicBezTo>
                    <a:cubicBezTo>
                      <a:pt x="6869" y="18345"/>
                      <a:pt x="5898" y="16127"/>
                      <a:pt x="6783" y="12448"/>
                    </a:cubicBezTo>
                    <a:lnTo>
                      <a:pt x="10419" y="7419"/>
                    </a:lnTo>
                    <a:cubicBezTo>
                      <a:pt x="12396" y="7256"/>
                      <a:pt x="15938" y="6947"/>
                      <a:pt x="19256" y="6646"/>
                    </a:cubicBezTo>
                    <a:close/>
                    <a:moveTo>
                      <a:pt x="29073" y="7608"/>
                    </a:moveTo>
                    <a:cubicBezTo>
                      <a:pt x="29073" y="7608"/>
                      <a:pt x="30698" y="11889"/>
                      <a:pt x="29864" y="18818"/>
                    </a:cubicBezTo>
                    <a:cubicBezTo>
                      <a:pt x="29864" y="18818"/>
                      <a:pt x="27027" y="17503"/>
                      <a:pt x="23718" y="17142"/>
                    </a:cubicBezTo>
                    <a:lnTo>
                      <a:pt x="23743" y="17142"/>
                    </a:lnTo>
                    <a:cubicBezTo>
                      <a:pt x="24147" y="17176"/>
                      <a:pt x="24543" y="17210"/>
                      <a:pt x="24930" y="17262"/>
                    </a:cubicBezTo>
                    <a:cubicBezTo>
                      <a:pt x="25695" y="17365"/>
                      <a:pt x="26400" y="17520"/>
                      <a:pt x="27001" y="17666"/>
                    </a:cubicBezTo>
                    <a:cubicBezTo>
                      <a:pt x="27603" y="17821"/>
                      <a:pt x="28102" y="17967"/>
                      <a:pt x="28446" y="18079"/>
                    </a:cubicBezTo>
                    <a:cubicBezTo>
                      <a:pt x="28789" y="18182"/>
                      <a:pt x="28987" y="18251"/>
                      <a:pt x="28987" y="18251"/>
                    </a:cubicBezTo>
                    <a:cubicBezTo>
                      <a:pt x="28987" y="18251"/>
                      <a:pt x="28944" y="18225"/>
                      <a:pt x="28858" y="18173"/>
                    </a:cubicBezTo>
                    <a:cubicBezTo>
                      <a:pt x="28772" y="18130"/>
                      <a:pt x="28643" y="18053"/>
                      <a:pt x="28489" y="17976"/>
                    </a:cubicBezTo>
                    <a:cubicBezTo>
                      <a:pt x="28162" y="17821"/>
                      <a:pt x="27680" y="17606"/>
                      <a:pt x="27087" y="17391"/>
                    </a:cubicBezTo>
                    <a:cubicBezTo>
                      <a:pt x="26494" y="17176"/>
                      <a:pt x="25789" y="16970"/>
                      <a:pt x="25007" y="16832"/>
                    </a:cubicBezTo>
                    <a:cubicBezTo>
                      <a:pt x="24620" y="16763"/>
                      <a:pt x="24208" y="16703"/>
                      <a:pt x="23786" y="16669"/>
                    </a:cubicBezTo>
                    <a:cubicBezTo>
                      <a:pt x="23445" y="16640"/>
                      <a:pt x="23097" y="16624"/>
                      <a:pt x="22743" y="16624"/>
                    </a:cubicBezTo>
                    <a:cubicBezTo>
                      <a:pt x="22670" y="16624"/>
                      <a:pt x="22597" y="16624"/>
                      <a:pt x="22523" y="16626"/>
                    </a:cubicBezTo>
                    <a:cubicBezTo>
                      <a:pt x="22256" y="16635"/>
                      <a:pt x="21973" y="16643"/>
                      <a:pt x="21706" y="16677"/>
                    </a:cubicBezTo>
                    <a:cubicBezTo>
                      <a:pt x="21706" y="16024"/>
                      <a:pt x="21672" y="15354"/>
                      <a:pt x="21637" y="14700"/>
                    </a:cubicBezTo>
                    <a:cubicBezTo>
                      <a:pt x="21844" y="14580"/>
                      <a:pt x="22059" y="14451"/>
                      <a:pt x="22299" y="14314"/>
                    </a:cubicBezTo>
                    <a:cubicBezTo>
                      <a:pt x="22652" y="14090"/>
                      <a:pt x="23039" y="13849"/>
                      <a:pt x="23425" y="13617"/>
                    </a:cubicBezTo>
                    <a:cubicBezTo>
                      <a:pt x="23804" y="13368"/>
                      <a:pt x="24190" y="13136"/>
                      <a:pt x="24543" y="12895"/>
                    </a:cubicBezTo>
                    <a:cubicBezTo>
                      <a:pt x="24895" y="12672"/>
                      <a:pt x="25222" y="12448"/>
                      <a:pt x="25506" y="12259"/>
                    </a:cubicBezTo>
                    <a:cubicBezTo>
                      <a:pt x="25789" y="12079"/>
                      <a:pt x="26021" y="11907"/>
                      <a:pt x="26185" y="11803"/>
                    </a:cubicBezTo>
                    <a:cubicBezTo>
                      <a:pt x="26348" y="11683"/>
                      <a:pt x="26443" y="11614"/>
                      <a:pt x="26443" y="11614"/>
                    </a:cubicBezTo>
                    <a:lnTo>
                      <a:pt x="26443" y="11614"/>
                    </a:lnTo>
                    <a:cubicBezTo>
                      <a:pt x="26443" y="11614"/>
                      <a:pt x="26348" y="11675"/>
                      <a:pt x="26176" y="11769"/>
                    </a:cubicBezTo>
                    <a:cubicBezTo>
                      <a:pt x="26004" y="11864"/>
                      <a:pt x="25755" y="12001"/>
                      <a:pt x="25463" y="12173"/>
                    </a:cubicBezTo>
                    <a:cubicBezTo>
                      <a:pt x="25179" y="12345"/>
                      <a:pt x="24835" y="12551"/>
                      <a:pt x="24474" y="12766"/>
                    </a:cubicBezTo>
                    <a:cubicBezTo>
                      <a:pt x="24122" y="12990"/>
                      <a:pt x="23735" y="13230"/>
                      <a:pt x="23348" y="13463"/>
                    </a:cubicBezTo>
                    <a:cubicBezTo>
                      <a:pt x="22970" y="13712"/>
                      <a:pt x="22583" y="13952"/>
                      <a:pt x="22230" y="14185"/>
                    </a:cubicBezTo>
                    <a:cubicBezTo>
                      <a:pt x="22024" y="14314"/>
                      <a:pt x="21835" y="14442"/>
                      <a:pt x="21655" y="14571"/>
                    </a:cubicBezTo>
                    <a:cubicBezTo>
                      <a:pt x="21620" y="14090"/>
                      <a:pt x="21577" y="13617"/>
                      <a:pt x="21534" y="13153"/>
                    </a:cubicBezTo>
                    <a:cubicBezTo>
                      <a:pt x="21869" y="12938"/>
                      <a:pt x="22213" y="12715"/>
                      <a:pt x="22540" y="12500"/>
                    </a:cubicBezTo>
                    <a:cubicBezTo>
                      <a:pt x="23348" y="11993"/>
                      <a:pt x="24165" y="11503"/>
                      <a:pt x="24947" y="11056"/>
                    </a:cubicBezTo>
                    <a:cubicBezTo>
                      <a:pt x="25738" y="10626"/>
                      <a:pt x="26468" y="10222"/>
                      <a:pt x="27096" y="9912"/>
                    </a:cubicBezTo>
                    <a:cubicBezTo>
                      <a:pt x="27423" y="9749"/>
                      <a:pt x="27715" y="9594"/>
                      <a:pt x="27973" y="9465"/>
                    </a:cubicBezTo>
                    <a:cubicBezTo>
                      <a:pt x="28231" y="9336"/>
                      <a:pt x="28454" y="9225"/>
                      <a:pt x="28643" y="9139"/>
                    </a:cubicBezTo>
                    <a:cubicBezTo>
                      <a:pt x="29021" y="8950"/>
                      <a:pt x="29236" y="8855"/>
                      <a:pt x="29236" y="8855"/>
                    </a:cubicBezTo>
                    <a:lnTo>
                      <a:pt x="29236" y="8855"/>
                    </a:lnTo>
                    <a:lnTo>
                      <a:pt x="28635" y="9113"/>
                    </a:lnTo>
                    <a:cubicBezTo>
                      <a:pt x="28446" y="9190"/>
                      <a:pt x="28205" y="9293"/>
                      <a:pt x="27947" y="9414"/>
                    </a:cubicBezTo>
                    <a:cubicBezTo>
                      <a:pt x="27680" y="9534"/>
                      <a:pt x="27380" y="9672"/>
                      <a:pt x="27053" y="9826"/>
                    </a:cubicBezTo>
                    <a:cubicBezTo>
                      <a:pt x="26408" y="10136"/>
                      <a:pt x="25660" y="10514"/>
                      <a:pt x="24878" y="10944"/>
                    </a:cubicBezTo>
                    <a:cubicBezTo>
                      <a:pt x="24087" y="11374"/>
                      <a:pt x="23262" y="11855"/>
                      <a:pt x="22454" y="12362"/>
                    </a:cubicBezTo>
                    <a:cubicBezTo>
                      <a:pt x="22136" y="12560"/>
                      <a:pt x="21826" y="12766"/>
                      <a:pt x="21508" y="12981"/>
                    </a:cubicBezTo>
                    <a:cubicBezTo>
                      <a:pt x="21405" y="12001"/>
                      <a:pt x="21285" y="11099"/>
                      <a:pt x="21165" y="10325"/>
                    </a:cubicBezTo>
                    <a:cubicBezTo>
                      <a:pt x="21190" y="10308"/>
                      <a:pt x="21225" y="10299"/>
                      <a:pt x="21242" y="10273"/>
                    </a:cubicBezTo>
                    <a:cubicBezTo>
                      <a:pt x="21551" y="10067"/>
                      <a:pt x="21835" y="9878"/>
                      <a:pt x="22084" y="9723"/>
                    </a:cubicBezTo>
                    <a:cubicBezTo>
                      <a:pt x="22325" y="9568"/>
                      <a:pt x="22531" y="9439"/>
                      <a:pt x="22686" y="9336"/>
                    </a:cubicBezTo>
                    <a:cubicBezTo>
                      <a:pt x="22832" y="9242"/>
                      <a:pt x="22910" y="9190"/>
                      <a:pt x="22910" y="9190"/>
                    </a:cubicBezTo>
                    <a:lnTo>
                      <a:pt x="22910" y="9190"/>
                    </a:lnTo>
                    <a:cubicBezTo>
                      <a:pt x="22910" y="9190"/>
                      <a:pt x="22824" y="9233"/>
                      <a:pt x="22660" y="9311"/>
                    </a:cubicBezTo>
                    <a:cubicBezTo>
                      <a:pt x="22514" y="9379"/>
                      <a:pt x="22282" y="9491"/>
                      <a:pt x="22024" y="9637"/>
                    </a:cubicBezTo>
                    <a:cubicBezTo>
                      <a:pt x="21766" y="9783"/>
                      <a:pt x="21465" y="9955"/>
                      <a:pt x="21156" y="10153"/>
                    </a:cubicBezTo>
                    <a:cubicBezTo>
                      <a:pt x="21147" y="10153"/>
                      <a:pt x="21147" y="10170"/>
                      <a:pt x="21139" y="10170"/>
                    </a:cubicBezTo>
                    <a:cubicBezTo>
                      <a:pt x="21010" y="9328"/>
                      <a:pt x="20881" y="8683"/>
                      <a:pt x="20812" y="8331"/>
                    </a:cubicBezTo>
                    <a:cubicBezTo>
                      <a:pt x="22961" y="8141"/>
                      <a:pt x="26099" y="7866"/>
                      <a:pt x="29073" y="7608"/>
                    </a:cubicBezTo>
                    <a:close/>
                    <a:moveTo>
                      <a:pt x="20726" y="17400"/>
                    </a:moveTo>
                    <a:cubicBezTo>
                      <a:pt x="20769" y="17623"/>
                      <a:pt x="21061" y="17769"/>
                      <a:pt x="21440" y="17838"/>
                    </a:cubicBezTo>
                    <a:lnTo>
                      <a:pt x="19291" y="18981"/>
                    </a:lnTo>
                    <a:lnTo>
                      <a:pt x="17528" y="18397"/>
                    </a:lnTo>
                    <a:cubicBezTo>
                      <a:pt x="17984" y="18122"/>
                      <a:pt x="18500" y="17907"/>
                      <a:pt x="19050" y="17735"/>
                    </a:cubicBezTo>
                    <a:cubicBezTo>
                      <a:pt x="19557" y="17941"/>
                      <a:pt x="19858" y="18087"/>
                      <a:pt x="19867" y="18087"/>
                    </a:cubicBezTo>
                    <a:cubicBezTo>
                      <a:pt x="19910" y="18113"/>
                      <a:pt x="19944" y="18122"/>
                      <a:pt x="19987" y="18122"/>
                    </a:cubicBezTo>
                    <a:cubicBezTo>
                      <a:pt x="20038" y="18122"/>
                      <a:pt x="20090" y="18113"/>
                      <a:pt x="20124" y="18087"/>
                    </a:cubicBezTo>
                    <a:cubicBezTo>
                      <a:pt x="20202" y="18044"/>
                      <a:pt x="20253" y="17967"/>
                      <a:pt x="20262" y="17881"/>
                    </a:cubicBezTo>
                    <a:cubicBezTo>
                      <a:pt x="20288" y="17743"/>
                      <a:pt x="20296" y="17606"/>
                      <a:pt x="20305" y="17451"/>
                    </a:cubicBezTo>
                    <a:cubicBezTo>
                      <a:pt x="20451" y="17434"/>
                      <a:pt x="20589" y="17408"/>
                      <a:pt x="20726" y="17400"/>
                    </a:cubicBezTo>
                    <a:close/>
                    <a:moveTo>
                      <a:pt x="2451" y="18947"/>
                    </a:moveTo>
                    <a:lnTo>
                      <a:pt x="4273" y="19291"/>
                    </a:lnTo>
                    <a:lnTo>
                      <a:pt x="2683" y="19334"/>
                    </a:lnTo>
                    <a:lnTo>
                      <a:pt x="2451" y="18947"/>
                    </a:lnTo>
                    <a:close/>
                    <a:moveTo>
                      <a:pt x="15543" y="17924"/>
                    </a:moveTo>
                    <a:lnTo>
                      <a:pt x="16823" y="18345"/>
                    </a:lnTo>
                    <a:cubicBezTo>
                      <a:pt x="16781" y="18380"/>
                      <a:pt x="16738" y="18414"/>
                      <a:pt x="16695" y="18431"/>
                    </a:cubicBezTo>
                    <a:cubicBezTo>
                      <a:pt x="16548" y="18543"/>
                      <a:pt x="16437" y="18629"/>
                      <a:pt x="16351" y="18689"/>
                    </a:cubicBezTo>
                    <a:cubicBezTo>
                      <a:pt x="16282" y="18758"/>
                      <a:pt x="16239" y="18784"/>
                      <a:pt x="16239" y="18784"/>
                    </a:cubicBezTo>
                    <a:cubicBezTo>
                      <a:pt x="16239" y="18784"/>
                      <a:pt x="16291" y="18758"/>
                      <a:pt x="16376" y="18715"/>
                    </a:cubicBezTo>
                    <a:cubicBezTo>
                      <a:pt x="16462" y="18672"/>
                      <a:pt x="16591" y="18594"/>
                      <a:pt x="16755" y="18517"/>
                    </a:cubicBezTo>
                    <a:cubicBezTo>
                      <a:pt x="16823" y="18483"/>
                      <a:pt x="16901" y="18440"/>
                      <a:pt x="16987" y="18397"/>
                    </a:cubicBezTo>
                    <a:lnTo>
                      <a:pt x="17004" y="18414"/>
                    </a:lnTo>
                    <a:cubicBezTo>
                      <a:pt x="16617" y="18672"/>
                      <a:pt x="16256" y="18981"/>
                      <a:pt x="15912" y="19334"/>
                    </a:cubicBezTo>
                    <a:cubicBezTo>
                      <a:pt x="15912" y="19334"/>
                      <a:pt x="15689" y="18844"/>
                      <a:pt x="15543" y="17924"/>
                    </a:cubicBezTo>
                    <a:close/>
                    <a:moveTo>
                      <a:pt x="1901" y="18990"/>
                    </a:moveTo>
                    <a:lnTo>
                      <a:pt x="2115" y="19342"/>
                    </a:lnTo>
                    <a:lnTo>
                      <a:pt x="955" y="19377"/>
                    </a:lnTo>
                    <a:lnTo>
                      <a:pt x="955" y="19377"/>
                    </a:lnTo>
                    <a:lnTo>
                      <a:pt x="1901" y="18990"/>
                    </a:lnTo>
                    <a:close/>
                    <a:moveTo>
                      <a:pt x="21715" y="17881"/>
                    </a:moveTo>
                    <a:cubicBezTo>
                      <a:pt x="21783" y="17898"/>
                      <a:pt x="21844" y="17898"/>
                      <a:pt x="21921" y="17907"/>
                    </a:cubicBezTo>
                    <a:lnTo>
                      <a:pt x="21921" y="19643"/>
                    </a:lnTo>
                    <a:lnTo>
                      <a:pt x="21414" y="19678"/>
                    </a:lnTo>
                    <a:lnTo>
                      <a:pt x="19514" y="19059"/>
                    </a:lnTo>
                    <a:lnTo>
                      <a:pt x="21715" y="17881"/>
                    </a:lnTo>
                    <a:close/>
                    <a:moveTo>
                      <a:pt x="23288" y="17838"/>
                    </a:moveTo>
                    <a:lnTo>
                      <a:pt x="29589" y="19557"/>
                    </a:lnTo>
                    <a:lnTo>
                      <a:pt x="22574" y="19875"/>
                    </a:lnTo>
                    <a:lnTo>
                      <a:pt x="22574" y="17915"/>
                    </a:lnTo>
                    <a:cubicBezTo>
                      <a:pt x="22832" y="17907"/>
                      <a:pt x="23082" y="17881"/>
                      <a:pt x="23288" y="17838"/>
                    </a:cubicBezTo>
                    <a:close/>
                    <a:moveTo>
                      <a:pt x="19308" y="19162"/>
                    </a:moveTo>
                    <a:lnTo>
                      <a:pt x="20958" y="19712"/>
                    </a:lnTo>
                    <a:lnTo>
                      <a:pt x="17941" y="19884"/>
                    </a:lnTo>
                    <a:lnTo>
                      <a:pt x="19308" y="19162"/>
                    </a:lnTo>
                    <a:close/>
                    <a:moveTo>
                      <a:pt x="13359" y="17193"/>
                    </a:moveTo>
                    <a:lnTo>
                      <a:pt x="15250" y="17821"/>
                    </a:lnTo>
                    <a:cubicBezTo>
                      <a:pt x="15388" y="18844"/>
                      <a:pt x="15646" y="19420"/>
                      <a:pt x="15654" y="19454"/>
                    </a:cubicBezTo>
                    <a:cubicBezTo>
                      <a:pt x="15697" y="19540"/>
                      <a:pt x="15775" y="19592"/>
                      <a:pt x="15861" y="19617"/>
                    </a:cubicBezTo>
                    <a:lnTo>
                      <a:pt x="15904" y="19617"/>
                    </a:lnTo>
                    <a:cubicBezTo>
                      <a:pt x="15981" y="19617"/>
                      <a:pt x="16050" y="19583"/>
                      <a:pt x="16110" y="19531"/>
                    </a:cubicBezTo>
                    <a:cubicBezTo>
                      <a:pt x="16471" y="19145"/>
                      <a:pt x="16892" y="18809"/>
                      <a:pt x="17339" y="18517"/>
                    </a:cubicBezTo>
                    <a:lnTo>
                      <a:pt x="19084" y="19084"/>
                    </a:lnTo>
                    <a:lnTo>
                      <a:pt x="17546" y="19901"/>
                    </a:lnTo>
                    <a:lnTo>
                      <a:pt x="13282" y="20150"/>
                    </a:lnTo>
                    <a:lnTo>
                      <a:pt x="13282" y="20150"/>
                    </a:lnTo>
                    <a:lnTo>
                      <a:pt x="13359" y="17193"/>
                    </a:lnTo>
                    <a:close/>
                    <a:moveTo>
                      <a:pt x="12689" y="17477"/>
                    </a:moveTo>
                    <a:lnTo>
                      <a:pt x="12629" y="20193"/>
                    </a:lnTo>
                    <a:lnTo>
                      <a:pt x="9405" y="20391"/>
                    </a:lnTo>
                    <a:lnTo>
                      <a:pt x="12689" y="17477"/>
                    </a:lnTo>
                    <a:close/>
                    <a:moveTo>
                      <a:pt x="12697" y="17219"/>
                    </a:moveTo>
                    <a:lnTo>
                      <a:pt x="12697" y="17253"/>
                    </a:lnTo>
                    <a:lnTo>
                      <a:pt x="9130" y="20400"/>
                    </a:lnTo>
                    <a:lnTo>
                      <a:pt x="6405" y="20563"/>
                    </a:lnTo>
                    <a:lnTo>
                      <a:pt x="12697" y="17219"/>
                    </a:lnTo>
                    <a:close/>
                    <a:moveTo>
                      <a:pt x="6371" y="12998"/>
                    </a:moveTo>
                    <a:cubicBezTo>
                      <a:pt x="6190" y="13927"/>
                      <a:pt x="6121" y="14735"/>
                      <a:pt x="6121" y="15405"/>
                    </a:cubicBezTo>
                    <a:cubicBezTo>
                      <a:pt x="6113" y="17314"/>
                      <a:pt x="6577" y="18414"/>
                      <a:pt x="6594" y="18466"/>
                    </a:cubicBezTo>
                    <a:cubicBezTo>
                      <a:pt x="6628" y="18551"/>
                      <a:pt x="6714" y="18612"/>
                      <a:pt x="6800" y="18629"/>
                    </a:cubicBezTo>
                    <a:lnTo>
                      <a:pt x="6843" y="18629"/>
                    </a:lnTo>
                    <a:cubicBezTo>
                      <a:pt x="6921" y="18629"/>
                      <a:pt x="6998" y="18594"/>
                      <a:pt x="7050" y="18543"/>
                    </a:cubicBezTo>
                    <a:cubicBezTo>
                      <a:pt x="7858" y="17640"/>
                      <a:pt x="8872" y="17013"/>
                      <a:pt x="10101" y="16669"/>
                    </a:cubicBezTo>
                    <a:cubicBezTo>
                      <a:pt x="10351" y="16609"/>
                      <a:pt x="10617" y="16549"/>
                      <a:pt x="10884" y="16497"/>
                    </a:cubicBezTo>
                    <a:cubicBezTo>
                      <a:pt x="10961" y="16488"/>
                      <a:pt x="11047" y="16463"/>
                      <a:pt x="11124" y="16454"/>
                    </a:cubicBezTo>
                    <a:lnTo>
                      <a:pt x="11133" y="16454"/>
                    </a:lnTo>
                    <a:cubicBezTo>
                      <a:pt x="11150" y="16875"/>
                      <a:pt x="11829" y="17056"/>
                      <a:pt x="12603" y="17099"/>
                    </a:cubicBezTo>
                    <a:lnTo>
                      <a:pt x="5992" y="20589"/>
                    </a:lnTo>
                    <a:lnTo>
                      <a:pt x="5348" y="20623"/>
                    </a:lnTo>
                    <a:cubicBezTo>
                      <a:pt x="5322" y="20073"/>
                      <a:pt x="5365" y="19600"/>
                      <a:pt x="5365" y="19592"/>
                    </a:cubicBezTo>
                    <a:lnTo>
                      <a:pt x="5365" y="19583"/>
                    </a:lnTo>
                    <a:lnTo>
                      <a:pt x="5494" y="19583"/>
                    </a:lnTo>
                    <a:cubicBezTo>
                      <a:pt x="5580" y="19583"/>
                      <a:pt x="5648" y="19506"/>
                      <a:pt x="5648" y="19411"/>
                    </a:cubicBezTo>
                    <a:cubicBezTo>
                      <a:pt x="5648" y="19325"/>
                      <a:pt x="5580" y="19248"/>
                      <a:pt x="5477" y="19248"/>
                    </a:cubicBezTo>
                    <a:lnTo>
                      <a:pt x="5047" y="19256"/>
                    </a:lnTo>
                    <a:lnTo>
                      <a:pt x="2330" y="18749"/>
                    </a:lnTo>
                    <a:lnTo>
                      <a:pt x="2279" y="18672"/>
                    </a:lnTo>
                    <a:cubicBezTo>
                      <a:pt x="2279" y="18655"/>
                      <a:pt x="2270" y="18655"/>
                      <a:pt x="2270" y="18655"/>
                    </a:cubicBezTo>
                    <a:lnTo>
                      <a:pt x="6371" y="12998"/>
                    </a:lnTo>
                    <a:close/>
                    <a:moveTo>
                      <a:pt x="21027" y="20675"/>
                    </a:moveTo>
                    <a:cubicBezTo>
                      <a:pt x="21027" y="20675"/>
                      <a:pt x="21026" y="20675"/>
                      <a:pt x="21024" y="20675"/>
                    </a:cubicBezTo>
                    <a:lnTo>
                      <a:pt x="21024" y="20675"/>
                    </a:lnTo>
                    <a:cubicBezTo>
                      <a:pt x="21026" y="20675"/>
                      <a:pt x="21027" y="20675"/>
                      <a:pt x="21027" y="20675"/>
                    </a:cubicBezTo>
                    <a:close/>
                    <a:moveTo>
                      <a:pt x="5201" y="19592"/>
                    </a:moveTo>
                    <a:lnTo>
                      <a:pt x="5201" y="19592"/>
                    </a:lnTo>
                    <a:cubicBezTo>
                      <a:pt x="5193" y="19712"/>
                      <a:pt x="5124" y="20546"/>
                      <a:pt x="5279" y="21294"/>
                    </a:cubicBezTo>
                    <a:cubicBezTo>
                      <a:pt x="5279" y="21294"/>
                      <a:pt x="4471" y="21216"/>
                      <a:pt x="3448" y="21216"/>
                    </a:cubicBezTo>
                    <a:cubicBezTo>
                      <a:pt x="2623" y="21216"/>
                      <a:pt x="1651" y="21268"/>
                      <a:pt x="895" y="21448"/>
                    </a:cubicBezTo>
                    <a:cubicBezTo>
                      <a:pt x="895" y="21440"/>
                      <a:pt x="439" y="21010"/>
                      <a:pt x="482" y="19789"/>
                    </a:cubicBezTo>
                    <a:cubicBezTo>
                      <a:pt x="482" y="19789"/>
                      <a:pt x="1204" y="19729"/>
                      <a:pt x="2184" y="19678"/>
                    </a:cubicBezTo>
                    <a:lnTo>
                      <a:pt x="5201" y="19592"/>
                    </a:lnTo>
                    <a:close/>
                    <a:moveTo>
                      <a:pt x="3921" y="21380"/>
                    </a:moveTo>
                    <a:cubicBezTo>
                      <a:pt x="4136" y="21388"/>
                      <a:pt x="4333" y="21397"/>
                      <a:pt x="4505" y="21397"/>
                    </a:cubicBezTo>
                    <a:cubicBezTo>
                      <a:pt x="4505" y="21431"/>
                      <a:pt x="4522" y="21706"/>
                      <a:pt x="4557" y="22162"/>
                    </a:cubicBezTo>
                    <a:lnTo>
                      <a:pt x="4350" y="22085"/>
                    </a:lnTo>
                    <a:lnTo>
                      <a:pt x="3921" y="21380"/>
                    </a:lnTo>
                    <a:close/>
                    <a:moveTo>
                      <a:pt x="4488" y="22325"/>
                    </a:moveTo>
                    <a:lnTo>
                      <a:pt x="4565" y="22342"/>
                    </a:lnTo>
                    <a:lnTo>
                      <a:pt x="4565" y="22437"/>
                    </a:lnTo>
                    <a:lnTo>
                      <a:pt x="4488" y="22325"/>
                    </a:lnTo>
                    <a:close/>
                    <a:moveTo>
                      <a:pt x="4823" y="21423"/>
                    </a:moveTo>
                    <a:lnTo>
                      <a:pt x="4823" y="21423"/>
                    </a:lnTo>
                    <a:cubicBezTo>
                      <a:pt x="5090" y="21440"/>
                      <a:pt x="5253" y="21448"/>
                      <a:pt x="5253" y="21448"/>
                    </a:cubicBezTo>
                    <a:lnTo>
                      <a:pt x="5270" y="21448"/>
                    </a:lnTo>
                    <a:cubicBezTo>
                      <a:pt x="5382" y="21655"/>
                      <a:pt x="5683" y="22196"/>
                      <a:pt x="6070" y="22755"/>
                    </a:cubicBezTo>
                    <a:lnTo>
                      <a:pt x="4875" y="22291"/>
                    </a:lnTo>
                    <a:cubicBezTo>
                      <a:pt x="4858" y="21835"/>
                      <a:pt x="4832" y="21534"/>
                      <a:pt x="4823" y="21423"/>
                    </a:cubicBezTo>
                    <a:close/>
                    <a:moveTo>
                      <a:pt x="8459" y="20993"/>
                    </a:moveTo>
                    <a:lnTo>
                      <a:pt x="8176" y="21233"/>
                    </a:lnTo>
                    <a:lnTo>
                      <a:pt x="8124" y="21233"/>
                    </a:lnTo>
                    <a:cubicBezTo>
                      <a:pt x="7402" y="21276"/>
                      <a:pt x="6809" y="21319"/>
                      <a:pt x="6396" y="21354"/>
                    </a:cubicBezTo>
                    <a:cubicBezTo>
                      <a:pt x="5975" y="21388"/>
                      <a:pt x="5734" y="21397"/>
                      <a:pt x="5734" y="21397"/>
                    </a:cubicBezTo>
                    <a:cubicBezTo>
                      <a:pt x="5734" y="21397"/>
                      <a:pt x="5975" y="21388"/>
                      <a:pt x="6396" y="21388"/>
                    </a:cubicBezTo>
                    <a:cubicBezTo>
                      <a:pt x="6800" y="21371"/>
                      <a:pt x="7368" y="21362"/>
                      <a:pt x="8073" y="21328"/>
                    </a:cubicBezTo>
                    <a:lnTo>
                      <a:pt x="8073" y="21328"/>
                    </a:lnTo>
                    <a:lnTo>
                      <a:pt x="6353" y="22850"/>
                    </a:lnTo>
                    <a:cubicBezTo>
                      <a:pt x="5889" y="22213"/>
                      <a:pt x="5537" y="21569"/>
                      <a:pt x="5416" y="21362"/>
                    </a:cubicBezTo>
                    <a:cubicBezTo>
                      <a:pt x="5425" y="21345"/>
                      <a:pt x="5434" y="21319"/>
                      <a:pt x="5434" y="21302"/>
                    </a:cubicBezTo>
                    <a:cubicBezTo>
                      <a:pt x="6414" y="21182"/>
                      <a:pt x="7436" y="21087"/>
                      <a:pt x="8459" y="20993"/>
                    </a:cubicBezTo>
                    <a:close/>
                    <a:moveTo>
                      <a:pt x="3345" y="21380"/>
                    </a:moveTo>
                    <a:lnTo>
                      <a:pt x="3792" y="22119"/>
                    </a:lnTo>
                    <a:lnTo>
                      <a:pt x="2494" y="22893"/>
                    </a:lnTo>
                    <a:cubicBezTo>
                      <a:pt x="1883" y="22377"/>
                      <a:pt x="1368" y="21835"/>
                      <a:pt x="1118" y="21569"/>
                    </a:cubicBezTo>
                    <a:cubicBezTo>
                      <a:pt x="1694" y="21440"/>
                      <a:pt x="2451" y="21380"/>
                      <a:pt x="3345" y="21380"/>
                    </a:cubicBezTo>
                    <a:close/>
                    <a:moveTo>
                      <a:pt x="4892" y="22471"/>
                    </a:moveTo>
                    <a:lnTo>
                      <a:pt x="6199" y="22979"/>
                    </a:lnTo>
                    <a:lnTo>
                      <a:pt x="5339" y="23726"/>
                    </a:lnTo>
                    <a:lnTo>
                      <a:pt x="4901" y="22996"/>
                    </a:lnTo>
                    <a:cubicBezTo>
                      <a:pt x="4909" y="22815"/>
                      <a:pt x="4901" y="22635"/>
                      <a:pt x="4892" y="22471"/>
                    </a:cubicBezTo>
                    <a:close/>
                    <a:moveTo>
                      <a:pt x="6551" y="23116"/>
                    </a:moveTo>
                    <a:lnTo>
                      <a:pt x="8391" y="23830"/>
                    </a:lnTo>
                    <a:cubicBezTo>
                      <a:pt x="8339" y="23847"/>
                      <a:pt x="8296" y="23873"/>
                      <a:pt x="8253" y="23881"/>
                    </a:cubicBezTo>
                    <a:lnTo>
                      <a:pt x="7282" y="23890"/>
                    </a:lnTo>
                    <a:cubicBezTo>
                      <a:pt x="7032" y="23675"/>
                      <a:pt x="6783" y="23408"/>
                      <a:pt x="6551" y="23116"/>
                    </a:cubicBezTo>
                    <a:close/>
                    <a:moveTo>
                      <a:pt x="6328" y="23099"/>
                    </a:moveTo>
                    <a:cubicBezTo>
                      <a:pt x="6551" y="23383"/>
                      <a:pt x="6792" y="23666"/>
                      <a:pt x="7032" y="23890"/>
                    </a:cubicBezTo>
                    <a:lnTo>
                      <a:pt x="5459" y="23898"/>
                    </a:lnTo>
                    <a:lnTo>
                      <a:pt x="5434" y="23881"/>
                    </a:lnTo>
                    <a:lnTo>
                      <a:pt x="6328" y="23099"/>
                    </a:lnTo>
                    <a:close/>
                    <a:moveTo>
                      <a:pt x="3878" y="22256"/>
                    </a:moveTo>
                    <a:lnTo>
                      <a:pt x="4600" y="23443"/>
                    </a:lnTo>
                    <a:lnTo>
                      <a:pt x="4600" y="23924"/>
                    </a:lnTo>
                    <a:lnTo>
                      <a:pt x="4041" y="23933"/>
                    </a:lnTo>
                    <a:cubicBezTo>
                      <a:pt x="3568" y="23718"/>
                      <a:pt x="3070" y="23374"/>
                      <a:pt x="2631" y="23013"/>
                    </a:cubicBezTo>
                    <a:lnTo>
                      <a:pt x="3878" y="22256"/>
                    </a:lnTo>
                    <a:close/>
                    <a:moveTo>
                      <a:pt x="2468" y="23099"/>
                    </a:moveTo>
                    <a:cubicBezTo>
                      <a:pt x="2846" y="23408"/>
                      <a:pt x="3267" y="23701"/>
                      <a:pt x="3671" y="23924"/>
                    </a:cubicBezTo>
                    <a:lnTo>
                      <a:pt x="1041" y="23958"/>
                    </a:lnTo>
                    <a:lnTo>
                      <a:pt x="2468" y="23099"/>
                    </a:lnTo>
                    <a:close/>
                    <a:moveTo>
                      <a:pt x="9551" y="24371"/>
                    </a:moveTo>
                    <a:lnTo>
                      <a:pt x="9551" y="24371"/>
                    </a:lnTo>
                    <a:cubicBezTo>
                      <a:pt x="9517" y="24792"/>
                      <a:pt x="9431" y="26305"/>
                      <a:pt x="9680" y="27681"/>
                    </a:cubicBezTo>
                    <a:lnTo>
                      <a:pt x="9603" y="27698"/>
                    </a:lnTo>
                    <a:lnTo>
                      <a:pt x="9603" y="27715"/>
                    </a:lnTo>
                    <a:cubicBezTo>
                      <a:pt x="9181" y="27663"/>
                      <a:pt x="7222" y="27440"/>
                      <a:pt x="5047" y="27440"/>
                    </a:cubicBezTo>
                    <a:cubicBezTo>
                      <a:pt x="3749" y="27440"/>
                      <a:pt x="2382" y="27526"/>
                      <a:pt x="1256" y="27784"/>
                    </a:cubicBezTo>
                    <a:cubicBezTo>
                      <a:pt x="1247" y="27758"/>
                      <a:pt x="388" y="26864"/>
                      <a:pt x="474" y="24457"/>
                    </a:cubicBezTo>
                    <a:lnTo>
                      <a:pt x="9551" y="24371"/>
                    </a:lnTo>
                    <a:close/>
                    <a:moveTo>
                      <a:pt x="30767" y="22093"/>
                    </a:moveTo>
                    <a:lnTo>
                      <a:pt x="34093" y="27784"/>
                    </a:lnTo>
                    <a:lnTo>
                      <a:pt x="34119" y="27801"/>
                    </a:lnTo>
                    <a:lnTo>
                      <a:pt x="33732" y="27870"/>
                    </a:lnTo>
                    <a:cubicBezTo>
                      <a:pt x="33732" y="27844"/>
                      <a:pt x="33732" y="27835"/>
                      <a:pt x="33715" y="27827"/>
                    </a:cubicBezTo>
                    <a:lnTo>
                      <a:pt x="30741" y="22738"/>
                    </a:lnTo>
                    <a:cubicBezTo>
                      <a:pt x="30749" y="22523"/>
                      <a:pt x="30767" y="22308"/>
                      <a:pt x="30767" y="22093"/>
                    </a:cubicBezTo>
                    <a:close/>
                    <a:moveTo>
                      <a:pt x="7797" y="27784"/>
                    </a:moveTo>
                    <a:lnTo>
                      <a:pt x="7797" y="27784"/>
                    </a:lnTo>
                    <a:cubicBezTo>
                      <a:pt x="8752" y="27853"/>
                      <a:pt x="9448" y="27930"/>
                      <a:pt x="9620" y="27956"/>
                    </a:cubicBezTo>
                    <a:cubicBezTo>
                      <a:pt x="9018" y="27964"/>
                      <a:pt x="8459" y="27982"/>
                      <a:pt x="7944" y="28007"/>
                    </a:cubicBezTo>
                    <a:lnTo>
                      <a:pt x="7797" y="27784"/>
                    </a:lnTo>
                    <a:close/>
                    <a:moveTo>
                      <a:pt x="5047" y="27672"/>
                    </a:moveTo>
                    <a:cubicBezTo>
                      <a:pt x="5803" y="27672"/>
                      <a:pt x="6542" y="27706"/>
                      <a:pt x="7196" y="27741"/>
                    </a:cubicBezTo>
                    <a:lnTo>
                      <a:pt x="7368" y="28024"/>
                    </a:lnTo>
                    <a:cubicBezTo>
                      <a:pt x="7325" y="28024"/>
                      <a:pt x="7273" y="28024"/>
                      <a:pt x="7230" y="28042"/>
                    </a:cubicBezTo>
                    <a:cubicBezTo>
                      <a:pt x="6517" y="28085"/>
                      <a:pt x="5941" y="28128"/>
                      <a:pt x="5519" y="28153"/>
                    </a:cubicBezTo>
                    <a:cubicBezTo>
                      <a:pt x="5115" y="28196"/>
                      <a:pt x="4875" y="28222"/>
                      <a:pt x="4875" y="28222"/>
                    </a:cubicBezTo>
                    <a:cubicBezTo>
                      <a:pt x="4875" y="28222"/>
                      <a:pt x="5115" y="28265"/>
                      <a:pt x="5519" y="28317"/>
                    </a:cubicBezTo>
                    <a:cubicBezTo>
                      <a:pt x="5777" y="28351"/>
                      <a:pt x="6104" y="28394"/>
                      <a:pt x="6491" y="28437"/>
                    </a:cubicBezTo>
                    <a:lnTo>
                      <a:pt x="6448" y="28437"/>
                    </a:lnTo>
                    <a:cubicBezTo>
                      <a:pt x="5296" y="28437"/>
                      <a:pt x="4583" y="28446"/>
                      <a:pt x="4583" y="28446"/>
                    </a:cubicBezTo>
                    <a:cubicBezTo>
                      <a:pt x="4634" y="28188"/>
                      <a:pt x="4677" y="27930"/>
                      <a:pt x="4703" y="27672"/>
                    </a:cubicBezTo>
                    <a:close/>
                    <a:moveTo>
                      <a:pt x="30732" y="23039"/>
                    </a:moveTo>
                    <a:lnTo>
                      <a:pt x="33577" y="27913"/>
                    </a:lnTo>
                    <a:cubicBezTo>
                      <a:pt x="32469" y="28110"/>
                      <a:pt x="31256" y="28282"/>
                      <a:pt x="30053" y="28446"/>
                    </a:cubicBezTo>
                    <a:cubicBezTo>
                      <a:pt x="30319" y="27148"/>
                      <a:pt x="30612" y="25274"/>
                      <a:pt x="30732" y="23039"/>
                    </a:cubicBezTo>
                    <a:close/>
                    <a:moveTo>
                      <a:pt x="4376" y="27672"/>
                    </a:moveTo>
                    <a:cubicBezTo>
                      <a:pt x="4342" y="27913"/>
                      <a:pt x="4307" y="28145"/>
                      <a:pt x="4264" y="28386"/>
                    </a:cubicBezTo>
                    <a:cubicBezTo>
                      <a:pt x="4239" y="28480"/>
                      <a:pt x="4273" y="28575"/>
                      <a:pt x="4342" y="28652"/>
                    </a:cubicBezTo>
                    <a:cubicBezTo>
                      <a:pt x="4376" y="28686"/>
                      <a:pt x="4402" y="28712"/>
                      <a:pt x="4445" y="28729"/>
                    </a:cubicBezTo>
                    <a:cubicBezTo>
                      <a:pt x="3431" y="28618"/>
                      <a:pt x="2657" y="28557"/>
                      <a:pt x="2210" y="28532"/>
                    </a:cubicBezTo>
                    <a:cubicBezTo>
                      <a:pt x="1978" y="28351"/>
                      <a:pt x="1754" y="28145"/>
                      <a:pt x="1548" y="27956"/>
                    </a:cubicBezTo>
                    <a:cubicBezTo>
                      <a:pt x="2330" y="27792"/>
                      <a:pt x="3276" y="27706"/>
                      <a:pt x="4376" y="27672"/>
                    </a:cubicBezTo>
                    <a:close/>
                    <a:moveTo>
                      <a:pt x="21706" y="20185"/>
                    </a:moveTo>
                    <a:lnTo>
                      <a:pt x="21706" y="20185"/>
                    </a:lnTo>
                    <a:cubicBezTo>
                      <a:pt x="21887" y="25188"/>
                      <a:pt x="20314" y="28833"/>
                      <a:pt x="20314" y="28833"/>
                    </a:cubicBezTo>
                    <a:cubicBezTo>
                      <a:pt x="19652" y="28781"/>
                      <a:pt x="18921" y="28738"/>
                      <a:pt x="18164" y="28695"/>
                    </a:cubicBezTo>
                    <a:cubicBezTo>
                      <a:pt x="18594" y="28661"/>
                      <a:pt x="18973" y="28643"/>
                      <a:pt x="19265" y="28609"/>
                    </a:cubicBezTo>
                    <a:cubicBezTo>
                      <a:pt x="19669" y="28566"/>
                      <a:pt x="19910" y="28540"/>
                      <a:pt x="19910" y="28540"/>
                    </a:cubicBezTo>
                    <a:cubicBezTo>
                      <a:pt x="19910" y="28540"/>
                      <a:pt x="19669" y="28497"/>
                      <a:pt x="19265" y="28446"/>
                    </a:cubicBezTo>
                    <a:cubicBezTo>
                      <a:pt x="18852" y="28394"/>
                      <a:pt x="18268" y="28325"/>
                      <a:pt x="17563" y="28257"/>
                    </a:cubicBezTo>
                    <a:cubicBezTo>
                      <a:pt x="16866" y="28188"/>
                      <a:pt x="16041" y="28128"/>
                      <a:pt x="15156" y="28085"/>
                    </a:cubicBezTo>
                    <a:cubicBezTo>
                      <a:pt x="14717" y="28059"/>
                      <a:pt x="14270" y="28042"/>
                      <a:pt x="13806" y="28016"/>
                    </a:cubicBezTo>
                    <a:cubicBezTo>
                      <a:pt x="13342" y="27999"/>
                      <a:pt x="12869" y="27982"/>
                      <a:pt x="12405" y="27973"/>
                    </a:cubicBezTo>
                    <a:cubicBezTo>
                      <a:pt x="11932" y="27964"/>
                      <a:pt x="11477" y="27964"/>
                      <a:pt x="11012" y="27964"/>
                    </a:cubicBezTo>
                    <a:cubicBezTo>
                      <a:pt x="10600" y="27964"/>
                      <a:pt x="10196" y="27964"/>
                      <a:pt x="9800" y="27973"/>
                    </a:cubicBezTo>
                    <a:lnTo>
                      <a:pt x="9800" y="27964"/>
                    </a:lnTo>
                    <a:cubicBezTo>
                      <a:pt x="9826" y="27956"/>
                      <a:pt x="9852" y="27930"/>
                      <a:pt x="9869" y="27913"/>
                    </a:cubicBezTo>
                    <a:cubicBezTo>
                      <a:pt x="9929" y="27853"/>
                      <a:pt x="9947" y="27767"/>
                      <a:pt x="9938" y="27698"/>
                    </a:cubicBezTo>
                    <a:cubicBezTo>
                      <a:pt x="9869" y="27337"/>
                      <a:pt x="9826" y="26984"/>
                      <a:pt x="9800" y="26632"/>
                    </a:cubicBezTo>
                    <a:cubicBezTo>
                      <a:pt x="10015" y="26563"/>
                      <a:pt x="10256" y="26494"/>
                      <a:pt x="10531" y="26408"/>
                    </a:cubicBezTo>
                    <a:cubicBezTo>
                      <a:pt x="11047" y="26236"/>
                      <a:pt x="11657" y="26039"/>
                      <a:pt x="12293" y="25815"/>
                    </a:cubicBezTo>
                    <a:cubicBezTo>
                      <a:pt x="12938" y="25592"/>
                      <a:pt x="13609" y="25342"/>
                      <a:pt x="14296" y="25093"/>
                    </a:cubicBezTo>
                    <a:cubicBezTo>
                      <a:pt x="14975" y="24835"/>
                      <a:pt x="15654" y="24569"/>
                      <a:pt x="16291" y="24320"/>
                    </a:cubicBezTo>
                    <a:cubicBezTo>
                      <a:pt x="16918" y="24062"/>
                      <a:pt x="17503" y="23812"/>
                      <a:pt x="18010" y="23597"/>
                    </a:cubicBezTo>
                    <a:cubicBezTo>
                      <a:pt x="18508" y="23383"/>
                      <a:pt x="18921" y="23193"/>
                      <a:pt x="19213" y="23064"/>
                    </a:cubicBezTo>
                    <a:cubicBezTo>
                      <a:pt x="19497" y="22936"/>
                      <a:pt x="19660" y="22850"/>
                      <a:pt x="19660" y="22850"/>
                    </a:cubicBezTo>
                    <a:lnTo>
                      <a:pt x="19660" y="22850"/>
                    </a:lnTo>
                    <a:cubicBezTo>
                      <a:pt x="19660" y="22850"/>
                      <a:pt x="19471" y="22884"/>
                      <a:pt x="19179" y="22996"/>
                    </a:cubicBezTo>
                    <a:cubicBezTo>
                      <a:pt x="18878" y="23116"/>
                      <a:pt x="18457" y="23279"/>
                      <a:pt x="17958" y="23486"/>
                    </a:cubicBezTo>
                    <a:cubicBezTo>
                      <a:pt x="17451" y="23683"/>
                      <a:pt x="16858" y="23916"/>
                      <a:pt x="16222" y="24156"/>
                    </a:cubicBezTo>
                    <a:cubicBezTo>
                      <a:pt x="15594" y="24405"/>
                      <a:pt x="14915" y="24663"/>
                      <a:pt x="14236" y="24913"/>
                    </a:cubicBezTo>
                    <a:cubicBezTo>
                      <a:pt x="13557" y="25171"/>
                      <a:pt x="12886" y="25428"/>
                      <a:pt x="12242" y="25652"/>
                    </a:cubicBezTo>
                    <a:cubicBezTo>
                      <a:pt x="11597" y="25875"/>
                      <a:pt x="11004" y="26108"/>
                      <a:pt x="10488" y="26288"/>
                    </a:cubicBezTo>
                    <a:cubicBezTo>
                      <a:pt x="10230" y="26383"/>
                      <a:pt x="9990" y="26460"/>
                      <a:pt x="9792" y="26529"/>
                    </a:cubicBezTo>
                    <a:cubicBezTo>
                      <a:pt x="9766" y="26254"/>
                      <a:pt x="9757" y="25987"/>
                      <a:pt x="9757" y="25729"/>
                    </a:cubicBezTo>
                    <a:cubicBezTo>
                      <a:pt x="9938" y="25661"/>
                      <a:pt x="10118" y="25600"/>
                      <a:pt x="10316" y="25523"/>
                    </a:cubicBezTo>
                    <a:cubicBezTo>
                      <a:pt x="11176" y="25214"/>
                      <a:pt x="12078" y="24878"/>
                      <a:pt x="12990" y="24526"/>
                    </a:cubicBezTo>
                    <a:cubicBezTo>
                      <a:pt x="13892" y="24173"/>
                      <a:pt x="14795" y="23804"/>
                      <a:pt x="15629" y="23460"/>
                    </a:cubicBezTo>
                    <a:cubicBezTo>
                      <a:pt x="16471" y="23107"/>
                      <a:pt x="17245" y="22772"/>
                      <a:pt x="17907" y="22471"/>
                    </a:cubicBezTo>
                    <a:cubicBezTo>
                      <a:pt x="18577" y="22179"/>
                      <a:pt x="19127" y="21913"/>
                      <a:pt x="19514" y="21741"/>
                    </a:cubicBezTo>
                    <a:cubicBezTo>
                      <a:pt x="19901" y="21560"/>
                      <a:pt x="20116" y="21448"/>
                      <a:pt x="20116" y="21448"/>
                    </a:cubicBezTo>
                    <a:lnTo>
                      <a:pt x="20116" y="21448"/>
                    </a:lnTo>
                    <a:cubicBezTo>
                      <a:pt x="20116" y="21448"/>
                      <a:pt x="19884" y="21543"/>
                      <a:pt x="19505" y="21706"/>
                    </a:cubicBezTo>
                    <a:cubicBezTo>
                      <a:pt x="19119" y="21870"/>
                      <a:pt x="18543" y="22110"/>
                      <a:pt x="17881" y="22385"/>
                    </a:cubicBezTo>
                    <a:cubicBezTo>
                      <a:pt x="17210" y="22660"/>
                      <a:pt x="16419" y="22979"/>
                      <a:pt x="15577" y="23331"/>
                    </a:cubicBezTo>
                    <a:cubicBezTo>
                      <a:pt x="14743" y="23675"/>
                      <a:pt x="13841" y="24027"/>
                      <a:pt x="12938" y="24371"/>
                    </a:cubicBezTo>
                    <a:cubicBezTo>
                      <a:pt x="12035" y="24724"/>
                      <a:pt x="11133" y="25067"/>
                      <a:pt x="10273" y="25394"/>
                    </a:cubicBezTo>
                    <a:lnTo>
                      <a:pt x="9757" y="25583"/>
                    </a:lnTo>
                    <a:cubicBezTo>
                      <a:pt x="9757" y="25007"/>
                      <a:pt x="9792" y="24543"/>
                      <a:pt x="9800" y="24363"/>
                    </a:cubicBezTo>
                    <a:lnTo>
                      <a:pt x="9843" y="24363"/>
                    </a:lnTo>
                    <a:cubicBezTo>
                      <a:pt x="9981" y="24363"/>
                      <a:pt x="10093" y="24242"/>
                      <a:pt x="10093" y="24113"/>
                    </a:cubicBezTo>
                    <a:cubicBezTo>
                      <a:pt x="10093" y="23976"/>
                      <a:pt x="9981" y="23873"/>
                      <a:pt x="9843" y="23873"/>
                    </a:cubicBezTo>
                    <a:lnTo>
                      <a:pt x="8992" y="23881"/>
                    </a:lnTo>
                    <a:lnTo>
                      <a:pt x="8795" y="23804"/>
                    </a:lnTo>
                    <a:cubicBezTo>
                      <a:pt x="8872" y="23778"/>
                      <a:pt x="8941" y="23752"/>
                      <a:pt x="9010" y="23726"/>
                    </a:cubicBezTo>
                    <a:cubicBezTo>
                      <a:pt x="9216" y="23649"/>
                      <a:pt x="9431" y="23554"/>
                      <a:pt x="9646" y="23469"/>
                    </a:cubicBezTo>
                    <a:cubicBezTo>
                      <a:pt x="9852" y="23374"/>
                      <a:pt x="10067" y="23262"/>
                      <a:pt x="10247" y="23159"/>
                    </a:cubicBezTo>
                    <a:cubicBezTo>
                      <a:pt x="10445" y="23047"/>
                      <a:pt x="10617" y="22944"/>
                      <a:pt x="10755" y="22850"/>
                    </a:cubicBezTo>
                    <a:cubicBezTo>
                      <a:pt x="10901" y="22755"/>
                      <a:pt x="11012" y="22660"/>
                      <a:pt x="11098" y="22600"/>
                    </a:cubicBezTo>
                    <a:cubicBezTo>
                      <a:pt x="11176" y="22540"/>
                      <a:pt x="11227" y="22506"/>
                      <a:pt x="11227" y="22506"/>
                    </a:cubicBezTo>
                    <a:lnTo>
                      <a:pt x="11227" y="22506"/>
                    </a:lnTo>
                    <a:cubicBezTo>
                      <a:pt x="11227" y="22506"/>
                      <a:pt x="11176" y="22523"/>
                      <a:pt x="11090" y="22583"/>
                    </a:cubicBezTo>
                    <a:cubicBezTo>
                      <a:pt x="11004" y="22626"/>
                      <a:pt x="10875" y="22686"/>
                      <a:pt x="10712" y="22772"/>
                    </a:cubicBezTo>
                    <a:cubicBezTo>
                      <a:pt x="10557" y="22858"/>
                      <a:pt x="10376" y="22936"/>
                      <a:pt x="10187" y="23039"/>
                    </a:cubicBezTo>
                    <a:cubicBezTo>
                      <a:pt x="9990" y="23142"/>
                      <a:pt x="9783" y="23236"/>
                      <a:pt x="9568" y="23331"/>
                    </a:cubicBezTo>
                    <a:cubicBezTo>
                      <a:pt x="9371" y="23426"/>
                      <a:pt x="9156" y="23529"/>
                      <a:pt x="8958" y="23615"/>
                    </a:cubicBezTo>
                    <a:cubicBezTo>
                      <a:pt x="8838" y="23666"/>
                      <a:pt x="8734" y="23709"/>
                      <a:pt x="8623" y="23752"/>
                    </a:cubicBezTo>
                    <a:lnTo>
                      <a:pt x="6542" y="22944"/>
                    </a:lnTo>
                    <a:lnTo>
                      <a:pt x="8348" y="21345"/>
                    </a:lnTo>
                    <a:cubicBezTo>
                      <a:pt x="9010" y="21319"/>
                      <a:pt x="9775" y="21294"/>
                      <a:pt x="10591" y="21259"/>
                    </a:cubicBezTo>
                    <a:cubicBezTo>
                      <a:pt x="11485" y="21216"/>
                      <a:pt x="12439" y="21173"/>
                      <a:pt x="13394" y="21130"/>
                    </a:cubicBezTo>
                    <a:cubicBezTo>
                      <a:pt x="14356" y="21079"/>
                      <a:pt x="15302" y="21036"/>
                      <a:pt x="16205" y="20976"/>
                    </a:cubicBezTo>
                    <a:cubicBezTo>
                      <a:pt x="17090" y="20933"/>
                      <a:pt x="17932" y="20881"/>
                      <a:pt x="18637" y="20838"/>
                    </a:cubicBezTo>
                    <a:cubicBezTo>
                      <a:pt x="19359" y="20795"/>
                      <a:pt x="19952" y="20752"/>
                      <a:pt x="20374" y="20718"/>
                    </a:cubicBezTo>
                    <a:cubicBezTo>
                      <a:pt x="20759" y="20694"/>
                      <a:pt x="20995" y="20677"/>
                      <a:pt x="21024" y="20675"/>
                    </a:cubicBezTo>
                    <a:lnTo>
                      <a:pt x="21024" y="20675"/>
                    </a:lnTo>
                    <a:cubicBezTo>
                      <a:pt x="20995" y="20677"/>
                      <a:pt x="20767" y="20692"/>
                      <a:pt x="20374" y="20692"/>
                    </a:cubicBezTo>
                    <a:cubicBezTo>
                      <a:pt x="19952" y="20701"/>
                      <a:pt x="19359" y="20709"/>
                      <a:pt x="18637" y="20744"/>
                    </a:cubicBezTo>
                    <a:cubicBezTo>
                      <a:pt x="17924" y="20778"/>
                      <a:pt x="17090" y="20795"/>
                      <a:pt x="16187" y="20838"/>
                    </a:cubicBezTo>
                    <a:cubicBezTo>
                      <a:pt x="15302" y="20881"/>
                      <a:pt x="14339" y="20924"/>
                      <a:pt x="13385" y="20967"/>
                    </a:cubicBezTo>
                    <a:cubicBezTo>
                      <a:pt x="12431" y="21019"/>
                      <a:pt x="11485" y="21062"/>
                      <a:pt x="10583" y="21122"/>
                    </a:cubicBezTo>
                    <a:cubicBezTo>
                      <a:pt x="9818" y="21165"/>
                      <a:pt x="9096" y="21208"/>
                      <a:pt x="8468" y="21251"/>
                    </a:cubicBezTo>
                    <a:lnTo>
                      <a:pt x="8752" y="20993"/>
                    </a:lnTo>
                    <a:cubicBezTo>
                      <a:pt x="9345" y="20933"/>
                      <a:pt x="9938" y="20881"/>
                      <a:pt x="10531" y="20838"/>
                    </a:cubicBezTo>
                    <a:lnTo>
                      <a:pt x="21706" y="20185"/>
                    </a:lnTo>
                    <a:close/>
                    <a:moveTo>
                      <a:pt x="30448" y="20185"/>
                    </a:moveTo>
                    <a:cubicBezTo>
                      <a:pt x="30526" y="23761"/>
                      <a:pt x="30079" y="26709"/>
                      <a:pt x="29701" y="28489"/>
                    </a:cubicBezTo>
                    <a:cubicBezTo>
                      <a:pt x="28282" y="28661"/>
                      <a:pt x="26872" y="28798"/>
                      <a:pt x="25617" y="28901"/>
                    </a:cubicBezTo>
                    <a:cubicBezTo>
                      <a:pt x="25635" y="28884"/>
                      <a:pt x="25703" y="28867"/>
                      <a:pt x="25798" y="28815"/>
                    </a:cubicBezTo>
                    <a:cubicBezTo>
                      <a:pt x="25918" y="28755"/>
                      <a:pt x="26099" y="28669"/>
                      <a:pt x="26305" y="28575"/>
                    </a:cubicBezTo>
                    <a:cubicBezTo>
                      <a:pt x="26503" y="28472"/>
                      <a:pt x="26752" y="28360"/>
                      <a:pt x="27010" y="28222"/>
                    </a:cubicBezTo>
                    <a:cubicBezTo>
                      <a:pt x="27268" y="28093"/>
                      <a:pt x="27552" y="27939"/>
                      <a:pt x="27818" y="27801"/>
                    </a:cubicBezTo>
                    <a:cubicBezTo>
                      <a:pt x="28084" y="27655"/>
                      <a:pt x="28360" y="27500"/>
                      <a:pt x="28617" y="27363"/>
                    </a:cubicBezTo>
                    <a:cubicBezTo>
                      <a:pt x="28875" y="27225"/>
                      <a:pt x="29099" y="27079"/>
                      <a:pt x="29305" y="26967"/>
                    </a:cubicBezTo>
                    <a:cubicBezTo>
                      <a:pt x="29503" y="26847"/>
                      <a:pt x="29666" y="26735"/>
                      <a:pt x="29787" y="26675"/>
                    </a:cubicBezTo>
                    <a:cubicBezTo>
                      <a:pt x="29907" y="26598"/>
                      <a:pt x="29967" y="26555"/>
                      <a:pt x="29967" y="26555"/>
                    </a:cubicBezTo>
                    <a:lnTo>
                      <a:pt x="29967" y="26555"/>
                    </a:lnTo>
                    <a:cubicBezTo>
                      <a:pt x="29967" y="26555"/>
                      <a:pt x="29890" y="26589"/>
                      <a:pt x="29769" y="26641"/>
                    </a:cubicBezTo>
                    <a:cubicBezTo>
                      <a:pt x="29658" y="26692"/>
                      <a:pt x="29468" y="26778"/>
                      <a:pt x="29271" y="26881"/>
                    </a:cubicBezTo>
                    <a:cubicBezTo>
                      <a:pt x="29064" y="26984"/>
                      <a:pt x="28815" y="27096"/>
                      <a:pt x="28557" y="27234"/>
                    </a:cubicBezTo>
                    <a:cubicBezTo>
                      <a:pt x="28299" y="27363"/>
                      <a:pt x="28024" y="27509"/>
                      <a:pt x="27749" y="27646"/>
                    </a:cubicBezTo>
                    <a:cubicBezTo>
                      <a:pt x="27483" y="27801"/>
                      <a:pt x="27216" y="27947"/>
                      <a:pt x="26958" y="28093"/>
                    </a:cubicBezTo>
                    <a:cubicBezTo>
                      <a:pt x="26701" y="28231"/>
                      <a:pt x="26477" y="28368"/>
                      <a:pt x="26271" y="28489"/>
                    </a:cubicBezTo>
                    <a:cubicBezTo>
                      <a:pt x="26064" y="28609"/>
                      <a:pt x="25910" y="28712"/>
                      <a:pt x="25789" y="28781"/>
                    </a:cubicBezTo>
                    <a:cubicBezTo>
                      <a:pt x="25678" y="28841"/>
                      <a:pt x="25626" y="28884"/>
                      <a:pt x="25617" y="28884"/>
                    </a:cubicBezTo>
                    <a:cubicBezTo>
                      <a:pt x="25059" y="28927"/>
                      <a:pt x="24543" y="28970"/>
                      <a:pt x="24044" y="29004"/>
                    </a:cubicBezTo>
                    <a:cubicBezTo>
                      <a:pt x="23907" y="28996"/>
                      <a:pt x="23769" y="28987"/>
                      <a:pt x="23640" y="28987"/>
                    </a:cubicBezTo>
                    <a:cubicBezTo>
                      <a:pt x="23382" y="28970"/>
                      <a:pt x="23133" y="28970"/>
                      <a:pt x="22892" y="28970"/>
                    </a:cubicBezTo>
                    <a:cubicBezTo>
                      <a:pt x="22660" y="28970"/>
                      <a:pt x="22420" y="28987"/>
                      <a:pt x="22196" y="29004"/>
                    </a:cubicBezTo>
                    <a:cubicBezTo>
                      <a:pt x="22153" y="29004"/>
                      <a:pt x="22119" y="29013"/>
                      <a:pt x="22076" y="29013"/>
                    </a:cubicBezTo>
                    <a:cubicBezTo>
                      <a:pt x="22239" y="28463"/>
                      <a:pt x="22394" y="27844"/>
                      <a:pt x="22523" y="27148"/>
                    </a:cubicBezTo>
                    <a:cubicBezTo>
                      <a:pt x="22884" y="26933"/>
                      <a:pt x="23296" y="26683"/>
                      <a:pt x="23735" y="26426"/>
                    </a:cubicBezTo>
                    <a:cubicBezTo>
                      <a:pt x="24233" y="26133"/>
                      <a:pt x="24766" y="25832"/>
                      <a:pt x="25308" y="25557"/>
                    </a:cubicBezTo>
                    <a:cubicBezTo>
                      <a:pt x="25841" y="25265"/>
                      <a:pt x="26382" y="24973"/>
                      <a:pt x="26898" y="24715"/>
                    </a:cubicBezTo>
                    <a:cubicBezTo>
                      <a:pt x="27414" y="24457"/>
                      <a:pt x="27887" y="24225"/>
                      <a:pt x="28299" y="24027"/>
                    </a:cubicBezTo>
                    <a:cubicBezTo>
                      <a:pt x="28721" y="23838"/>
                      <a:pt x="29064" y="23666"/>
                      <a:pt x="29314" y="23554"/>
                    </a:cubicBezTo>
                    <a:cubicBezTo>
                      <a:pt x="29563" y="23443"/>
                      <a:pt x="29701" y="23374"/>
                      <a:pt x="29701" y="23374"/>
                    </a:cubicBezTo>
                    <a:lnTo>
                      <a:pt x="29701" y="23374"/>
                    </a:lnTo>
                    <a:cubicBezTo>
                      <a:pt x="29700" y="23374"/>
                      <a:pt x="29563" y="23426"/>
                      <a:pt x="29305" y="23520"/>
                    </a:cubicBezTo>
                    <a:cubicBezTo>
                      <a:pt x="29056" y="23623"/>
                      <a:pt x="28686" y="23761"/>
                      <a:pt x="28274" y="23941"/>
                    </a:cubicBezTo>
                    <a:cubicBezTo>
                      <a:pt x="27852" y="24122"/>
                      <a:pt x="27354" y="24337"/>
                      <a:pt x="26838" y="24586"/>
                    </a:cubicBezTo>
                    <a:cubicBezTo>
                      <a:pt x="26322" y="24835"/>
                      <a:pt x="25781" y="25110"/>
                      <a:pt x="25231" y="25403"/>
                    </a:cubicBezTo>
                    <a:cubicBezTo>
                      <a:pt x="24689" y="25704"/>
                      <a:pt x="24156" y="26004"/>
                      <a:pt x="23657" y="26305"/>
                    </a:cubicBezTo>
                    <a:cubicBezTo>
                      <a:pt x="23253" y="26555"/>
                      <a:pt x="22875" y="26787"/>
                      <a:pt x="22540" y="27019"/>
                    </a:cubicBezTo>
                    <a:cubicBezTo>
                      <a:pt x="22686" y="26262"/>
                      <a:pt x="22798" y="25428"/>
                      <a:pt x="22901" y="24517"/>
                    </a:cubicBezTo>
                    <a:cubicBezTo>
                      <a:pt x="22910" y="24517"/>
                      <a:pt x="22910" y="24517"/>
                      <a:pt x="22918" y="24500"/>
                    </a:cubicBezTo>
                    <a:cubicBezTo>
                      <a:pt x="23056" y="24440"/>
                      <a:pt x="23262" y="24363"/>
                      <a:pt x="23511" y="24259"/>
                    </a:cubicBezTo>
                    <a:cubicBezTo>
                      <a:pt x="23743" y="24148"/>
                      <a:pt x="24036" y="24027"/>
                      <a:pt x="24328" y="23890"/>
                    </a:cubicBezTo>
                    <a:cubicBezTo>
                      <a:pt x="24629" y="23752"/>
                      <a:pt x="24938" y="23597"/>
                      <a:pt x="25265" y="23460"/>
                    </a:cubicBezTo>
                    <a:cubicBezTo>
                      <a:pt x="25574" y="23314"/>
                      <a:pt x="25892" y="23150"/>
                      <a:pt x="26185" y="23013"/>
                    </a:cubicBezTo>
                    <a:cubicBezTo>
                      <a:pt x="26477" y="22867"/>
                      <a:pt x="26752" y="22721"/>
                      <a:pt x="26984" y="22600"/>
                    </a:cubicBezTo>
                    <a:cubicBezTo>
                      <a:pt x="27216" y="22480"/>
                      <a:pt x="27397" y="22377"/>
                      <a:pt x="27543" y="22299"/>
                    </a:cubicBezTo>
                    <a:cubicBezTo>
                      <a:pt x="27672" y="22222"/>
                      <a:pt x="27758" y="22179"/>
                      <a:pt x="27758" y="22179"/>
                    </a:cubicBezTo>
                    <a:lnTo>
                      <a:pt x="27758" y="22179"/>
                    </a:lnTo>
                    <a:cubicBezTo>
                      <a:pt x="27758" y="22179"/>
                      <a:pt x="27672" y="22213"/>
                      <a:pt x="27526" y="22265"/>
                    </a:cubicBezTo>
                    <a:cubicBezTo>
                      <a:pt x="27388" y="22334"/>
                      <a:pt x="27182" y="22403"/>
                      <a:pt x="26933" y="22514"/>
                    </a:cubicBezTo>
                    <a:cubicBezTo>
                      <a:pt x="26701" y="22617"/>
                      <a:pt x="26408" y="22738"/>
                      <a:pt x="26116" y="22875"/>
                    </a:cubicBezTo>
                    <a:cubicBezTo>
                      <a:pt x="25815" y="23022"/>
                      <a:pt x="25506" y="23168"/>
                      <a:pt x="25188" y="23305"/>
                    </a:cubicBezTo>
                    <a:cubicBezTo>
                      <a:pt x="24878" y="23460"/>
                      <a:pt x="24551" y="23623"/>
                      <a:pt x="24259" y="23761"/>
                    </a:cubicBezTo>
                    <a:cubicBezTo>
                      <a:pt x="23967" y="23898"/>
                      <a:pt x="23692" y="24053"/>
                      <a:pt x="23468" y="24165"/>
                    </a:cubicBezTo>
                    <a:cubicBezTo>
                      <a:pt x="23228" y="24285"/>
                      <a:pt x="23047" y="24397"/>
                      <a:pt x="22910" y="24466"/>
                    </a:cubicBezTo>
                    <a:cubicBezTo>
                      <a:pt x="22944" y="24165"/>
                      <a:pt x="22970" y="23855"/>
                      <a:pt x="22996" y="23537"/>
                    </a:cubicBezTo>
                    <a:cubicBezTo>
                      <a:pt x="23486" y="23305"/>
                      <a:pt x="24001" y="23073"/>
                      <a:pt x="24534" y="22850"/>
                    </a:cubicBezTo>
                    <a:cubicBezTo>
                      <a:pt x="25102" y="22592"/>
                      <a:pt x="25678" y="22342"/>
                      <a:pt x="26219" y="22119"/>
                    </a:cubicBezTo>
                    <a:cubicBezTo>
                      <a:pt x="26752" y="21887"/>
                      <a:pt x="27259" y="21672"/>
                      <a:pt x="27698" y="21500"/>
                    </a:cubicBezTo>
                    <a:cubicBezTo>
                      <a:pt x="28145" y="21328"/>
                      <a:pt x="28497" y="21182"/>
                      <a:pt x="28755" y="21070"/>
                    </a:cubicBezTo>
                    <a:cubicBezTo>
                      <a:pt x="29013" y="20967"/>
                      <a:pt x="29150" y="20915"/>
                      <a:pt x="29150" y="20915"/>
                    </a:cubicBezTo>
                    <a:lnTo>
                      <a:pt x="29150" y="20915"/>
                    </a:lnTo>
                    <a:cubicBezTo>
                      <a:pt x="29150" y="20915"/>
                      <a:pt x="29004" y="20958"/>
                      <a:pt x="28746" y="21044"/>
                    </a:cubicBezTo>
                    <a:cubicBezTo>
                      <a:pt x="28489" y="21130"/>
                      <a:pt x="28110" y="21242"/>
                      <a:pt x="27672" y="21405"/>
                    </a:cubicBezTo>
                    <a:cubicBezTo>
                      <a:pt x="27225" y="21569"/>
                      <a:pt x="26709" y="21758"/>
                      <a:pt x="26168" y="21973"/>
                    </a:cubicBezTo>
                    <a:cubicBezTo>
                      <a:pt x="25617" y="22205"/>
                      <a:pt x="25033" y="22437"/>
                      <a:pt x="24465" y="22686"/>
                    </a:cubicBezTo>
                    <a:cubicBezTo>
                      <a:pt x="23967" y="22910"/>
                      <a:pt x="23477" y="23133"/>
                      <a:pt x="23013" y="23365"/>
                    </a:cubicBezTo>
                    <a:cubicBezTo>
                      <a:pt x="23082" y="22428"/>
                      <a:pt x="23124" y="21431"/>
                      <a:pt x="23133" y="20365"/>
                    </a:cubicBezTo>
                    <a:cubicBezTo>
                      <a:pt x="26683" y="20211"/>
                      <a:pt x="29735" y="20193"/>
                      <a:pt x="30448" y="20185"/>
                    </a:cubicBezTo>
                    <a:close/>
                    <a:moveTo>
                      <a:pt x="7806" y="28755"/>
                    </a:moveTo>
                    <a:lnTo>
                      <a:pt x="8012" y="29099"/>
                    </a:lnTo>
                    <a:cubicBezTo>
                      <a:pt x="7273" y="29030"/>
                      <a:pt x="6560" y="28953"/>
                      <a:pt x="5915" y="28884"/>
                    </a:cubicBezTo>
                    <a:cubicBezTo>
                      <a:pt x="5511" y="28841"/>
                      <a:pt x="5124" y="28798"/>
                      <a:pt x="4754" y="28772"/>
                    </a:cubicBezTo>
                    <a:cubicBezTo>
                      <a:pt x="5047" y="28755"/>
                      <a:pt x="5640" y="28755"/>
                      <a:pt x="6448" y="28755"/>
                    </a:cubicBezTo>
                    <a:close/>
                    <a:moveTo>
                      <a:pt x="8382" y="28755"/>
                    </a:moveTo>
                    <a:lnTo>
                      <a:pt x="8382" y="28755"/>
                    </a:lnTo>
                    <a:cubicBezTo>
                      <a:pt x="8777" y="28772"/>
                      <a:pt x="9181" y="28772"/>
                      <a:pt x="9594" y="28772"/>
                    </a:cubicBezTo>
                    <a:cubicBezTo>
                      <a:pt x="9577" y="28970"/>
                      <a:pt x="9534" y="29133"/>
                      <a:pt x="9491" y="29245"/>
                    </a:cubicBezTo>
                    <a:cubicBezTo>
                      <a:pt x="9199" y="29211"/>
                      <a:pt x="8915" y="29185"/>
                      <a:pt x="8631" y="29159"/>
                    </a:cubicBezTo>
                    <a:lnTo>
                      <a:pt x="8382" y="28755"/>
                    </a:lnTo>
                    <a:close/>
                    <a:moveTo>
                      <a:pt x="9861" y="28781"/>
                    </a:moveTo>
                    <a:cubicBezTo>
                      <a:pt x="9835" y="28824"/>
                      <a:pt x="9818" y="28876"/>
                      <a:pt x="9818" y="28927"/>
                    </a:cubicBezTo>
                    <a:cubicBezTo>
                      <a:pt x="9818" y="28944"/>
                      <a:pt x="9818" y="29090"/>
                      <a:pt x="9732" y="29271"/>
                    </a:cubicBezTo>
                    <a:cubicBezTo>
                      <a:pt x="9714" y="29271"/>
                      <a:pt x="9689" y="29271"/>
                      <a:pt x="9663" y="29262"/>
                    </a:cubicBezTo>
                    <a:cubicBezTo>
                      <a:pt x="9706" y="29142"/>
                      <a:pt x="9749" y="28987"/>
                      <a:pt x="9766" y="28781"/>
                    </a:cubicBezTo>
                    <a:close/>
                    <a:moveTo>
                      <a:pt x="34480" y="28093"/>
                    </a:moveTo>
                    <a:cubicBezTo>
                      <a:pt x="33371" y="28368"/>
                      <a:pt x="32254" y="28583"/>
                      <a:pt x="31136" y="28772"/>
                    </a:cubicBezTo>
                    <a:cubicBezTo>
                      <a:pt x="30010" y="28944"/>
                      <a:pt x="28884" y="29082"/>
                      <a:pt x="27749" y="29202"/>
                    </a:cubicBezTo>
                    <a:cubicBezTo>
                      <a:pt x="26623" y="29305"/>
                      <a:pt x="25497" y="29400"/>
                      <a:pt x="24354" y="29469"/>
                    </a:cubicBezTo>
                    <a:cubicBezTo>
                      <a:pt x="23219" y="29529"/>
                      <a:pt x="22093" y="29572"/>
                      <a:pt x="20950" y="29572"/>
                    </a:cubicBezTo>
                    <a:lnTo>
                      <a:pt x="24345" y="29271"/>
                    </a:lnTo>
                    <a:cubicBezTo>
                      <a:pt x="25480" y="29168"/>
                      <a:pt x="26606" y="29073"/>
                      <a:pt x="27732" y="28953"/>
                    </a:cubicBezTo>
                    <a:cubicBezTo>
                      <a:pt x="28291" y="28901"/>
                      <a:pt x="28858" y="28833"/>
                      <a:pt x="29417" y="28772"/>
                    </a:cubicBezTo>
                    <a:cubicBezTo>
                      <a:pt x="29976" y="28712"/>
                      <a:pt x="30552" y="28635"/>
                      <a:pt x="31110" y="28575"/>
                    </a:cubicBezTo>
                    <a:cubicBezTo>
                      <a:pt x="32236" y="28437"/>
                      <a:pt x="33354" y="28274"/>
                      <a:pt x="34480" y="28093"/>
                    </a:cubicBezTo>
                    <a:close/>
                    <a:moveTo>
                      <a:pt x="16411" y="29142"/>
                    </a:moveTo>
                    <a:cubicBezTo>
                      <a:pt x="16437" y="29357"/>
                      <a:pt x="16497" y="29598"/>
                      <a:pt x="16583" y="29813"/>
                    </a:cubicBezTo>
                    <a:cubicBezTo>
                      <a:pt x="14434" y="29692"/>
                      <a:pt x="12259" y="29512"/>
                      <a:pt x="10247" y="29331"/>
                    </a:cubicBezTo>
                    <a:cubicBezTo>
                      <a:pt x="10273" y="29262"/>
                      <a:pt x="10282" y="29211"/>
                      <a:pt x="10290" y="29159"/>
                    </a:cubicBezTo>
                    <a:lnTo>
                      <a:pt x="16411" y="29142"/>
                    </a:lnTo>
                    <a:close/>
                    <a:moveTo>
                      <a:pt x="16884" y="28944"/>
                    </a:moveTo>
                    <a:lnTo>
                      <a:pt x="16884" y="28944"/>
                    </a:lnTo>
                    <a:cubicBezTo>
                      <a:pt x="18018" y="28987"/>
                      <a:pt x="19119" y="29047"/>
                      <a:pt x="20107" y="29125"/>
                    </a:cubicBezTo>
                    <a:cubicBezTo>
                      <a:pt x="20159" y="29340"/>
                      <a:pt x="20176" y="29477"/>
                      <a:pt x="20176" y="29477"/>
                    </a:cubicBezTo>
                    <a:cubicBezTo>
                      <a:pt x="20193" y="29555"/>
                      <a:pt x="20253" y="29606"/>
                      <a:pt x="20331" y="29606"/>
                    </a:cubicBezTo>
                    <a:cubicBezTo>
                      <a:pt x="20417" y="29615"/>
                      <a:pt x="20503" y="29615"/>
                      <a:pt x="20589" y="29632"/>
                    </a:cubicBezTo>
                    <a:lnTo>
                      <a:pt x="20589" y="29941"/>
                    </a:lnTo>
                    <a:cubicBezTo>
                      <a:pt x="19480" y="29941"/>
                      <a:pt x="18319" y="29898"/>
                      <a:pt x="17150" y="29847"/>
                    </a:cubicBezTo>
                    <a:cubicBezTo>
                      <a:pt x="16978" y="29589"/>
                      <a:pt x="16901" y="29168"/>
                      <a:pt x="16884" y="28944"/>
                    </a:cubicBezTo>
                    <a:close/>
                    <a:moveTo>
                      <a:pt x="4858" y="29813"/>
                    </a:moveTo>
                    <a:lnTo>
                      <a:pt x="4858" y="29813"/>
                    </a:lnTo>
                    <a:cubicBezTo>
                      <a:pt x="5176" y="29821"/>
                      <a:pt x="5494" y="29847"/>
                      <a:pt x="5812" y="29873"/>
                    </a:cubicBezTo>
                    <a:cubicBezTo>
                      <a:pt x="6130" y="29898"/>
                      <a:pt x="6448" y="29941"/>
                      <a:pt x="6766" y="29976"/>
                    </a:cubicBezTo>
                    <a:cubicBezTo>
                      <a:pt x="7084" y="30019"/>
                      <a:pt x="7402" y="30045"/>
                      <a:pt x="7712" y="30088"/>
                    </a:cubicBezTo>
                    <a:cubicBezTo>
                      <a:pt x="8030" y="30131"/>
                      <a:pt x="8348" y="30191"/>
                      <a:pt x="8657" y="30251"/>
                    </a:cubicBezTo>
                    <a:cubicBezTo>
                      <a:pt x="8348" y="30242"/>
                      <a:pt x="8030" y="30217"/>
                      <a:pt x="7703" y="30199"/>
                    </a:cubicBezTo>
                    <a:cubicBezTo>
                      <a:pt x="7385" y="30174"/>
                      <a:pt x="7067" y="30131"/>
                      <a:pt x="6749" y="30105"/>
                    </a:cubicBezTo>
                    <a:cubicBezTo>
                      <a:pt x="6439" y="30062"/>
                      <a:pt x="6113" y="30027"/>
                      <a:pt x="5803" y="29976"/>
                    </a:cubicBezTo>
                    <a:cubicBezTo>
                      <a:pt x="5485" y="29933"/>
                      <a:pt x="5167" y="29873"/>
                      <a:pt x="4858" y="29813"/>
                    </a:cubicBezTo>
                    <a:close/>
                    <a:moveTo>
                      <a:pt x="4858" y="30105"/>
                    </a:moveTo>
                    <a:lnTo>
                      <a:pt x="4858" y="30105"/>
                    </a:lnTo>
                    <a:cubicBezTo>
                      <a:pt x="5176" y="30113"/>
                      <a:pt x="5494" y="30131"/>
                      <a:pt x="5812" y="30165"/>
                    </a:cubicBezTo>
                    <a:cubicBezTo>
                      <a:pt x="6130" y="30191"/>
                      <a:pt x="6448" y="30234"/>
                      <a:pt x="6766" y="30260"/>
                    </a:cubicBezTo>
                    <a:cubicBezTo>
                      <a:pt x="7084" y="30302"/>
                      <a:pt x="7402" y="30337"/>
                      <a:pt x="7712" y="30380"/>
                    </a:cubicBezTo>
                    <a:cubicBezTo>
                      <a:pt x="8030" y="30423"/>
                      <a:pt x="8348" y="30474"/>
                      <a:pt x="8657" y="30543"/>
                    </a:cubicBezTo>
                    <a:cubicBezTo>
                      <a:pt x="8348" y="30535"/>
                      <a:pt x="8030" y="30509"/>
                      <a:pt x="7703" y="30492"/>
                    </a:cubicBezTo>
                    <a:cubicBezTo>
                      <a:pt x="7385" y="30466"/>
                      <a:pt x="7067" y="30423"/>
                      <a:pt x="6749" y="30388"/>
                    </a:cubicBezTo>
                    <a:cubicBezTo>
                      <a:pt x="6439" y="30345"/>
                      <a:pt x="6113" y="30320"/>
                      <a:pt x="5803" y="30260"/>
                    </a:cubicBezTo>
                    <a:cubicBezTo>
                      <a:pt x="5485" y="30217"/>
                      <a:pt x="5167" y="30165"/>
                      <a:pt x="4858" y="30105"/>
                    </a:cubicBezTo>
                    <a:close/>
                    <a:moveTo>
                      <a:pt x="4858" y="30388"/>
                    </a:moveTo>
                    <a:lnTo>
                      <a:pt x="4858" y="30388"/>
                    </a:lnTo>
                    <a:cubicBezTo>
                      <a:pt x="5176" y="30406"/>
                      <a:pt x="5494" y="30423"/>
                      <a:pt x="5812" y="30457"/>
                    </a:cubicBezTo>
                    <a:cubicBezTo>
                      <a:pt x="6130" y="30474"/>
                      <a:pt x="6448" y="30517"/>
                      <a:pt x="6766" y="30552"/>
                    </a:cubicBezTo>
                    <a:cubicBezTo>
                      <a:pt x="7084" y="30595"/>
                      <a:pt x="7402" y="30629"/>
                      <a:pt x="7712" y="30672"/>
                    </a:cubicBezTo>
                    <a:cubicBezTo>
                      <a:pt x="8030" y="30715"/>
                      <a:pt x="8348" y="30767"/>
                      <a:pt x="8657" y="30835"/>
                    </a:cubicBezTo>
                    <a:cubicBezTo>
                      <a:pt x="8348" y="30835"/>
                      <a:pt x="8030" y="30801"/>
                      <a:pt x="7703" y="30775"/>
                    </a:cubicBezTo>
                    <a:cubicBezTo>
                      <a:pt x="7385" y="30758"/>
                      <a:pt x="7067" y="30715"/>
                      <a:pt x="6749" y="30681"/>
                    </a:cubicBezTo>
                    <a:cubicBezTo>
                      <a:pt x="6439" y="30638"/>
                      <a:pt x="6113" y="30603"/>
                      <a:pt x="5803" y="30552"/>
                    </a:cubicBezTo>
                    <a:cubicBezTo>
                      <a:pt x="5485" y="30509"/>
                      <a:pt x="5167" y="30457"/>
                      <a:pt x="4858" y="30388"/>
                    </a:cubicBezTo>
                    <a:close/>
                    <a:moveTo>
                      <a:pt x="4858" y="30681"/>
                    </a:moveTo>
                    <a:cubicBezTo>
                      <a:pt x="5176" y="30689"/>
                      <a:pt x="5494" y="30715"/>
                      <a:pt x="5812" y="30750"/>
                    </a:cubicBezTo>
                    <a:cubicBezTo>
                      <a:pt x="6130" y="30767"/>
                      <a:pt x="6448" y="30810"/>
                      <a:pt x="6766" y="30844"/>
                    </a:cubicBezTo>
                    <a:cubicBezTo>
                      <a:pt x="7084" y="30887"/>
                      <a:pt x="7402" y="30921"/>
                      <a:pt x="7712" y="30964"/>
                    </a:cubicBezTo>
                    <a:cubicBezTo>
                      <a:pt x="8030" y="31007"/>
                      <a:pt x="8348" y="31059"/>
                      <a:pt x="8657" y="31119"/>
                    </a:cubicBezTo>
                    <a:cubicBezTo>
                      <a:pt x="8348" y="31119"/>
                      <a:pt x="8030" y="31102"/>
                      <a:pt x="7703" y="31068"/>
                    </a:cubicBezTo>
                    <a:cubicBezTo>
                      <a:pt x="7385" y="31050"/>
                      <a:pt x="7067" y="31007"/>
                      <a:pt x="6749" y="30973"/>
                    </a:cubicBezTo>
                    <a:cubicBezTo>
                      <a:pt x="6439" y="30930"/>
                      <a:pt x="6113" y="30896"/>
                      <a:pt x="5803" y="30844"/>
                    </a:cubicBezTo>
                    <a:cubicBezTo>
                      <a:pt x="5485" y="30801"/>
                      <a:pt x="5167" y="30750"/>
                      <a:pt x="4858" y="30681"/>
                    </a:cubicBezTo>
                    <a:close/>
                    <a:moveTo>
                      <a:pt x="4858" y="30973"/>
                    </a:moveTo>
                    <a:lnTo>
                      <a:pt x="4858" y="30973"/>
                    </a:lnTo>
                    <a:cubicBezTo>
                      <a:pt x="5176" y="30982"/>
                      <a:pt x="5494" y="30999"/>
                      <a:pt x="5812" y="31033"/>
                    </a:cubicBezTo>
                    <a:cubicBezTo>
                      <a:pt x="6130" y="31059"/>
                      <a:pt x="6448" y="31102"/>
                      <a:pt x="6766" y="31136"/>
                    </a:cubicBezTo>
                    <a:cubicBezTo>
                      <a:pt x="7084" y="31179"/>
                      <a:pt x="7402" y="31205"/>
                      <a:pt x="7712" y="31248"/>
                    </a:cubicBezTo>
                    <a:cubicBezTo>
                      <a:pt x="8038" y="31317"/>
                      <a:pt x="8348" y="31360"/>
                      <a:pt x="8657" y="31420"/>
                    </a:cubicBezTo>
                    <a:cubicBezTo>
                      <a:pt x="8339" y="31411"/>
                      <a:pt x="8030" y="31394"/>
                      <a:pt x="7703" y="31360"/>
                    </a:cubicBezTo>
                    <a:cubicBezTo>
                      <a:pt x="7385" y="31334"/>
                      <a:pt x="7067" y="31291"/>
                      <a:pt x="6749" y="31265"/>
                    </a:cubicBezTo>
                    <a:cubicBezTo>
                      <a:pt x="6439" y="31222"/>
                      <a:pt x="6113" y="31188"/>
                      <a:pt x="5803" y="31136"/>
                    </a:cubicBezTo>
                    <a:cubicBezTo>
                      <a:pt x="5485" y="31093"/>
                      <a:pt x="5167" y="31033"/>
                      <a:pt x="4858" y="30973"/>
                    </a:cubicBezTo>
                    <a:close/>
                    <a:moveTo>
                      <a:pt x="5158" y="31695"/>
                    </a:moveTo>
                    <a:lnTo>
                      <a:pt x="5158" y="31695"/>
                    </a:lnTo>
                    <a:cubicBezTo>
                      <a:pt x="5425" y="31704"/>
                      <a:pt x="5691" y="31721"/>
                      <a:pt x="5958" y="31755"/>
                    </a:cubicBezTo>
                    <a:cubicBezTo>
                      <a:pt x="6233" y="31781"/>
                      <a:pt x="6499" y="31807"/>
                      <a:pt x="6766" y="31850"/>
                    </a:cubicBezTo>
                    <a:cubicBezTo>
                      <a:pt x="7032" y="31884"/>
                      <a:pt x="7308" y="31927"/>
                      <a:pt x="7565" y="31970"/>
                    </a:cubicBezTo>
                    <a:cubicBezTo>
                      <a:pt x="7832" y="32013"/>
                      <a:pt x="8090" y="32065"/>
                      <a:pt x="8356" y="32125"/>
                    </a:cubicBezTo>
                    <a:cubicBezTo>
                      <a:pt x="8090" y="32108"/>
                      <a:pt x="7823" y="32091"/>
                      <a:pt x="7557" y="32056"/>
                    </a:cubicBezTo>
                    <a:cubicBezTo>
                      <a:pt x="7282" y="32039"/>
                      <a:pt x="7015" y="31996"/>
                      <a:pt x="6749" y="31962"/>
                    </a:cubicBezTo>
                    <a:cubicBezTo>
                      <a:pt x="6482" y="31927"/>
                      <a:pt x="6207" y="31884"/>
                      <a:pt x="5949" y="31841"/>
                    </a:cubicBezTo>
                    <a:cubicBezTo>
                      <a:pt x="5683" y="31798"/>
                      <a:pt x="5425" y="31755"/>
                      <a:pt x="5158" y="31695"/>
                    </a:cubicBezTo>
                    <a:close/>
                    <a:moveTo>
                      <a:pt x="5176" y="31936"/>
                    </a:moveTo>
                    <a:cubicBezTo>
                      <a:pt x="5451" y="31953"/>
                      <a:pt x="5717" y="31979"/>
                      <a:pt x="5984" y="32005"/>
                    </a:cubicBezTo>
                    <a:cubicBezTo>
                      <a:pt x="6250" y="32022"/>
                      <a:pt x="6525" y="32056"/>
                      <a:pt x="6792" y="32099"/>
                    </a:cubicBezTo>
                    <a:cubicBezTo>
                      <a:pt x="7058" y="32133"/>
                      <a:pt x="7325" y="32176"/>
                      <a:pt x="7583" y="32219"/>
                    </a:cubicBezTo>
                    <a:cubicBezTo>
                      <a:pt x="7858" y="32262"/>
                      <a:pt x="8116" y="32314"/>
                      <a:pt x="8382" y="32366"/>
                    </a:cubicBezTo>
                    <a:cubicBezTo>
                      <a:pt x="8116" y="32357"/>
                      <a:pt x="7840" y="32340"/>
                      <a:pt x="7574" y="32305"/>
                    </a:cubicBezTo>
                    <a:cubicBezTo>
                      <a:pt x="7308" y="32280"/>
                      <a:pt x="7041" y="32237"/>
                      <a:pt x="6766" y="32211"/>
                    </a:cubicBezTo>
                    <a:cubicBezTo>
                      <a:pt x="6499" y="32176"/>
                      <a:pt x="6233" y="32133"/>
                      <a:pt x="5975" y="32091"/>
                    </a:cubicBezTo>
                    <a:cubicBezTo>
                      <a:pt x="5709" y="32048"/>
                      <a:pt x="5451" y="31996"/>
                      <a:pt x="5176" y="31936"/>
                    </a:cubicBezTo>
                    <a:close/>
                    <a:moveTo>
                      <a:pt x="5193" y="32185"/>
                    </a:moveTo>
                    <a:lnTo>
                      <a:pt x="5193" y="32185"/>
                    </a:lnTo>
                    <a:cubicBezTo>
                      <a:pt x="5459" y="32194"/>
                      <a:pt x="5726" y="32219"/>
                      <a:pt x="5992" y="32254"/>
                    </a:cubicBezTo>
                    <a:cubicBezTo>
                      <a:pt x="6267" y="32271"/>
                      <a:pt x="6534" y="32305"/>
                      <a:pt x="6800" y="32348"/>
                    </a:cubicBezTo>
                    <a:cubicBezTo>
                      <a:pt x="7067" y="32383"/>
                      <a:pt x="7342" y="32426"/>
                      <a:pt x="7600" y="32469"/>
                    </a:cubicBezTo>
                    <a:cubicBezTo>
                      <a:pt x="7866" y="32512"/>
                      <a:pt x="8124" y="32563"/>
                      <a:pt x="8391" y="32615"/>
                    </a:cubicBezTo>
                    <a:cubicBezTo>
                      <a:pt x="8124" y="32606"/>
                      <a:pt x="7858" y="32580"/>
                      <a:pt x="7583" y="32555"/>
                    </a:cubicBezTo>
                    <a:cubicBezTo>
                      <a:pt x="7316" y="32529"/>
                      <a:pt x="7050" y="32486"/>
                      <a:pt x="6783" y="32452"/>
                    </a:cubicBezTo>
                    <a:cubicBezTo>
                      <a:pt x="6508" y="32426"/>
                      <a:pt x="6242" y="32383"/>
                      <a:pt x="5984" y="32340"/>
                    </a:cubicBezTo>
                    <a:cubicBezTo>
                      <a:pt x="5717" y="32297"/>
                      <a:pt x="5459" y="32237"/>
                      <a:pt x="5193" y="32185"/>
                    </a:cubicBezTo>
                    <a:close/>
                    <a:moveTo>
                      <a:pt x="11545" y="32469"/>
                    </a:moveTo>
                    <a:lnTo>
                      <a:pt x="11545" y="32469"/>
                    </a:lnTo>
                    <a:cubicBezTo>
                      <a:pt x="12061" y="32520"/>
                      <a:pt x="12594" y="32572"/>
                      <a:pt x="13110" y="32615"/>
                    </a:cubicBezTo>
                    <a:cubicBezTo>
                      <a:pt x="13626" y="32658"/>
                      <a:pt x="14150" y="32701"/>
                      <a:pt x="14666" y="32735"/>
                    </a:cubicBezTo>
                    <a:cubicBezTo>
                      <a:pt x="15706" y="32813"/>
                      <a:pt x="16746" y="32864"/>
                      <a:pt x="17795" y="32907"/>
                    </a:cubicBezTo>
                    <a:cubicBezTo>
                      <a:pt x="18835" y="32959"/>
                      <a:pt x="19875" y="32993"/>
                      <a:pt x="20932" y="33027"/>
                    </a:cubicBezTo>
                    <a:lnTo>
                      <a:pt x="24070" y="33113"/>
                    </a:lnTo>
                    <a:lnTo>
                      <a:pt x="22497" y="33131"/>
                    </a:lnTo>
                    <a:lnTo>
                      <a:pt x="20932" y="33122"/>
                    </a:lnTo>
                    <a:cubicBezTo>
                      <a:pt x="20399" y="33113"/>
                      <a:pt x="19884" y="33096"/>
                      <a:pt x="19359" y="33088"/>
                    </a:cubicBezTo>
                    <a:cubicBezTo>
                      <a:pt x="18835" y="33079"/>
                      <a:pt x="18319" y="33053"/>
                      <a:pt x="17795" y="33036"/>
                    </a:cubicBezTo>
                    <a:cubicBezTo>
                      <a:pt x="16746" y="32985"/>
                      <a:pt x="15706" y="32916"/>
                      <a:pt x="14666" y="32830"/>
                    </a:cubicBezTo>
                    <a:cubicBezTo>
                      <a:pt x="13626" y="32735"/>
                      <a:pt x="12577" y="32641"/>
                      <a:pt x="11545" y="32469"/>
                    </a:cubicBezTo>
                    <a:close/>
                    <a:moveTo>
                      <a:pt x="2081" y="28936"/>
                    </a:moveTo>
                    <a:cubicBezTo>
                      <a:pt x="3774" y="28936"/>
                      <a:pt x="13557" y="30345"/>
                      <a:pt x="20967" y="30345"/>
                    </a:cubicBezTo>
                    <a:cubicBezTo>
                      <a:pt x="26056" y="30345"/>
                      <a:pt x="33320" y="29219"/>
                      <a:pt x="34506" y="29039"/>
                    </a:cubicBezTo>
                    <a:lnTo>
                      <a:pt x="34506" y="29039"/>
                    </a:lnTo>
                    <a:cubicBezTo>
                      <a:pt x="34506" y="29176"/>
                      <a:pt x="34489" y="29340"/>
                      <a:pt x="34489" y="29512"/>
                    </a:cubicBezTo>
                    <a:cubicBezTo>
                      <a:pt x="34343" y="29529"/>
                      <a:pt x="34102" y="29563"/>
                      <a:pt x="33792" y="29606"/>
                    </a:cubicBezTo>
                    <a:lnTo>
                      <a:pt x="33363" y="31755"/>
                    </a:lnTo>
                    <a:lnTo>
                      <a:pt x="33457" y="29649"/>
                    </a:lnTo>
                    <a:lnTo>
                      <a:pt x="33457" y="29649"/>
                    </a:lnTo>
                    <a:cubicBezTo>
                      <a:pt x="32933" y="29727"/>
                      <a:pt x="32262" y="29813"/>
                      <a:pt x="31506" y="29907"/>
                    </a:cubicBezTo>
                    <a:lnTo>
                      <a:pt x="31076" y="32108"/>
                    </a:lnTo>
                    <a:lnTo>
                      <a:pt x="31171" y="29950"/>
                    </a:lnTo>
                    <a:lnTo>
                      <a:pt x="31171" y="29950"/>
                    </a:lnTo>
                    <a:cubicBezTo>
                      <a:pt x="30526" y="30027"/>
                      <a:pt x="29812" y="30113"/>
                      <a:pt x="29073" y="30199"/>
                    </a:cubicBezTo>
                    <a:lnTo>
                      <a:pt x="28635" y="32409"/>
                    </a:lnTo>
                    <a:lnTo>
                      <a:pt x="28729" y="30242"/>
                    </a:lnTo>
                    <a:lnTo>
                      <a:pt x="28729" y="30242"/>
                    </a:lnTo>
                    <a:cubicBezTo>
                      <a:pt x="28050" y="30311"/>
                      <a:pt x="27354" y="30380"/>
                      <a:pt x="26649" y="30440"/>
                    </a:cubicBezTo>
                    <a:lnTo>
                      <a:pt x="26236" y="32357"/>
                    </a:lnTo>
                    <a:lnTo>
                      <a:pt x="26288" y="30474"/>
                    </a:lnTo>
                    <a:lnTo>
                      <a:pt x="26288" y="30474"/>
                    </a:lnTo>
                    <a:cubicBezTo>
                      <a:pt x="25592" y="30543"/>
                      <a:pt x="24895" y="30595"/>
                      <a:pt x="24208" y="30638"/>
                    </a:cubicBezTo>
                    <a:lnTo>
                      <a:pt x="23838" y="32219"/>
                    </a:lnTo>
                    <a:lnTo>
                      <a:pt x="23864" y="30655"/>
                    </a:lnTo>
                    <a:lnTo>
                      <a:pt x="23864" y="30655"/>
                    </a:lnTo>
                    <a:cubicBezTo>
                      <a:pt x="23133" y="30698"/>
                      <a:pt x="22420" y="30732"/>
                      <a:pt x="21749" y="30741"/>
                    </a:cubicBezTo>
                    <a:lnTo>
                      <a:pt x="21465" y="31936"/>
                    </a:lnTo>
                    <a:lnTo>
                      <a:pt x="21431" y="30741"/>
                    </a:lnTo>
                    <a:lnTo>
                      <a:pt x="20958" y="30741"/>
                    </a:lnTo>
                    <a:cubicBezTo>
                      <a:pt x="20425" y="30741"/>
                      <a:pt x="19867" y="30732"/>
                      <a:pt x="19308" y="30724"/>
                    </a:cubicBezTo>
                    <a:lnTo>
                      <a:pt x="19041" y="31635"/>
                    </a:lnTo>
                    <a:lnTo>
                      <a:pt x="18998" y="30715"/>
                    </a:lnTo>
                    <a:cubicBezTo>
                      <a:pt x="18285" y="30689"/>
                      <a:pt x="17580" y="30655"/>
                      <a:pt x="16858" y="30629"/>
                    </a:cubicBezTo>
                    <a:lnTo>
                      <a:pt x="16643" y="31197"/>
                    </a:lnTo>
                    <a:lnTo>
                      <a:pt x="16574" y="30612"/>
                    </a:lnTo>
                    <a:cubicBezTo>
                      <a:pt x="15844" y="30569"/>
                      <a:pt x="15130" y="30526"/>
                      <a:pt x="14399" y="30474"/>
                    </a:cubicBezTo>
                    <a:lnTo>
                      <a:pt x="14227" y="30870"/>
                    </a:lnTo>
                    <a:lnTo>
                      <a:pt x="14159" y="30466"/>
                    </a:lnTo>
                    <a:cubicBezTo>
                      <a:pt x="13428" y="30414"/>
                      <a:pt x="12697" y="30354"/>
                      <a:pt x="11975" y="30294"/>
                    </a:cubicBezTo>
                    <a:lnTo>
                      <a:pt x="11821" y="30569"/>
                    </a:lnTo>
                    <a:lnTo>
                      <a:pt x="11735" y="30268"/>
                    </a:lnTo>
                    <a:cubicBezTo>
                      <a:pt x="7247" y="29873"/>
                      <a:pt x="3362" y="29383"/>
                      <a:pt x="2193" y="29348"/>
                    </a:cubicBezTo>
                    <a:lnTo>
                      <a:pt x="2193" y="29348"/>
                    </a:lnTo>
                    <a:cubicBezTo>
                      <a:pt x="2279" y="29641"/>
                      <a:pt x="2382" y="29916"/>
                      <a:pt x="2502" y="30182"/>
                    </a:cubicBezTo>
                    <a:cubicBezTo>
                      <a:pt x="2597" y="30380"/>
                      <a:pt x="2691" y="30569"/>
                      <a:pt x="2803" y="30758"/>
                    </a:cubicBezTo>
                    <a:cubicBezTo>
                      <a:pt x="2837" y="30810"/>
                      <a:pt x="2863" y="30861"/>
                      <a:pt x="2906" y="30913"/>
                    </a:cubicBezTo>
                    <a:cubicBezTo>
                      <a:pt x="11203" y="32282"/>
                      <a:pt x="19282" y="32611"/>
                      <a:pt x="25149" y="32611"/>
                    </a:cubicBezTo>
                    <a:cubicBezTo>
                      <a:pt x="29998" y="32611"/>
                      <a:pt x="33338" y="32386"/>
                      <a:pt x="34042" y="32340"/>
                    </a:cubicBezTo>
                    <a:lnTo>
                      <a:pt x="34042" y="32340"/>
                    </a:lnTo>
                    <a:cubicBezTo>
                      <a:pt x="34016" y="32434"/>
                      <a:pt x="33990" y="32538"/>
                      <a:pt x="33956" y="32641"/>
                    </a:cubicBezTo>
                    <a:cubicBezTo>
                      <a:pt x="32159" y="32851"/>
                      <a:pt x="29411" y="32970"/>
                      <a:pt x="26145" y="32970"/>
                    </a:cubicBezTo>
                    <a:cubicBezTo>
                      <a:pt x="19409" y="32970"/>
                      <a:pt x="10471" y="32464"/>
                      <a:pt x="3147" y="31214"/>
                    </a:cubicBezTo>
                    <a:lnTo>
                      <a:pt x="3147" y="31214"/>
                    </a:lnTo>
                    <a:lnTo>
                      <a:pt x="3181" y="31274"/>
                    </a:lnTo>
                    <a:cubicBezTo>
                      <a:pt x="3319" y="31506"/>
                      <a:pt x="3413" y="31755"/>
                      <a:pt x="3491" y="32013"/>
                    </a:cubicBezTo>
                    <a:cubicBezTo>
                      <a:pt x="4694" y="32288"/>
                      <a:pt x="9113" y="33174"/>
                      <a:pt x="17623" y="33552"/>
                    </a:cubicBezTo>
                    <a:cubicBezTo>
                      <a:pt x="22889" y="33779"/>
                      <a:pt x="26877" y="33833"/>
                      <a:pt x="29496" y="33833"/>
                    </a:cubicBezTo>
                    <a:cubicBezTo>
                      <a:pt x="31436" y="33833"/>
                      <a:pt x="32625" y="33804"/>
                      <a:pt x="33027" y="33793"/>
                    </a:cubicBezTo>
                    <a:lnTo>
                      <a:pt x="33027" y="33793"/>
                    </a:lnTo>
                    <a:cubicBezTo>
                      <a:pt x="33019" y="33896"/>
                      <a:pt x="32984" y="34042"/>
                      <a:pt x="32933" y="34205"/>
                    </a:cubicBezTo>
                    <a:cubicBezTo>
                      <a:pt x="32476" y="34219"/>
                      <a:pt x="31395" y="34241"/>
                      <a:pt x="29718" y="34241"/>
                    </a:cubicBezTo>
                    <a:cubicBezTo>
                      <a:pt x="27104" y="34241"/>
                      <a:pt x="23041" y="34186"/>
                      <a:pt x="17632" y="33956"/>
                    </a:cubicBezTo>
                    <a:cubicBezTo>
                      <a:pt x="9371" y="33603"/>
                      <a:pt x="4961" y="32752"/>
                      <a:pt x="3620" y="32452"/>
                    </a:cubicBezTo>
                    <a:lnTo>
                      <a:pt x="3620" y="32452"/>
                    </a:lnTo>
                    <a:cubicBezTo>
                      <a:pt x="3628" y="32486"/>
                      <a:pt x="3646" y="32529"/>
                      <a:pt x="3646" y="32563"/>
                    </a:cubicBezTo>
                    <a:cubicBezTo>
                      <a:pt x="3749" y="32993"/>
                      <a:pt x="3826" y="33423"/>
                      <a:pt x="3972" y="33836"/>
                    </a:cubicBezTo>
                    <a:cubicBezTo>
                      <a:pt x="3740" y="33466"/>
                      <a:pt x="3603" y="33036"/>
                      <a:pt x="3456" y="32615"/>
                    </a:cubicBezTo>
                    <a:cubicBezTo>
                      <a:pt x="3388" y="32409"/>
                      <a:pt x="3327" y="32194"/>
                      <a:pt x="3242" y="31987"/>
                    </a:cubicBezTo>
                    <a:cubicBezTo>
                      <a:pt x="3173" y="31790"/>
                      <a:pt x="3087" y="31592"/>
                      <a:pt x="2975" y="31420"/>
                    </a:cubicBezTo>
                    <a:lnTo>
                      <a:pt x="2889" y="31291"/>
                    </a:lnTo>
                    <a:lnTo>
                      <a:pt x="2795" y="31154"/>
                    </a:lnTo>
                    <a:cubicBezTo>
                      <a:pt x="2726" y="31059"/>
                      <a:pt x="2674" y="30964"/>
                      <a:pt x="2614" y="30861"/>
                    </a:cubicBezTo>
                    <a:cubicBezTo>
                      <a:pt x="2502" y="30655"/>
                      <a:pt x="2408" y="30457"/>
                      <a:pt x="2330" y="30251"/>
                    </a:cubicBezTo>
                    <a:cubicBezTo>
                      <a:pt x="2184" y="29830"/>
                      <a:pt x="2081" y="29383"/>
                      <a:pt x="2081" y="28936"/>
                    </a:cubicBezTo>
                    <a:close/>
                    <a:moveTo>
                      <a:pt x="7222" y="33397"/>
                    </a:moveTo>
                    <a:cubicBezTo>
                      <a:pt x="7737" y="33475"/>
                      <a:pt x="8262" y="33543"/>
                      <a:pt x="8777" y="33595"/>
                    </a:cubicBezTo>
                    <a:cubicBezTo>
                      <a:pt x="9293" y="33655"/>
                      <a:pt x="9818" y="33698"/>
                      <a:pt x="10333" y="33758"/>
                    </a:cubicBezTo>
                    <a:cubicBezTo>
                      <a:pt x="11382" y="33853"/>
                      <a:pt x="12422" y="33947"/>
                      <a:pt x="13462" y="34007"/>
                    </a:cubicBezTo>
                    <a:cubicBezTo>
                      <a:pt x="14503" y="34093"/>
                      <a:pt x="15551" y="34154"/>
                      <a:pt x="16600" y="34214"/>
                    </a:cubicBezTo>
                    <a:lnTo>
                      <a:pt x="19738" y="34386"/>
                    </a:lnTo>
                    <a:lnTo>
                      <a:pt x="18173" y="34369"/>
                    </a:lnTo>
                    <a:lnTo>
                      <a:pt x="16600" y="34308"/>
                    </a:lnTo>
                    <a:cubicBezTo>
                      <a:pt x="16076" y="34291"/>
                      <a:pt x="15560" y="34265"/>
                      <a:pt x="15035" y="34240"/>
                    </a:cubicBezTo>
                    <a:cubicBezTo>
                      <a:pt x="14503" y="34205"/>
                      <a:pt x="13987" y="34171"/>
                      <a:pt x="13462" y="34136"/>
                    </a:cubicBezTo>
                    <a:cubicBezTo>
                      <a:pt x="12422" y="34050"/>
                      <a:pt x="11382" y="33964"/>
                      <a:pt x="10333" y="33853"/>
                    </a:cubicBezTo>
                    <a:cubicBezTo>
                      <a:pt x="9293" y="33732"/>
                      <a:pt x="8253" y="33595"/>
                      <a:pt x="7222" y="33397"/>
                    </a:cubicBezTo>
                    <a:close/>
                    <a:moveTo>
                      <a:pt x="13359" y="1"/>
                    </a:moveTo>
                    <a:cubicBezTo>
                      <a:pt x="13290" y="1"/>
                      <a:pt x="13247" y="52"/>
                      <a:pt x="13247" y="113"/>
                    </a:cubicBezTo>
                    <a:lnTo>
                      <a:pt x="13247" y="1883"/>
                    </a:lnTo>
                    <a:cubicBezTo>
                      <a:pt x="13144" y="1935"/>
                      <a:pt x="13067" y="2047"/>
                      <a:pt x="13067" y="2176"/>
                    </a:cubicBezTo>
                    <a:lnTo>
                      <a:pt x="13033" y="3396"/>
                    </a:lnTo>
                    <a:lnTo>
                      <a:pt x="8683" y="7041"/>
                    </a:lnTo>
                    <a:lnTo>
                      <a:pt x="8339" y="7076"/>
                    </a:lnTo>
                    <a:cubicBezTo>
                      <a:pt x="8202" y="7084"/>
                      <a:pt x="8098" y="7204"/>
                      <a:pt x="8116" y="7342"/>
                    </a:cubicBezTo>
                    <a:cubicBezTo>
                      <a:pt x="8124" y="7471"/>
                      <a:pt x="8227" y="7566"/>
                      <a:pt x="8356" y="7566"/>
                    </a:cubicBezTo>
                    <a:lnTo>
                      <a:pt x="8382" y="7566"/>
                    </a:lnTo>
                    <a:lnTo>
                      <a:pt x="8468" y="7557"/>
                    </a:lnTo>
                    <a:lnTo>
                      <a:pt x="8468" y="7557"/>
                    </a:lnTo>
                    <a:cubicBezTo>
                      <a:pt x="7385" y="9457"/>
                      <a:pt x="6766" y="11159"/>
                      <a:pt x="6448" y="12594"/>
                    </a:cubicBezTo>
                    <a:lnTo>
                      <a:pt x="2124" y="18560"/>
                    </a:lnTo>
                    <a:cubicBezTo>
                      <a:pt x="2103" y="18551"/>
                      <a:pt x="2081" y="18547"/>
                      <a:pt x="2059" y="18547"/>
                    </a:cubicBezTo>
                    <a:cubicBezTo>
                      <a:pt x="2017" y="18547"/>
                      <a:pt x="1974" y="18560"/>
                      <a:pt x="1935" y="18577"/>
                    </a:cubicBezTo>
                    <a:cubicBezTo>
                      <a:pt x="1849" y="18637"/>
                      <a:pt x="1806" y="18741"/>
                      <a:pt x="1815" y="18835"/>
                    </a:cubicBezTo>
                    <a:lnTo>
                      <a:pt x="474" y="19394"/>
                    </a:lnTo>
                    <a:lnTo>
                      <a:pt x="267" y="19411"/>
                    </a:lnTo>
                    <a:cubicBezTo>
                      <a:pt x="181" y="19411"/>
                      <a:pt x="104" y="19488"/>
                      <a:pt x="104" y="19583"/>
                    </a:cubicBezTo>
                    <a:cubicBezTo>
                      <a:pt x="104" y="19669"/>
                      <a:pt x="181" y="19746"/>
                      <a:pt x="267" y="19746"/>
                    </a:cubicBezTo>
                    <a:lnTo>
                      <a:pt x="302" y="19746"/>
                    </a:lnTo>
                    <a:cubicBezTo>
                      <a:pt x="293" y="19755"/>
                      <a:pt x="293" y="19772"/>
                      <a:pt x="293" y="19798"/>
                    </a:cubicBezTo>
                    <a:cubicBezTo>
                      <a:pt x="233" y="21079"/>
                      <a:pt x="731" y="21560"/>
                      <a:pt x="749" y="21577"/>
                    </a:cubicBezTo>
                    <a:cubicBezTo>
                      <a:pt x="783" y="21612"/>
                      <a:pt x="826" y="21620"/>
                      <a:pt x="869" y="21620"/>
                    </a:cubicBezTo>
                    <a:lnTo>
                      <a:pt x="903" y="21620"/>
                    </a:lnTo>
                    <a:cubicBezTo>
                      <a:pt x="1118" y="21861"/>
                      <a:pt x="1651" y="22437"/>
                      <a:pt x="2313" y="22996"/>
                    </a:cubicBezTo>
                    <a:lnTo>
                      <a:pt x="723" y="23958"/>
                    </a:lnTo>
                    <a:lnTo>
                      <a:pt x="250" y="23958"/>
                    </a:lnTo>
                    <a:cubicBezTo>
                      <a:pt x="104" y="23958"/>
                      <a:pt x="1" y="24070"/>
                      <a:pt x="1" y="24199"/>
                    </a:cubicBezTo>
                    <a:cubicBezTo>
                      <a:pt x="1" y="24328"/>
                      <a:pt x="95" y="24431"/>
                      <a:pt x="224" y="24448"/>
                    </a:cubicBezTo>
                    <a:cubicBezTo>
                      <a:pt x="138" y="26933"/>
                      <a:pt x="1041" y="27887"/>
                      <a:pt x="1075" y="27930"/>
                    </a:cubicBezTo>
                    <a:cubicBezTo>
                      <a:pt x="1118" y="27982"/>
                      <a:pt x="1178" y="28007"/>
                      <a:pt x="1256" y="28007"/>
                    </a:cubicBezTo>
                    <a:cubicBezTo>
                      <a:pt x="1282" y="28007"/>
                      <a:pt x="1290" y="28007"/>
                      <a:pt x="1307" y="27990"/>
                    </a:cubicBezTo>
                    <a:cubicBezTo>
                      <a:pt x="1325" y="27990"/>
                      <a:pt x="1342" y="27982"/>
                      <a:pt x="1368" y="27982"/>
                    </a:cubicBezTo>
                    <a:cubicBezTo>
                      <a:pt x="1548" y="28179"/>
                      <a:pt x="1763" y="28360"/>
                      <a:pt x="1978" y="28540"/>
                    </a:cubicBezTo>
                    <a:cubicBezTo>
                      <a:pt x="1909" y="28566"/>
                      <a:pt x="1858" y="28600"/>
                      <a:pt x="1806" y="28635"/>
                    </a:cubicBezTo>
                    <a:cubicBezTo>
                      <a:pt x="1737" y="28712"/>
                      <a:pt x="1694" y="28815"/>
                      <a:pt x="1711" y="28919"/>
                    </a:cubicBezTo>
                    <a:cubicBezTo>
                      <a:pt x="1711" y="28970"/>
                      <a:pt x="1823" y="30251"/>
                      <a:pt x="2700" y="31411"/>
                    </a:cubicBezTo>
                    <a:cubicBezTo>
                      <a:pt x="2932" y="31721"/>
                      <a:pt x="3061" y="32211"/>
                      <a:pt x="3199" y="32709"/>
                    </a:cubicBezTo>
                    <a:cubicBezTo>
                      <a:pt x="3499" y="33801"/>
                      <a:pt x="3878" y="35159"/>
                      <a:pt x="5511" y="35159"/>
                    </a:cubicBezTo>
                    <a:lnTo>
                      <a:pt x="32675" y="35159"/>
                    </a:lnTo>
                    <a:cubicBezTo>
                      <a:pt x="32830" y="35159"/>
                      <a:pt x="32959" y="35073"/>
                      <a:pt x="33010" y="34944"/>
                    </a:cubicBezTo>
                    <a:cubicBezTo>
                      <a:pt x="33130" y="34687"/>
                      <a:pt x="33388" y="34059"/>
                      <a:pt x="33388" y="33741"/>
                    </a:cubicBezTo>
                    <a:cubicBezTo>
                      <a:pt x="33388" y="33595"/>
                      <a:pt x="33302" y="33346"/>
                      <a:pt x="33002" y="33285"/>
                    </a:cubicBezTo>
                    <a:cubicBezTo>
                      <a:pt x="33242" y="33174"/>
                      <a:pt x="33629" y="33053"/>
                      <a:pt x="34007" y="32985"/>
                    </a:cubicBezTo>
                    <a:cubicBezTo>
                      <a:pt x="34136" y="32959"/>
                      <a:pt x="34248" y="32864"/>
                      <a:pt x="34291" y="32735"/>
                    </a:cubicBezTo>
                    <a:cubicBezTo>
                      <a:pt x="34987" y="30638"/>
                      <a:pt x="34850" y="28153"/>
                      <a:pt x="34832" y="28050"/>
                    </a:cubicBezTo>
                    <a:cubicBezTo>
                      <a:pt x="34850" y="27964"/>
                      <a:pt x="34790" y="27870"/>
                      <a:pt x="34704" y="27801"/>
                    </a:cubicBezTo>
                    <a:cubicBezTo>
                      <a:pt x="34643" y="27749"/>
                      <a:pt x="34566" y="27724"/>
                      <a:pt x="34480" y="27724"/>
                    </a:cubicBezTo>
                    <a:cubicBezTo>
                      <a:pt x="34463" y="27724"/>
                      <a:pt x="34428" y="27724"/>
                      <a:pt x="34403" y="27741"/>
                    </a:cubicBezTo>
                    <a:cubicBezTo>
                      <a:pt x="34351" y="27749"/>
                      <a:pt x="34282" y="27758"/>
                      <a:pt x="34231" y="27767"/>
                    </a:cubicBezTo>
                    <a:cubicBezTo>
                      <a:pt x="34248" y="27749"/>
                      <a:pt x="34248" y="27715"/>
                      <a:pt x="34231" y="27689"/>
                    </a:cubicBezTo>
                    <a:lnTo>
                      <a:pt x="30775" y="21775"/>
                    </a:lnTo>
                    <a:cubicBezTo>
                      <a:pt x="30784" y="21216"/>
                      <a:pt x="30784" y="20632"/>
                      <a:pt x="30758" y="20039"/>
                    </a:cubicBezTo>
                    <a:cubicBezTo>
                      <a:pt x="30758" y="20030"/>
                      <a:pt x="30758" y="20021"/>
                      <a:pt x="30749" y="19996"/>
                    </a:cubicBezTo>
                    <a:lnTo>
                      <a:pt x="30801" y="19996"/>
                    </a:lnTo>
                    <a:cubicBezTo>
                      <a:pt x="30947" y="19987"/>
                      <a:pt x="31050" y="19884"/>
                      <a:pt x="31042" y="19738"/>
                    </a:cubicBezTo>
                    <a:cubicBezTo>
                      <a:pt x="31033" y="19600"/>
                      <a:pt x="30921" y="19506"/>
                      <a:pt x="30784" y="19506"/>
                    </a:cubicBezTo>
                    <a:lnTo>
                      <a:pt x="30113" y="19540"/>
                    </a:lnTo>
                    <a:lnTo>
                      <a:pt x="23597" y="17761"/>
                    </a:lnTo>
                    <a:cubicBezTo>
                      <a:pt x="23709" y="17718"/>
                      <a:pt x="23778" y="17666"/>
                      <a:pt x="23778" y="17614"/>
                    </a:cubicBezTo>
                    <a:cubicBezTo>
                      <a:pt x="23778" y="17546"/>
                      <a:pt x="23743" y="17486"/>
                      <a:pt x="23700" y="17434"/>
                    </a:cubicBezTo>
                    <a:lnTo>
                      <a:pt x="23700" y="17434"/>
                    </a:lnTo>
                    <a:cubicBezTo>
                      <a:pt x="26924" y="17795"/>
                      <a:pt x="29701" y="19067"/>
                      <a:pt x="29735" y="19084"/>
                    </a:cubicBezTo>
                    <a:cubicBezTo>
                      <a:pt x="29761" y="19110"/>
                      <a:pt x="29804" y="19110"/>
                      <a:pt x="29847" y="19110"/>
                    </a:cubicBezTo>
                    <a:cubicBezTo>
                      <a:pt x="29890" y="19110"/>
                      <a:pt x="29950" y="19093"/>
                      <a:pt x="29993" y="19076"/>
                    </a:cubicBezTo>
                    <a:cubicBezTo>
                      <a:pt x="30062" y="19033"/>
                      <a:pt x="30122" y="18955"/>
                      <a:pt x="30130" y="18861"/>
                    </a:cubicBezTo>
                    <a:cubicBezTo>
                      <a:pt x="30956" y="11941"/>
                      <a:pt x="29391" y="7694"/>
                      <a:pt x="29322" y="7523"/>
                    </a:cubicBezTo>
                    <a:cubicBezTo>
                      <a:pt x="29314" y="7505"/>
                      <a:pt x="29305" y="7471"/>
                      <a:pt x="29279" y="7445"/>
                    </a:cubicBezTo>
                    <a:lnTo>
                      <a:pt x="29460" y="7428"/>
                    </a:lnTo>
                    <a:cubicBezTo>
                      <a:pt x="29606" y="7419"/>
                      <a:pt x="29701" y="7299"/>
                      <a:pt x="29692" y="7161"/>
                    </a:cubicBezTo>
                    <a:cubicBezTo>
                      <a:pt x="29676" y="7021"/>
                      <a:pt x="29572" y="6929"/>
                      <a:pt x="29435" y="6929"/>
                    </a:cubicBezTo>
                    <a:cubicBezTo>
                      <a:pt x="29429" y="6929"/>
                      <a:pt x="29423" y="6929"/>
                      <a:pt x="29417" y="6929"/>
                    </a:cubicBezTo>
                    <a:lnTo>
                      <a:pt x="28944" y="6972"/>
                    </a:lnTo>
                    <a:lnTo>
                      <a:pt x="22566" y="4161"/>
                    </a:lnTo>
                    <a:lnTo>
                      <a:pt x="22566" y="3190"/>
                    </a:lnTo>
                    <a:cubicBezTo>
                      <a:pt x="22566" y="3052"/>
                      <a:pt x="22480" y="2932"/>
                      <a:pt x="22351" y="2881"/>
                    </a:cubicBezTo>
                    <a:lnTo>
                      <a:pt x="22351" y="2365"/>
                    </a:lnTo>
                    <a:cubicBezTo>
                      <a:pt x="22437" y="2399"/>
                      <a:pt x="22531" y="2451"/>
                      <a:pt x="22609" y="2571"/>
                    </a:cubicBezTo>
                    <a:cubicBezTo>
                      <a:pt x="22666" y="2659"/>
                      <a:pt x="22740" y="2686"/>
                      <a:pt x="22808" y="2686"/>
                    </a:cubicBezTo>
                    <a:cubicBezTo>
                      <a:pt x="22913" y="2686"/>
                      <a:pt x="23004" y="2623"/>
                      <a:pt x="23004" y="2623"/>
                    </a:cubicBezTo>
                    <a:cubicBezTo>
                      <a:pt x="23271" y="2391"/>
                      <a:pt x="23692" y="2201"/>
                      <a:pt x="23692" y="2201"/>
                    </a:cubicBezTo>
                    <a:lnTo>
                      <a:pt x="23692" y="2201"/>
                    </a:lnTo>
                    <a:cubicBezTo>
                      <a:pt x="23692" y="2201"/>
                      <a:pt x="23681" y="2203"/>
                      <a:pt x="23660" y="2203"/>
                    </a:cubicBezTo>
                    <a:cubicBezTo>
                      <a:pt x="23556" y="2203"/>
                      <a:pt x="23212" y="2173"/>
                      <a:pt x="22832" y="1815"/>
                    </a:cubicBezTo>
                    <a:cubicBezTo>
                      <a:pt x="22617" y="1617"/>
                      <a:pt x="22454" y="1505"/>
                      <a:pt x="22351" y="1454"/>
                    </a:cubicBezTo>
                    <a:lnTo>
                      <a:pt x="22351" y="1402"/>
                    </a:lnTo>
                    <a:cubicBezTo>
                      <a:pt x="22351" y="1342"/>
                      <a:pt x="22308" y="1299"/>
                      <a:pt x="22256" y="1299"/>
                    </a:cubicBezTo>
                    <a:cubicBezTo>
                      <a:pt x="22196" y="1299"/>
                      <a:pt x="22153" y="1342"/>
                      <a:pt x="22153" y="1402"/>
                    </a:cubicBezTo>
                    <a:lnTo>
                      <a:pt x="22153" y="2872"/>
                    </a:lnTo>
                    <a:cubicBezTo>
                      <a:pt x="22016" y="2915"/>
                      <a:pt x="21921" y="3035"/>
                      <a:pt x="21921" y="3181"/>
                    </a:cubicBezTo>
                    <a:lnTo>
                      <a:pt x="21921" y="3852"/>
                    </a:lnTo>
                    <a:lnTo>
                      <a:pt x="13703" y="3216"/>
                    </a:lnTo>
                    <a:lnTo>
                      <a:pt x="13720" y="2184"/>
                    </a:lnTo>
                    <a:cubicBezTo>
                      <a:pt x="13720" y="2021"/>
                      <a:pt x="13617" y="1883"/>
                      <a:pt x="13462" y="1849"/>
                    </a:cubicBezTo>
                    <a:lnTo>
                      <a:pt x="13462" y="1230"/>
                    </a:lnTo>
                    <a:cubicBezTo>
                      <a:pt x="13540" y="1290"/>
                      <a:pt x="13660" y="1402"/>
                      <a:pt x="13729" y="1591"/>
                    </a:cubicBezTo>
                    <a:cubicBezTo>
                      <a:pt x="13817" y="1792"/>
                      <a:pt x="13935" y="1833"/>
                      <a:pt x="14016" y="1833"/>
                    </a:cubicBezTo>
                    <a:cubicBezTo>
                      <a:pt x="14070" y="1833"/>
                      <a:pt x="14107" y="1815"/>
                      <a:pt x="14107" y="1815"/>
                    </a:cubicBezTo>
                    <a:cubicBezTo>
                      <a:pt x="14365" y="1634"/>
                      <a:pt x="14760" y="1574"/>
                      <a:pt x="14760" y="1574"/>
                    </a:cubicBezTo>
                    <a:cubicBezTo>
                      <a:pt x="14760" y="1574"/>
                      <a:pt x="14374" y="1462"/>
                      <a:pt x="13961" y="774"/>
                    </a:cubicBezTo>
                    <a:cubicBezTo>
                      <a:pt x="13720" y="388"/>
                      <a:pt x="13557" y="199"/>
                      <a:pt x="13462" y="95"/>
                    </a:cubicBezTo>
                    <a:cubicBezTo>
                      <a:pt x="13462" y="44"/>
                      <a:pt x="13411" y="1"/>
                      <a:pt x="13359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50"/>
          <p:cNvSpPr txBox="1">
            <a:spLocks noGrp="1"/>
          </p:cNvSpPr>
          <p:nvPr>
            <p:ph type="ctrTitle"/>
          </p:nvPr>
        </p:nvSpPr>
        <p:spPr>
          <a:xfrm>
            <a:off x="713250" y="2660650"/>
            <a:ext cx="7717500" cy="11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200"/>
              </a:spcAft>
              <a:buNone/>
            </a:pPr>
            <a:r>
              <a:rPr lang="en"/>
              <a:t>Evaluate Solution</a:t>
            </a:r>
            <a:endParaRPr/>
          </a:p>
        </p:txBody>
      </p:sp>
      <p:grpSp>
        <p:nvGrpSpPr>
          <p:cNvPr id="1183" name="Google Shape;1183;p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1913707" y="350600"/>
            <a:ext cx="2271641" cy="1618802"/>
            <a:chOff x="4840422" y="548756"/>
            <a:chExt cx="2308344" cy="1644957"/>
          </a:xfrm>
        </p:grpSpPr>
        <p:sp>
          <p:nvSpPr>
            <p:cNvPr id="1184" name="Google Shape;1184;p50"/>
            <p:cNvSpPr/>
            <p:nvPr/>
          </p:nvSpPr>
          <p:spPr>
            <a:xfrm>
              <a:off x="4840422" y="549473"/>
              <a:ext cx="2303017" cy="1643522"/>
            </a:xfrm>
            <a:custGeom>
              <a:avLst/>
              <a:gdLst/>
              <a:ahLst/>
              <a:cxnLst/>
              <a:rect l="l" t="t" r="r" b="b"/>
              <a:pathLst>
                <a:path w="41727" h="29778" extrusionOk="0">
                  <a:moveTo>
                    <a:pt x="29270" y="0"/>
                  </a:moveTo>
                  <a:cubicBezTo>
                    <a:pt x="29210" y="0"/>
                    <a:pt x="29167" y="43"/>
                    <a:pt x="29167" y="103"/>
                  </a:cubicBezTo>
                  <a:lnTo>
                    <a:pt x="29167" y="1582"/>
                  </a:lnTo>
                  <a:cubicBezTo>
                    <a:pt x="29124" y="1591"/>
                    <a:pt x="29099" y="1616"/>
                    <a:pt x="29056" y="1625"/>
                  </a:cubicBezTo>
                  <a:cubicBezTo>
                    <a:pt x="28428" y="1874"/>
                    <a:pt x="27783" y="2141"/>
                    <a:pt x="27250" y="2579"/>
                  </a:cubicBezTo>
                  <a:cubicBezTo>
                    <a:pt x="26932" y="2837"/>
                    <a:pt x="26657" y="3164"/>
                    <a:pt x="26417" y="3551"/>
                  </a:cubicBezTo>
                  <a:lnTo>
                    <a:pt x="23571" y="4849"/>
                  </a:lnTo>
                  <a:lnTo>
                    <a:pt x="20777" y="3568"/>
                  </a:lnTo>
                  <a:cubicBezTo>
                    <a:pt x="20777" y="3499"/>
                    <a:pt x="20743" y="3430"/>
                    <a:pt x="20683" y="3396"/>
                  </a:cubicBezTo>
                  <a:cubicBezTo>
                    <a:pt x="20287" y="3181"/>
                    <a:pt x="20004" y="2777"/>
                    <a:pt x="19952" y="2321"/>
                  </a:cubicBezTo>
                  <a:cubicBezTo>
                    <a:pt x="19901" y="1848"/>
                    <a:pt x="20047" y="1419"/>
                    <a:pt x="20356" y="1144"/>
                  </a:cubicBezTo>
                  <a:cubicBezTo>
                    <a:pt x="20434" y="1075"/>
                    <a:pt x="20442" y="946"/>
                    <a:pt x="20382" y="877"/>
                  </a:cubicBezTo>
                  <a:cubicBezTo>
                    <a:pt x="20339" y="834"/>
                    <a:pt x="20296" y="808"/>
                    <a:pt x="20244" y="808"/>
                  </a:cubicBezTo>
                  <a:cubicBezTo>
                    <a:pt x="20202" y="808"/>
                    <a:pt x="20159" y="817"/>
                    <a:pt x="20124" y="851"/>
                  </a:cubicBezTo>
                  <a:cubicBezTo>
                    <a:pt x="19712" y="1195"/>
                    <a:pt x="19239" y="1496"/>
                    <a:pt x="18792" y="1788"/>
                  </a:cubicBezTo>
                  <a:lnTo>
                    <a:pt x="18826" y="1092"/>
                  </a:lnTo>
                  <a:cubicBezTo>
                    <a:pt x="18938" y="1092"/>
                    <a:pt x="19101" y="1066"/>
                    <a:pt x="19230" y="1006"/>
                  </a:cubicBezTo>
                  <a:cubicBezTo>
                    <a:pt x="19454" y="886"/>
                    <a:pt x="19703" y="851"/>
                    <a:pt x="19703" y="851"/>
                  </a:cubicBezTo>
                  <a:cubicBezTo>
                    <a:pt x="19703" y="851"/>
                    <a:pt x="19542" y="751"/>
                    <a:pt x="19280" y="751"/>
                  </a:cubicBezTo>
                  <a:cubicBezTo>
                    <a:pt x="19245" y="751"/>
                    <a:pt x="19208" y="753"/>
                    <a:pt x="19170" y="757"/>
                  </a:cubicBezTo>
                  <a:cubicBezTo>
                    <a:pt x="19170" y="757"/>
                    <a:pt x="19323" y="573"/>
                    <a:pt x="19594" y="573"/>
                  </a:cubicBezTo>
                  <a:cubicBezTo>
                    <a:pt x="19644" y="573"/>
                    <a:pt x="19697" y="579"/>
                    <a:pt x="19754" y="593"/>
                  </a:cubicBezTo>
                  <a:cubicBezTo>
                    <a:pt x="19754" y="593"/>
                    <a:pt x="19669" y="370"/>
                    <a:pt x="19428" y="370"/>
                  </a:cubicBezTo>
                  <a:cubicBezTo>
                    <a:pt x="19213" y="370"/>
                    <a:pt x="19093" y="576"/>
                    <a:pt x="18843" y="593"/>
                  </a:cubicBezTo>
                  <a:lnTo>
                    <a:pt x="18843" y="473"/>
                  </a:lnTo>
                  <a:cubicBezTo>
                    <a:pt x="18843" y="422"/>
                    <a:pt x="18800" y="379"/>
                    <a:pt x="18757" y="379"/>
                  </a:cubicBezTo>
                  <a:cubicBezTo>
                    <a:pt x="18706" y="379"/>
                    <a:pt x="18663" y="422"/>
                    <a:pt x="18663" y="464"/>
                  </a:cubicBezTo>
                  <a:lnTo>
                    <a:pt x="18594" y="1891"/>
                  </a:lnTo>
                  <a:cubicBezTo>
                    <a:pt x="18456" y="1977"/>
                    <a:pt x="18319" y="2063"/>
                    <a:pt x="18190" y="2167"/>
                  </a:cubicBezTo>
                  <a:cubicBezTo>
                    <a:pt x="17562" y="2571"/>
                    <a:pt x="16875" y="3086"/>
                    <a:pt x="16393" y="3808"/>
                  </a:cubicBezTo>
                  <a:cubicBezTo>
                    <a:pt x="15964" y="4462"/>
                    <a:pt x="15800" y="5218"/>
                    <a:pt x="15921" y="5872"/>
                  </a:cubicBezTo>
                  <a:lnTo>
                    <a:pt x="12620" y="8184"/>
                  </a:lnTo>
                  <a:cubicBezTo>
                    <a:pt x="12568" y="8184"/>
                    <a:pt x="12517" y="8192"/>
                    <a:pt x="12474" y="8227"/>
                  </a:cubicBezTo>
                  <a:cubicBezTo>
                    <a:pt x="8906" y="10462"/>
                    <a:pt x="5382" y="12877"/>
                    <a:pt x="2003" y="15379"/>
                  </a:cubicBezTo>
                  <a:cubicBezTo>
                    <a:pt x="1909" y="15456"/>
                    <a:pt x="1866" y="15585"/>
                    <a:pt x="1909" y="15706"/>
                  </a:cubicBezTo>
                  <a:lnTo>
                    <a:pt x="912" y="16402"/>
                  </a:lnTo>
                  <a:cubicBezTo>
                    <a:pt x="834" y="16359"/>
                    <a:pt x="757" y="16325"/>
                    <a:pt x="697" y="16290"/>
                  </a:cubicBezTo>
                  <a:cubicBezTo>
                    <a:pt x="258" y="16075"/>
                    <a:pt x="1" y="15981"/>
                    <a:pt x="0" y="15981"/>
                  </a:cubicBezTo>
                  <a:lnTo>
                    <a:pt x="0" y="15981"/>
                  </a:lnTo>
                  <a:cubicBezTo>
                    <a:pt x="1" y="15981"/>
                    <a:pt x="215" y="16153"/>
                    <a:pt x="611" y="16436"/>
                  </a:cubicBezTo>
                  <a:cubicBezTo>
                    <a:pt x="817" y="16574"/>
                    <a:pt x="1049" y="16737"/>
                    <a:pt x="1341" y="16918"/>
                  </a:cubicBezTo>
                  <a:cubicBezTo>
                    <a:pt x="1617" y="17098"/>
                    <a:pt x="1943" y="17304"/>
                    <a:pt x="2296" y="17519"/>
                  </a:cubicBezTo>
                  <a:cubicBezTo>
                    <a:pt x="3714" y="18370"/>
                    <a:pt x="5614" y="19505"/>
                    <a:pt x="7505" y="20648"/>
                  </a:cubicBezTo>
                  <a:cubicBezTo>
                    <a:pt x="8451" y="21207"/>
                    <a:pt x="9413" y="21775"/>
                    <a:pt x="10299" y="22299"/>
                  </a:cubicBezTo>
                  <a:cubicBezTo>
                    <a:pt x="10668" y="22514"/>
                    <a:pt x="11029" y="22729"/>
                    <a:pt x="11373" y="22935"/>
                  </a:cubicBezTo>
                  <a:cubicBezTo>
                    <a:pt x="11004" y="22875"/>
                    <a:pt x="10789" y="22849"/>
                    <a:pt x="10771" y="22849"/>
                  </a:cubicBezTo>
                  <a:lnTo>
                    <a:pt x="10720" y="22849"/>
                  </a:lnTo>
                  <a:cubicBezTo>
                    <a:pt x="10634" y="22849"/>
                    <a:pt x="10548" y="22875"/>
                    <a:pt x="10471" y="22935"/>
                  </a:cubicBezTo>
                  <a:cubicBezTo>
                    <a:pt x="10385" y="23012"/>
                    <a:pt x="10342" y="23107"/>
                    <a:pt x="10333" y="23210"/>
                  </a:cubicBezTo>
                  <a:cubicBezTo>
                    <a:pt x="10333" y="23296"/>
                    <a:pt x="10299" y="25316"/>
                    <a:pt x="11743" y="26279"/>
                  </a:cubicBezTo>
                  <a:cubicBezTo>
                    <a:pt x="12938" y="27053"/>
                    <a:pt x="14055" y="29098"/>
                    <a:pt x="14064" y="29124"/>
                  </a:cubicBezTo>
                  <a:cubicBezTo>
                    <a:pt x="14098" y="29176"/>
                    <a:pt x="14141" y="29219"/>
                    <a:pt x="14184" y="29253"/>
                  </a:cubicBezTo>
                  <a:cubicBezTo>
                    <a:pt x="14124" y="29253"/>
                    <a:pt x="14072" y="29253"/>
                    <a:pt x="14021" y="29262"/>
                  </a:cubicBezTo>
                  <a:cubicBezTo>
                    <a:pt x="13453" y="29288"/>
                    <a:pt x="12955" y="29313"/>
                    <a:pt x="12551" y="29331"/>
                  </a:cubicBezTo>
                  <a:cubicBezTo>
                    <a:pt x="12138" y="29348"/>
                    <a:pt x="11820" y="29374"/>
                    <a:pt x="11605" y="29382"/>
                  </a:cubicBezTo>
                  <a:cubicBezTo>
                    <a:pt x="11390" y="29391"/>
                    <a:pt x="11270" y="29399"/>
                    <a:pt x="11270" y="29399"/>
                  </a:cubicBezTo>
                  <a:cubicBezTo>
                    <a:pt x="11270" y="29399"/>
                    <a:pt x="11390" y="29417"/>
                    <a:pt x="11605" y="29425"/>
                  </a:cubicBezTo>
                  <a:cubicBezTo>
                    <a:pt x="11820" y="29434"/>
                    <a:pt x="12138" y="29460"/>
                    <a:pt x="12551" y="29477"/>
                  </a:cubicBezTo>
                  <a:cubicBezTo>
                    <a:pt x="12955" y="29503"/>
                    <a:pt x="13453" y="29520"/>
                    <a:pt x="14021" y="29545"/>
                  </a:cubicBezTo>
                  <a:cubicBezTo>
                    <a:pt x="14588" y="29563"/>
                    <a:pt x="15233" y="29597"/>
                    <a:pt x="15929" y="29614"/>
                  </a:cubicBezTo>
                  <a:cubicBezTo>
                    <a:pt x="16634" y="29640"/>
                    <a:pt x="17391" y="29674"/>
                    <a:pt x="18199" y="29683"/>
                  </a:cubicBezTo>
                  <a:cubicBezTo>
                    <a:pt x="19007" y="29700"/>
                    <a:pt x="19858" y="29726"/>
                    <a:pt x="20726" y="29735"/>
                  </a:cubicBezTo>
                  <a:cubicBezTo>
                    <a:pt x="21603" y="29743"/>
                    <a:pt x="22505" y="29769"/>
                    <a:pt x="23434" y="29769"/>
                  </a:cubicBezTo>
                  <a:cubicBezTo>
                    <a:pt x="24353" y="29769"/>
                    <a:pt x="25290" y="29778"/>
                    <a:pt x="26227" y="29778"/>
                  </a:cubicBezTo>
                  <a:cubicBezTo>
                    <a:pt x="27164" y="29778"/>
                    <a:pt x="28093" y="29778"/>
                    <a:pt x="29021" y="29769"/>
                  </a:cubicBezTo>
                  <a:cubicBezTo>
                    <a:pt x="29941" y="29760"/>
                    <a:pt x="30844" y="29743"/>
                    <a:pt x="31729" y="29735"/>
                  </a:cubicBezTo>
                  <a:cubicBezTo>
                    <a:pt x="32606" y="29726"/>
                    <a:pt x="33448" y="29700"/>
                    <a:pt x="34256" y="29683"/>
                  </a:cubicBezTo>
                  <a:cubicBezTo>
                    <a:pt x="34652" y="29674"/>
                    <a:pt x="35047" y="29657"/>
                    <a:pt x="35425" y="29649"/>
                  </a:cubicBezTo>
                  <a:cubicBezTo>
                    <a:pt x="35804" y="29640"/>
                    <a:pt x="36165" y="29631"/>
                    <a:pt x="36517" y="29614"/>
                  </a:cubicBezTo>
                  <a:cubicBezTo>
                    <a:pt x="37222" y="29597"/>
                    <a:pt x="37867" y="29571"/>
                    <a:pt x="38434" y="29545"/>
                  </a:cubicBezTo>
                  <a:cubicBezTo>
                    <a:pt x="39001" y="29520"/>
                    <a:pt x="39500" y="29485"/>
                    <a:pt x="39904" y="29468"/>
                  </a:cubicBezTo>
                  <a:cubicBezTo>
                    <a:pt x="40317" y="29442"/>
                    <a:pt x="40635" y="29425"/>
                    <a:pt x="40850" y="29417"/>
                  </a:cubicBezTo>
                  <a:cubicBezTo>
                    <a:pt x="41064" y="29399"/>
                    <a:pt x="41185" y="29391"/>
                    <a:pt x="41185" y="29391"/>
                  </a:cubicBezTo>
                  <a:cubicBezTo>
                    <a:pt x="41185" y="29391"/>
                    <a:pt x="41064" y="29382"/>
                    <a:pt x="40850" y="29374"/>
                  </a:cubicBezTo>
                  <a:cubicBezTo>
                    <a:pt x="40635" y="29356"/>
                    <a:pt x="40317" y="29339"/>
                    <a:pt x="39904" y="29313"/>
                  </a:cubicBezTo>
                  <a:cubicBezTo>
                    <a:pt x="39500" y="29296"/>
                    <a:pt x="39001" y="29270"/>
                    <a:pt x="38434" y="29245"/>
                  </a:cubicBezTo>
                  <a:cubicBezTo>
                    <a:pt x="38520" y="29184"/>
                    <a:pt x="38580" y="29090"/>
                    <a:pt x="38606" y="28987"/>
                  </a:cubicBezTo>
                  <a:cubicBezTo>
                    <a:pt x="38615" y="28918"/>
                    <a:pt x="38692" y="28445"/>
                    <a:pt x="38580" y="27981"/>
                  </a:cubicBezTo>
                  <a:cubicBezTo>
                    <a:pt x="38769" y="27895"/>
                    <a:pt x="38984" y="27766"/>
                    <a:pt x="39139" y="27611"/>
                  </a:cubicBezTo>
                  <a:cubicBezTo>
                    <a:pt x="39173" y="27594"/>
                    <a:pt x="39259" y="27577"/>
                    <a:pt x="39337" y="27568"/>
                  </a:cubicBezTo>
                  <a:cubicBezTo>
                    <a:pt x="39637" y="27508"/>
                    <a:pt x="40127" y="27422"/>
                    <a:pt x="40557" y="26812"/>
                  </a:cubicBezTo>
                  <a:cubicBezTo>
                    <a:pt x="41193" y="25918"/>
                    <a:pt x="40901" y="24775"/>
                    <a:pt x="40884" y="24714"/>
                  </a:cubicBezTo>
                  <a:cubicBezTo>
                    <a:pt x="40841" y="24543"/>
                    <a:pt x="40686" y="24439"/>
                    <a:pt x="40514" y="24439"/>
                  </a:cubicBezTo>
                  <a:lnTo>
                    <a:pt x="35761" y="24439"/>
                  </a:lnTo>
                  <a:lnTo>
                    <a:pt x="35761" y="24190"/>
                  </a:lnTo>
                  <a:cubicBezTo>
                    <a:pt x="36104" y="24242"/>
                    <a:pt x="36448" y="24267"/>
                    <a:pt x="36801" y="24267"/>
                  </a:cubicBezTo>
                  <a:cubicBezTo>
                    <a:pt x="36897" y="24303"/>
                    <a:pt x="37014" y="24314"/>
                    <a:pt x="37144" y="24314"/>
                  </a:cubicBezTo>
                  <a:cubicBezTo>
                    <a:pt x="37234" y="24314"/>
                    <a:pt x="37329" y="24309"/>
                    <a:pt x="37428" y="24302"/>
                  </a:cubicBezTo>
                  <a:cubicBezTo>
                    <a:pt x="37867" y="24259"/>
                    <a:pt x="38305" y="24259"/>
                    <a:pt x="38735" y="24242"/>
                  </a:cubicBezTo>
                  <a:cubicBezTo>
                    <a:pt x="39543" y="24233"/>
                    <a:pt x="40377" y="24224"/>
                    <a:pt x="41219" y="24001"/>
                  </a:cubicBezTo>
                  <a:cubicBezTo>
                    <a:pt x="41322" y="23967"/>
                    <a:pt x="41408" y="23872"/>
                    <a:pt x="41425" y="23760"/>
                  </a:cubicBezTo>
                  <a:cubicBezTo>
                    <a:pt x="41726" y="21431"/>
                    <a:pt x="40841" y="18998"/>
                    <a:pt x="39105" y="17408"/>
                  </a:cubicBezTo>
                  <a:cubicBezTo>
                    <a:pt x="39044" y="17356"/>
                    <a:pt x="38984" y="17339"/>
                    <a:pt x="38907" y="17339"/>
                  </a:cubicBezTo>
                  <a:cubicBezTo>
                    <a:pt x="38864" y="17339"/>
                    <a:pt x="38821" y="17347"/>
                    <a:pt x="38778" y="17365"/>
                  </a:cubicBezTo>
                  <a:cubicBezTo>
                    <a:pt x="38434" y="17537"/>
                    <a:pt x="38082" y="17700"/>
                    <a:pt x="37729" y="17855"/>
                  </a:cubicBezTo>
                  <a:cubicBezTo>
                    <a:pt x="37996" y="17554"/>
                    <a:pt x="38425" y="17356"/>
                    <a:pt x="38915" y="17313"/>
                  </a:cubicBezTo>
                  <a:cubicBezTo>
                    <a:pt x="38993" y="17304"/>
                    <a:pt x="39070" y="17304"/>
                    <a:pt x="39147" y="17304"/>
                  </a:cubicBezTo>
                  <a:cubicBezTo>
                    <a:pt x="39560" y="17304"/>
                    <a:pt x="39973" y="17390"/>
                    <a:pt x="40403" y="17485"/>
                  </a:cubicBezTo>
                  <a:lnTo>
                    <a:pt x="40566" y="17519"/>
                  </a:lnTo>
                  <a:cubicBezTo>
                    <a:pt x="40583" y="17519"/>
                    <a:pt x="40609" y="17528"/>
                    <a:pt x="40626" y="17528"/>
                  </a:cubicBezTo>
                  <a:cubicBezTo>
                    <a:pt x="40738" y="17528"/>
                    <a:pt x="40832" y="17476"/>
                    <a:pt x="40884" y="17382"/>
                  </a:cubicBezTo>
                  <a:cubicBezTo>
                    <a:pt x="40953" y="17262"/>
                    <a:pt x="40918" y="17133"/>
                    <a:pt x="40832" y="17038"/>
                  </a:cubicBezTo>
                  <a:cubicBezTo>
                    <a:pt x="40145" y="16376"/>
                    <a:pt x="39448" y="15663"/>
                    <a:pt x="39062" y="14786"/>
                  </a:cubicBezTo>
                  <a:cubicBezTo>
                    <a:pt x="38640" y="13866"/>
                    <a:pt x="38632" y="12886"/>
                    <a:pt x="39044" y="12164"/>
                  </a:cubicBezTo>
                  <a:cubicBezTo>
                    <a:pt x="39087" y="12078"/>
                    <a:pt x="39105" y="11983"/>
                    <a:pt x="39062" y="11897"/>
                  </a:cubicBezTo>
                  <a:cubicBezTo>
                    <a:pt x="39130" y="11880"/>
                    <a:pt x="39199" y="11811"/>
                    <a:pt x="39233" y="11734"/>
                  </a:cubicBezTo>
                  <a:cubicBezTo>
                    <a:pt x="39285" y="11605"/>
                    <a:pt x="39233" y="11450"/>
                    <a:pt x="39113" y="11382"/>
                  </a:cubicBezTo>
                  <a:cubicBezTo>
                    <a:pt x="39105" y="11373"/>
                    <a:pt x="39087" y="11364"/>
                    <a:pt x="39062" y="11322"/>
                  </a:cubicBezTo>
                  <a:cubicBezTo>
                    <a:pt x="38950" y="11201"/>
                    <a:pt x="38855" y="11081"/>
                    <a:pt x="38743" y="10960"/>
                  </a:cubicBezTo>
                  <a:cubicBezTo>
                    <a:pt x="38168" y="10307"/>
                    <a:pt x="37609" y="9697"/>
                    <a:pt x="37660" y="8915"/>
                  </a:cubicBezTo>
                  <a:cubicBezTo>
                    <a:pt x="37660" y="8854"/>
                    <a:pt x="37652" y="8811"/>
                    <a:pt x="37643" y="8768"/>
                  </a:cubicBezTo>
                  <a:cubicBezTo>
                    <a:pt x="37738" y="8751"/>
                    <a:pt x="37806" y="8682"/>
                    <a:pt x="37841" y="8588"/>
                  </a:cubicBezTo>
                  <a:cubicBezTo>
                    <a:pt x="37901" y="8450"/>
                    <a:pt x="37824" y="8287"/>
                    <a:pt x="37686" y="8227"/>
                  </a:cubicBezTo>
                  <a:cubicBezTo>
                    <a:pt x="37437" y="8124"/>
                    <a:pt x="37222" y="7866"/>
                    <a:pt x="37127" y="7522"/>
                  </a:cubicBezTo>
                  <a:cubicBezTo>
                    <a:pt x="37016" y="7178"/>
                    <a:pt x="37016" y="6809"/>
                    <a:pt x="37024" y="6439"/>
                  </a:cubicBezTo>
                  <a:cubicBezTo>
                    <a:pt x="37024" y="6353"/>
                    <a:pt x="36981" y="6267"/>
                    <a:pt x="36921" y="6215"/>
                  </a:cubicBezTo>
                  <a:cubicBezTo>
                    <a:pt x="36870" y="6172"/>
                    <a:pt x="36809" y="6147"/>
                    <a:pt x="36749" y="6147"/>
                  </a:cubicBezTo>
                  <a:cubicBezTo>
                    <a:pt x="36723" y="6147"/>
                    <a:pt x="36698" y="6147"/>
                    <a:pt x="36672" y="6164"/>
                  </a:cubicBezTo>
                  <a:cubicBezTo>
                    <a:pt x="36371" y="6233"/>
                    <a:pt x="36070" y="6336"/>
                    <a:pt x="35778" y="6422"/>
                  </a:cubicBezTo>
                  <a:lnTo>
                    <a:pt x="32528" y="3232"/>
                  </a:lnTo>
                  <a:cubicBezTo>
                    <a:pt x="32537" y="3224"/>
                    <a:pt x="32537" y="3215"/>
                    <a:pt x="32546" y="3207"/>
                  </a:cubicBezTo>
                  <a:cubicBezTo>
                    <a:pt x="32597" y="3086"/>
                    <a:pt x="32571" y="2932"/>
                    <a:pt x="32451" y="2863"/>
                  </a:cubicBezTo>
                  <a:cubicBezTo>
                    <a:pt x="31729" y="2338"/>
                    <a:pt x="31351" y="1487"/>
                    <a:pt x="31497" y="688"/>
                  </a:cubicBezTo>
                  <a:cubicBezTo>
                    <a:pt x="31514" y="559"/>
                    <a:pt x="31445" y="430"/>
                    <a:pt x="31334" y="379"/>
                  </a:cubicBezTo>
                  <a:cubicBezTo>
                    <a:pt x="31291" y="361"/>
                    <a:pt x="31256" y="361"/>
                    <a:pt x="31213" y="361"/>
                  </a:cubicBezTo>
                  <a:cubicBezTo>
                    <a:pt x="31127" y="361"/>
                    <a:pt x="31050" y="387"/>
                    <a:pt x="30998" y="464"/>
                  </a:cubicBezTo>
                  <a:cubicBezTo>
                    <a:pt x="30594" y="963"/>
                    <a:pt x="30001" y="1238"/>
                    <a:pt x="29365" y="1496"/>
                  </a:cubicBezTo>
                  <a:lnTo>
                    <a:pt x="29365" y="636"/>
                  </a:lnTo>
                  <a:cubicBezTo>
                    <a:pt x="29640" y="645"/>
                    <a:pt x="29760" y="860"/>
                    <a:pt x="29993" y="860"/>
                  </a:cubicBezTo>
                  <a:cubicBezTo>
                    <a:pt x="30233" y="860"/>
                    <a:pt x="30319" y="645"/>
                    <a:pt x="30319" y="645"/>
                  </a:cubicBezTo>
                  <a:lnTo>
                    <a:pt x="30319" y="645"/>
                  </a:lnTo>
                  <a:cubicBezTo>
                    <a:pt x="30256" y="662"/>
                    <a:pt x="30198" y="669"/>
                    <a:pt x="30144" y="669"/>
                  </a:cubicBezTo>
                  <a:cubicBezTo>
                    <a:pt x="29875" y="669"/>
                    <a:pt x="29726" y="490"/>
                    <a:pt x="29726" y="490"/>
                  </a:cubicBezTo>
                  <a:lnTo>
                    <a:pt x="29726" y="490"/>
                  </a:lnTo>
                  <a:cubicBezTo>
                    <a:pt x="29757" y="493"/>
                    <a:pt x="29786" y="494"/>
                    <a:pt x="29814" y="494"/>
                  </a:cubicBezTo>
                  <a:cubicBezTo>
                    <a:pt x="30097" y="494"/>
                    <a:pt x="30268" y="387"/>
                    <a:pt x="30268" y="387"/>
                  </a:cubicBezTo>
                  <a:cubicBezTo>
                    <a:pt x="30268" y="387"/>
                    <a:pt x="30018" y="361"/>
                    <a:pt x="29795" y="241"/>
                  </a:cubicBezTo>
                  <a:cubicBezTo>
                    <a:pt x="29657" y="164"/>
                    <a:pt x="29485" y="155"/>
                    <a:pt x="29365" y="155"/>
                  </a:cubicBezTo>
                  <a:lnTo>
                    <a:pt x="29365" y="103"/>
                  </a:lnTo>
                  <a:cubicBezTo>
                    <a:pt x="29365" y="43"/>
                    <a:pt x="29322" y="0"/>
                    <a:pt x="29270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48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5" name="Google Shape;1185;p50"/>
            <p:cNvGrpSpPr/>
            <p:nvPr/>
          </p:nvGrpSpPr>
          <p:grpSpPr>
            <a:xfrm>
              <a:off x="4842933" y="548756"/>
              <a:ext cx="2305832" cy="1644957"/>
              <a:chOff x="2747825" y="1155550"/>
              <a:chExt cx="1044450" cy="745100"/>
            </a:xfrm>
          </p:grpSpPr>
          <p:sp>
            <p:nvSpPr>
              <p:cNvPr id="1186" name="Google Shape;1186;p50"/>
              <p:cNvSpPr/>
              <p:nvPr/>
            </p:nvSpPr>
            <p:spPr>
              <a:xfrm>
                <a:off x="2747825" y="1155550"/>
                <a:ext cx="1044450" cy="745100"/>
              </a:xfrm>
              <a:custGeom>
                <a:avLst/>
                <a:gdLst/>
                <a:ahLst/>
                <a:cxnLst/>
                <a:rect l="l" t="t" r="r" b="b"/>
                <a:pathLst>
                  <a:path w="41778" h="29804" extrusionOk="0">
                    <a:moveTo>
                      <a:pt x="29881" y="2209"/>
                    </a:moveTo>
                    <a:cubicBezTo>
                      <a:pt x="29881" y="2210"/>
                      <a:pt x="29879" y="2214"/>
                      <a:pt x="29877" y="2223"/>
                    </a:cubicBezTo>
                    <a:lnTo>
                      <a:pt x="29877" y="2223"/>
                    </a:lnTo>
                    <a:cubicBezTo>
                      <a:pt x="29879" y="2214"/>
                      <a:pt x="29881" y="2210"/>
                      <a:pt x="29881" y="2209"/>
                    </a:cubicBezTo>
                    <a:close/>
                    <a:moveTo>
                      <a:pt x="20193" y="3757"/>
                    </a:moveTo>
                    <a:cubicBezTo>
                      <a:pt x="20176" y="3774"/>
                      <a:pt x="20158" y="3783"/>
                      <a:pt x="20150" y="3791"/>
                    </a:cubicBezTo>
                    <a:cubicBezTo>
                      <a:pt x="19720" y="4161"/>
                      <a:pt x="19299" y="4505"/>
                      <a:pt x="18878" y="4814"/>
                    </a:cubicBezTo>
                    <a:lnTo>
                      <a:pt x="18878" y="4470"/>
                    </a:lnTo>
                    <a:cubicBezTo>
                      <a:pt x="18929" y="4470"/>
                      <a:pt x="18989" y="4462"/>
                      <a:pt x="19041" y="4462"/>
                    </a:cubicBezTo>
                    <a:cubicBezTo>
                      <a:pt x="19092" y="4462"/>
                      <a:pt x="19144" y="4462"/>
                      <a:pt x="19187" y="4470"/>
                    </a:cubicBezTo>
                    <a:lnTo>
                      <a:pt x="19213" y="4470"/>
                    </a:lnTo>
                    <a:cubicBezTo>
                      <a:pt x="19256" y="4470"/>
                      <a:pt x="19307" y="4445"/>
                      <a:pt x="19342" y="4419"/>
                    </a:cubicBezTo>
                    <a:cubicBezTo>
                      <a:pt x="19385" y="4384"/>
                      <a:pt x="19402" y="4333"/>
                      <a:pt x="19402" y="4273"/>
                    </a:cubicBezTo>
                    <a:cubicBezTo>
                      <a:pt x="19402" y="4058"/>
                      <a:pt x="19600" y="3886"/>
                      <a:pt x="19806" y="3826"/>
                    </a:cubicBezTo>
                    <a:cubicBezTo>
                      <a:pt x="19918" y="3783"/>
                      <a:pt x="20047" y="3757"/>
                      <a:pt x="20193" y="3757"/>
                    </a:cubicBezTo>
                    <a:close/>
                    <a:moveTo>
                      <a:pt x="31136" y="765"/>
                    </a:moveTo>
                    <a:cubicBezTo>
                      <a:pt x="31127" y="851"/>
                      <a:pt x="31119" y="954"/>
                      <a:pt x="31127" y="1066"/>
                    </a:cubicBezTo>
                    <a:cubicBezTo>
                      <a:pt x="31136" y="1307"/>
                      <a:pt x="31205" y="1539"/>
                      <a:pt x="31205" y="1539"/>
                    </a:cubicBezTo>
                    <a:cubicBezTo>
                      <a:pt x="31205" y="1539"/>
                      <a:pt x="31196" y="1376"/>
                      <a:pt x="31213" y="1178"/>
                    </a:cubicBezTo>
                    <a:cubicBezTo>
                      <a:pt x="31256" y="1814"/>
                      <a:pt x="31566" y="2424"/>
                      <a:pt x="32038" y="2871"/>
                    </a:cubicBezTo>
                    <a:lnTo>
                      <a:pt x="31497" y="2596"/>
                    </a:lnTo>
                    <a:lnTo>
                      <a:pt x="32099" y="3052"/>
                    </a:lnTo>
                    <a:cubicBezTo>
                      <a:pt x="31884" y="3009"/>
                      <a:pt x="31669" y="2975"/>
                      <a:pt x="31454" y="2975"/>
                    </a:cubicBezTo>
                    <a:cubicBezTo>
                      <a:pt x="31345" y="2975"/>
                      <a:pt x="31253" y="2983"/>
                      <a:pt x="31145" y="3007"/>
                    </a:cubicBezTo>
                    <a:lnTo>
                      <a:pt x="31145" y="3007"/>
                    </a:lnTo>
                    <a:cubicBezTo>
                      <a:pt x="31185" y="2997"/>
                      <a:pt x="31224" y="2974"/>
                      <a:pt x="31256" y="2966"/>
                    </a:cubicBezTo>
                    <a:cubicBezTo>
                      <a:pt x="31308" y="2940"/>
                      <a:pt x="31368" y="2932"/>
                      <a:pt x="31394" y="2923"/>
                    </a:cubicBezTo>
                    <a:cubicBezTo>
                      <a:pt x="31428" y="2914"/>
                      <a:pt x="31454" y="2897"/>
                      <a:pt x="31454" y="2897"/>
                    </a:cubicBezTo>
                    <a:lnTo>
                      <a:pt x="31394" y="2897"/>
                    </a:lnTo>
                    <a:cubicBezTo>
                      <a:pt x="31368" y="2897"/>
                      <a:pt x="31308" y="2897"/>
                      <a:pt x="31247" y="2914"/>
                    </a:cubicBezTo>
                    <a:cubicBezTo>
                      <a:pt x="31179" y="2923"/>
                      <a:pt x="31119" y="2932"/>
                      <a:pt x="31041" y="2957"/>
                    </a:cubicBezTo>
                    <a:cubicBezTo>
                      <a:pt x="30964" y="2975"/>
                      <a:pt x="30895" y="3009"/>
                      <a:pt x="30818" y="3026"/>
                    </a:cubicBezTo>
                    <a:cubicBezTo>
                      <a:pt x="30740" y="3061"/>
                      <a:pt x="30663" y="3103"/>
                      <a:pt x="30603" y="3146"/>
                    </a:cubicBezTo>
                    <a:cubicBezTo>
                      <a:pt x="30534" y="3189"/>
                      <a:pt x="30482" y="3232"/>
                      <a:pt x="30439" y="3275"/>
                    </a:cubicBezTo>
                    <a:lnTo>
                      <a:pt x="30336" y="3387"/>
                    </a:lnTo>
                    <a:cubicBezTo>
                      <a:pt x="30311" y="3413"/>
                      <a:pt x="30302" y="3430"/>
                      <a:pt x="30302" y="3430"/>
                    </a:cubicBezTo>
                    <a:cubicBezTo>
                      <a:pt x="30302" y="3430"/>
                      <a:pt x="30319" y="3413"/>
                      <a:pt x="30345" y="3396"/>
                    </a:cubicBezTo>
                    <a:cubicBezTo>
                      <a:pt x="30379" y="3370"/>
                      <a:pt x="30422" y="3353"/>
                      <a:pt x="30474" y="3318"/>
                    </a:cubicBezTo>
                    <a:cubicBezTo>
                      <a:pt x="30508" y="3301"/>
                      <a:pt x="30551" y="3275"/>
                      <a:pt x="30594" y="3258"/>
                    </a:cubicBezTo>
                    <a:lnTo>
                      <a:pt x="30594" y="3258"/>
                    </a:lnTo>
                    <a:cubicBezTo>
                      <a:pt x="30422" y="3396"/>
                      <a:pt x="30276" y="3568"/>
                      <a:pt x="30225" y="3774"/>
                    </a:cubicBezTo>
                    <a:cubicBezTo>
                      <a:pt x="30216" y="3748"/>
                      <a:pt x="30190" y="3731"/>
                      <a:pt x="30182" y="3697"/>
                    </a:cubicBezTo>
                    <a:cubicBezTo>
                      <a:pt x="30096" y="3559"/>
                      <a:pt x="30010" y="3344"/>
                      <a:pt x="29949" y="3129"/>
                    </a:cubicBezTo>
                    <a:cubicBezTo>
                      <a:pt x="29889" y="2914"/>
                      <a:pt x="29864" y="2674"/>
                      <a:pt x="29864" y="2502"/>
                    </a:cubicBezTo>
                    <a:cubicBezTo>
                      <a:pt x="29864" y="2416"/>
                      <a:pt x="29864" y="2338"/>
                      <a:pt x="29872" y="2287"/>
                    </a:cubicBezTo>
                    <a:cubicBezTo>
                      <a:pt x="29872" y="2257"/>
                      <a:pt x="29875" y="2235"/>
                      <a:pt x="29877" y="2223"/>
                    </a:cubicBezTo>
                    <a:lnTo>
                      <a:pt x="29877" y="2223"/>
                    </a:lnTo>
                    <a:cubicBezTo>
                      <a:pt x="29874" y="2237"/>
                      <a:pt x="29869" y="2260"/>
                      <a:pt x="29864" y="2287"/>
                    </a:cubicBezTo>
                    <a:cubicBezTo>
                      <a:pt x="29846" y="2338"/>
                      <a:pt x="29829" y="2407"/>
                      <a:pt x="29821" y="2493"/>
                    </a:cubicBezTo>
                    <a:cubicBezTo>
                      <a:pt x="29786" y="2665"/>
                      <a:pt x="29778" y="2897"/>
                      <a:pt x="29803" y="3146"/>
                    </a:cubicBezTo>
                    <a:cubicBezTo>
                      <a:pt x="29829" y="3387"/>
                      <a:pt x="29889" y="3619"/>
                      <a:pt x="29967" y="3791"/>
                    </a:cubicBezTo>
                    <a:cubicBezTo>
                      <a:pt x="29992" y="3834"/>
                      <a:pt x="30001" y="3877"/>
                      <a:pt x="30010" y="3912"/>
                    </a:cubicBezTo>
                    <a:cubicBezTo>
                      <a:pt x="29949" y="3912"/>
                      <a:pt x="29881" y="3903"/>
                      <a:pt x="29821" y="3903"/>
                    </a:cubicBezTo>
                    <a:cubicBezTo>
                      <a:pt x="29580" y="3903"/>
                      <a:pt x="29322" y="3929"/>
                      <a:pt x="29090" y="3989"/>
                    </a:cubicBezTo>
                    <a:cubicBezTo>
                      <a:pt x="29141" y="3955"/>
                      <a:pt x="29193" y="3929"/>
                      <a:pt x="29245" y="3912"/>
                    </a:cubicBezTo>
                    <a:cubicBezTo>
                      <a:pt x="29356" y="3869"/>
                      <a:pt x="29442" y="3826"/>
                      <a:pt x="29502" y="3800"/>
                    </a:cubicBezTo>
                    <a:cubicBezTo>
                      <a:pt x="29571" y="3783"/>
                      <a:pt x="29606" y="3757"/>
                      <a:pt x="29606" y="3757"/>
                    </a:cubicBezTo>
                    <a:lnTo>
                      <a:pt x="29606" y="3757"/>
                    </a:lnTo>
                    <a:cubicBezTo>
                      <a:pt x="29606" y="3757"/>
                      <a:pt x="29571" y="3774"/>
                      <a:pt x="29494" y="3783"/>
                    </a:cubicBezTo>
                    <a:cubicBezTo>
                      <a:pt x="29434" y="3800"/>
                      <a:pt x="29331" y="3826"/>
                      <a:pt x="29227" y="3860"/>
                    </a:cubicBezTo>
                    <a:cubicBezTo>
                      <a:pt x="29116" y="3886"/>
                      <a:pt x="28987" y="3946"/>
                      <a:pt x="28858" y="3997"/>
                    </a:cubicBezTo>
                    <a:cubicBezTo>
                      <a:pt x="28729" y="4058"/>
                      <a:pt x="28591" y="4126"/>
                      <a:pt x="28454" y="4204"/>
                    </a:cubicBezTo>
                    <a:cubicBezTo>
                      <a:pt x="28325" y="4273"/>
                      <a:pt x="28196" y="4359"/>
                      <a:pt x="28076" y="4445"/>
                    </a:cubicBezTo>
                    <a:cubicBezTo>
                      <a:pt x="27955" y="4530"/>
                      <a:pt x="27852" y="4616"/>
                      <a:pt x="27766" y="4694"/>
                    </a:cubicBezTo>
                    <a:cubicBezTo>
                      <a:pt x="27680" y="4771"/>
                      <a:pt x="27611" y="4831"/>
                      <a:pt x="27560" y="4892"/>
                    </a:cubicBezTo>
                    <a:cubicBezTo>
                      <a:pt x="27517" y="4943"/>
                      <a:pt x="27482" y="4960"/>
                      <a:pt x="27482" y="4960"/>
                    </a:cubicBezTo>
                    <a:cubicBezTo>
                      <a:pt x="27482" y="4960"/>
                      <a:pt x="27517" y="4943"/>
                      <a:pt x="27568" y="4900"/>
                    </a:cubicBezTo>
                    <a:cubicBezTo>
                      <a:pt x="27611" y="4866"/>
                      <a:pt x="27680" y="4823"/>
                      <a:pt x="27757" y="4771"/>
                    </a:cubicBezTo>
                    <a:lnTo>
                      <a:pt x="27757" y="4771"/>
                    </a:lnTo>
                    <a:cubicBezTo>
                      <a:pt x="27603" y="4934"/>
                      <a:pt x="27482" y="5106"/>
                      <a:pt x="27379" y="5287"/>
                    </a:cubicBezTo>
                    <a:cubicBezTo>
                      <a:pt x="27379" y="5278"/>
                      <a:pt x="27371" y="5278"/>
                      <a:pt x="27371" y="5261"/>
                    </a:cubicBezTo>
                    <a:cubicBezTo>
                      <a:pt x="27328" y="5175"/>
                      <a:pt x="27293" y="5081"/>
                      <a:pt x="27259" y="4977"/>
                    </a:cubicBezTo>
                    <a:cubicBezTo>
                      <a:pt x="27224" y="4866"/>
                      <a:pt x="27207" y="4737"/>
                      <a:pt x="27181" y="4616"/>
                    </a:cubicBezTo>
                    <a:cubicBezTo>
                      <a:pt x="27173" y="4487"/>
                      <a:pt x="27173" y="4376"/>
                      <a:pt x="27173" y="4247"/>
                    </a:cubicBezTo>
                    <a:cubicBezTo>
                      <a:pt x="27181" y="4126"/>
                      <a:pt x="27199" y="4015"/>
                      <a:pt x="27216" y="3920"/>
                    </a:cubicBezTo>
                    <a:lnTo>
                      <a:pt x="27250" y="3791"/>
                    </a:lnTo>
                    <a:cubicBezTo>
                      <a:pt x="27259" y="3748"/>
                      <a:pt x="27267" y="3714"/>
                      <a:pt x="27285" y="3697"/>
                    </a:cubicBezTo>
                    <a:cubicBezTo>
                      <a:pt x="27302" y="3646"/>
                      <a:pt x="27310" y="3611"/>
                      <a:pt x="27310" y="3611"/>
                    </a:cubicBezTo>
                    <a:lnTo>
                      <a:pt x="27310" y="3611"/>
                    </a:lnTo>
                    <a:cubicBezTo>
                      <a:pt x="27310" y="3611"/>
                      <a:pt x="27302" y="3645"/>
                      <a:pt x="27267" y="3688"/>
                    </a:cubicBezTo>
                    <a:cubicBezTo>
                      <a:pt x="27259" y="3705"/>
                      <a:pt x="27242" y="3740"/>
                      <a:pt x="27224" y="3783"/>
                    </a:cubicBezTo>
                    <a:cubicBezTo>
                      <a:pt x="27207" y="3817"/>
                      <a:pt x="27199" y="3860"/>
                      <a:pt x="27173" y="3912"/>
                    </a:cubicBezTo>
                    <a:cubicBezTo>
                      <a:pt x="27139" y="4006"/>
                      <a:pt x="27113" y="4118"/>
                      <a:pt x="27078" y="4230"/>
                    </a:cubicBezTo>
                    <a:cubicBezTo>
                      <a:pt x="27053" y="4350"/>
                      <a:pt x="27035" y="4487"/>
                      <a:pt x="27035" y="4616"/>
                    </a:cubicBezTo>
                    <a:cubicBezTo>
                      <a:pt x="27035" y="4745"/>
                      <a:pt x="27044" y="4892"/>
                      <a:pt x="27053" y="5020"/>
                    </a:cubicBezTo>
                    <a:cubicBezTo>
                      <a:pt x="27078" y="5149"/>
                      <a:pt x="27096" y="5261"/>
                      <a:pt x="27130" y="5364"/>
                    </a:cubicBezTo>
                    <a:cubicBezTo>
                      <a:pt x="27130" y="5381"/>
                      <a:pt x="27139" y="5390"/>
                      <a:pt x="27139" y="5407"/>
                    </a:cubicBezTo>
                    <a:cubicBezTo>
                      <a:pt x="26941" y="5347"/>
                      <a:pt x="26734" y="5304"/>
                      <a:pt x="26537" y="5304"/>
                    </a:cubicBezTo>
                    <a:cubicBezTo>
                      <a:pt x="26382" y="5304"/>
                      <a:pt x="26219" y="5339"/>
                      <a:pt x="26081" y="5424"/>
                    </a:cubicBezTo>
                    <a:cubicBezTo>
                      <a:pt x="26090" y="5373"/>
                      <a:pt x="26107" y="5304"/>
                      <a:pt x="26124" y="5244"/>
                    </a:cubicBezTo>
                    <a:cubicBezTo>
                      <a:pt x="26176" y="5063"/>
                      <a:pt x="26270" y="4892"/>
                      <a:pt x="26270" y="4892"/>
                    </a:cubicBezTo>
                    <a:lnTo>
                      <a:pt x="26270" y="4892"/>
                    </a:lnTo>
                    <a:cubicBezTo>
                      <a:pt x="26270" y="4892"/>
                      <a:pt x="26167" y="5003"/>
                      <a:pt x="26064" y="5149"/>
                    </a:cubicBezTo>
                    <a:cubicBezTo>
                      <a:pt x="26322" y="4273"/>
                      <a:pt x="26734" y="3404"/>
                      <a:pt x="27439" y="2811"/>
                    </a:cubicBezTo>
                    <a:cubicBezTo>
                      <a:pt x="28041" y="2321"/>
                      <a:pt x="28815" y="2063"/>
                      <a:pt x="29545" y="1754"/>
                    </a:cubicBezTo>
                    <a:cubicBezTo>
                      <a:pt x="29545" y="1805"/>
                      <a:pt x="29545" y="1866"/>
                      <a:pt x="29563" y="1926"/>
                    </a:cubicBezTo>
                    <a:cubicBezTo>
                      <a:pt x="29580" y="2124"/>
                      <a:pt x="29631" y="2321"/>
                      <a:pt x="29631" y="2321"/>
                    </a:cubicBezTo>
                    <a:cubicBezTo>
                      <a:pt x="29631" y="2321"/>
                      <a:pt x="29623" y="2115"/>
                      <a:pt x="29657" y="1926"/>
                    </a:cubicBezTo>
                    <a:cubicBezTo>
                      <a:pt x="29666" y="1840"/>
                      <a:pt x="29692" y="1754"/>
                      <a:pt x="29709" y="1677"/>
                    </a:cubicBezTo>
                    <a:cubicBezTo>
                      <a:pt x="30250" y="1436"/>
                      <a:pt x="30749" y="1178"/>
                      <a:pt x="31136" y="765"/>
                    </a:cubicBezTo>
                    <a:close/>
                    <a:moveTo>
                      <a:pt x="26279" y="3843"/>
                    </a:moveTo>
                    <a:lnTo>
                      <a:pt x="26279" y="3843"/>
                    </a:lnTo>
                    <a:cubicBezTo>
                      <a:pt x="26047" y="4298"/>
                      <a:pt x="25849" y="4823"/>
                      <a:pt x="25703" y="5450"/>
                    </a:cubicBezTo>
                    <a:cubicBezTo>
                      <a:pt x="25669" y="5562"/>
                      <a:pt x="25720" y="5682"/>
                      <a:pt x="25823" y="5760"/>
                    </a:cubicBezTo>
                    <a:cubicBezTo>
                      <a:pt x="25866" y="5794"/>
                      <a:pt x="25918" y="5803"/>
                      <a:pt x="25978" y="5803"/>
                    </a:cubicBezTo>
                    <a:cubicBezTo>
                      <a:pt x="26047" y="5803"/>
                      <a:pt x="26098" y="5777"/>
                      <a:pt x="26150" y="5743"/>
                    </a:cubicBezTo>
                    <a:cubicBezTo>
                      <a:pt x="26262" y="5674"/>
                      <a:pt x="26382" y="5631"/>
                      <a:pt x="26528" y="5631"/>
                    </a:cubicBezTo>
                    <a:cubicBezTo>
                      <a:pt x="26726" y="5631"/>
                      <a:pt x="26941" y="5682"/>
                      <a:pt x="27164" y="5734"/>
                    </a:cubicBezTo>
                    <a:lnTo>
                      <a:pt x="27207" y="5743"/>
                    </a:lnTo>
                    <a:cubicBezTo>
                      <a:pt x="27224" y="5760"/>
                      <a:pt x="27250" y="5760"/>
                      <a:pt x="27267" y="5760"/>
                    </a:cubicBezTo>
                    <a:cubicBezTo>
                      <a:pt x="27379" y="5760"/>
                      <a:pt x="27474" y="5691"/>
                      <a:pt x="27525" y="5596"/>
                    </a:cubicBezTo>
                    <a:cubicBezTo>
                      <a:pt x="27757" y="5132"/>
                      <a:pt x="28118" y="4745"/>
                      <a:pt x="28574" y="4513"/>
                    </a:cubicBezTo>
                    <a:cubicBezTo>
                      <a:pt x="28720" y="4427"/>
                      <a:pt x="28892" y="4359"/>
                      <a:pt x="29073" y="4316"/>
                    </a:cubicBezTo>
                    <a:lnTo>
                      <a:pt x="29073" y="4316"/>
                    </a:lnTo>
                    <a:cubicBezTo>
                      <a:pt x="29064" y="4582"/>
                      <a:pt x="29055" y="4874"/>
                      <a:pt x="29047" y="5175"/>
                    </a:cubicBezTo>
                    <a:cubicBezTo>
                      <a:pt x="28170" y="5553"/>
                      <a:pt x="27267" y="5863"/>
                      <a:pt x="26322" y="6121"/>
                    </a:cubicBezTo>
                    <a:lnTo>
                      <a:pt x="23812" y="4986"/>
                    </a:lnTo>
                    <a:lnTo>
                      <a:pt x="26279" y="3843"/>
                    </a:lnTo>
                    <a:close/>
                    <a:moveTo>
                      <a:pt x="19901" y="1290"/>
                    </a:moveTo>
                    <a:cubicBezTo>
                      <a:pt x="19849" y="1367"/>
                      <a:pt x="19789" y="1436"/>
                      <a:pt x="19746" y="1513"/>
                    </a:cubicBezTo>
                    <a:cubicBezTo>
                      <a:pt x="19531" y="1840"/>
                      <a:pt x="19393" y="2192"/>
                      <a:pt x="19393" y="2192"/>
                    </a:cubicBezTo>
                    <a:cubicBezTo>
                      <a:pt x="19393" y="2192"/>
                      <a:pt x="19574" y="1857"/>
                      <a:pt x="19823" y="1565"/>
                    </a:cubicBezTo>
                    <a:cubicBezTo>
                      <a:pt x="19858" y="1539"/>
                      <a:pt x="19875" y="1505"/>
                      <a:pt x="19909" y="1470"/>
                    </a:cubicBezTo>
                    <a:lnTo>
                      <a:pt x="19909" y="1470"/>
                    </a:lnTo>
                    <a:cubicBezTo>
                      <a:pt x="19780" y="1737"/>
                      <a:pt x="19737" y="2055"/>
                      <a:pt x="19780" y="2364"/>
                    </a:cubicBezTo>
                    <a:cubicBezTo>
                      <a:pt x="19832" y="2803"/>
                      <a:pt x="20072" y="3215"/>
                      <a:pt x="20425" y="3473"/>
                    </a:cubicBezTo>
                    <a:lnTo>
                      <a:pt x="19772" y="3344"/>
                    </a:lnTo>
                    <a:lnTo>
                      <a:pt x="20330" y="3568"/>
                    </a:lnTo>
                    <a:lnTo>
                      <a:pt x="20296" y="3568"/>
                    </a:lnTo>
                    <a:cubicBezTo>
                      <a:pt x="20115" y="3568"/>
                      <a:pt x="19935" y="3585"/>
                      <a:pt x="19746" y="3645"/>
                    </a:cubicBezTo>
                    <a:cubicBezTo>
                      <a:pt x="19741" y="3645"/>
                      <a:pt x="19739" y="3645"/>
                      <a:pt x="19737" y="3646"/>
                    </a:cubicBezTo>
                    <a:lnTo>
                      <a:pt x="19737" y="3646"/>
                    </a:lnTo>
                    <a:cubicBezTo>
                      <a:pt x="19737" y="3646"/>
                      <a:pt x="19737" y="3645"/>
                      <a:pt x="19737" y="3645"/>
                    </a:cubicBezTo>
                    <a:cubicBezTo>
                      <a:pt x="19780" y="3619"/>
                      <a:pt x="19815" y="3602"/>
                      <a:pt x="19858" y="3576"/>
                    </a:cubicBezTo>
                    <a:cubicBezTo>
                      <a:pt x="19918" y="3542"/>
                      <a:pt x="19961" y="3516"/>
                      <a:pt x="19961" y="3516"/>
                    </a:cubicBezTo>
                    <a:lnTo>
                      <a:pt x="19961" y="3516"/>
                    </a:lnTo>
                    <a:cubicBezTo>
                      <a:pt x="19961" y="3516"/>
                      <a:pt x="19909" y="3525"/>
                      <a:pt x="19849" y="3542"/>
                    </a:cubicBezTo>
                    <a:cubicBezTo>
                      <a:pt x="19815" y="3559"/>
                      <a:pt x="19772" y="3576"/>
                      <a:pt x="19729" y="3602"/>
                    </a:cubicBezTo>
                    <a:lnTo>
                      <a:pt x="19600" y="3662"/>
                    </a:lnTo>
                    <a:cubicBezTo>
                      <a:pt x="19557" y="3688"/>
                      <a:pt x="19514" y="3714"/>
                      <a:pt x="19471" y="3748"/>
                    </a:cubicBezTo>
                    <a:cubicBezTo>
                      <a:pt x="19428" y="3783"/>
                      <a:pt x="19393" y="3800"/>
                      <a:pt x="19359" y="3826"/>
                    </a:cubicBezTo>
                    <a:cubicBezTo>
                      <a:pt x="19307" y="3877"/>
                      <a:pt x="19264" y="3912"/>
                      <a:pt x="19264" y="3912"/>
                    </a:cubicBezTo>
                    <a:cubicBezTo>
                      <a:pt x="19264" y="3912"/>
                      <a:pt x="19307" y="3886"/>
                      <a:pt x="19376" y="3843"/>
                    </a:cubicBezTo>
                    <a:cubicBezTo>
                      <a:pt x="19393" y="3826"/>
                      <a:pt x="19428" y="3817"/>
                      <a:pt x="19453" y="3791"/>
                    </a:cubicBezTo>
                    <a:lnTo>
                      <a:pt x="19453" y="3791"/>
                    </a:lnTo>
                    <a:cubicBezTo>
                      <a:pt x="19376" y="3869"/>
                      <a:pt x="19299" y="3963"/>
                      <a:pt x="19256" y="4075"/>
                    </a:cubicBezTo>
                    <a:cubicBezTo>
                      <a:pt x="19230" y="4049"/>
                      <a:pt x="19213" y="4032"/>
                      <a:pt x="19204" y="3997"/>
                    </a:cubicBezTo>
                    <a:cubicBezTo>
                      <a:pt x="19144" y="3920"/>
                      <a:pt x="19092" y="3834"/>
                      <a:pt x="19041" y="3740"/>
                    </a:cubicBezTo>
                    <a:cubicBezTo>
                      <a:pt x="18989" y="3645"/>
                      <a:pt x="18946" y="3525"/>
                      <a:pt x="18903" y="3404"/>
                    </a:cubicBezTo>
                    <a:cubicBezTo>
                      <a:pt x="18869" y="3284"/>
                      <a:pt x="18835" y="3172"/>
                      <a:pt x="18817" y="3052"/>
                    </a:cubicBezTo>
                    <a:cubicBezTo>
                      <a:pt x="18800" y="2932"/>
                      <a:pt x="18792" y="2828"/>
                      <a:pt x="18792" y="2725"/>
                    </a:cubicBezTo>
                    <a:lnTo>
                      <a:pt x="18792" y="2596"/>
                    </a:lnTo>
                    <a:cubicBezTo>
                      <a:pt x="18792" y="2553"/>
                      <a:pt x="18792" y="2528"/>
                      <a:pt x="18800" y="2502"/>
                    </a:cubicBezTo>
                    <a:cubicBezTo>
                      <a:pt x="18817" y="2450"/>
                      <a:pt x="18817" y="2416"/>
                      <a:pt x="18817" y="2416"/>
                    </a:cubicBezTo>
                    <a:lnTo>
                      <a:pt x="18817" y="2416"/>
                    </a:lnTo>
                    <a:cubicBezTo>
                      <a:pt x="18817" y="2416"/>
                      <a:pt x="18800" y="2450"/>
                      <a:pt x="18792" y="2502"/>
                    </a:cubicBezTo>
                    <a:cubicBezTo>
                      <a:pt x="18783" y="2528"/>
                      <a:pt x="18783" y="2571"/>
                      <a:pt x="18774" y="2596"/>
                    </a:cubicBezTo>
                    <a:cubicBezTo>
                      <a:pt x="18757" y="2639"/>
                      <a:pt x="18749" y="2682"/>
                      <a:pt x="18749" y="2725"/>
                    </a:cubicBezTo>
                    <a:cubicBezTo>
                      <a:pt x="18723" y="2828"/>
                      <a:pt x="18723" y="2932"/>
                      <a:pt x="18723" y="3061"/>
                    </a:cubicBezTo>
                    <a:cubicBezTo>
                      <a:pt x="18723" y="3181"/>
                      <a:pt x="18740" y="3310"/>
                      <a:pt x="18757" y="3439"/>
                    </a:cubicBezTo>
                    <a:cubicBezTo>
                      <a:pt x="18783" y="3568"/>
                      <a:pt x="18809" y="3697"/>
                      <a:pt x="18852" y="3817"/>
                    </a:cubicBezTo>
                    <a:cubicBezTo>
                      <a:pt x="18895" y="3929"/>
                      <a:pt x="18938" y="4040"/>
                      <a:pt x="18998" y="4126"/>
                    </a:cubicBezTo>
                    <a:cubicBezTo>
                      <a:pt x="19015" y="4169"/>
                      <a:pt x="19041" y="4212"/>
                      <a:pt x="19058" y="4247"/>
                    </a:cubicBezTo>
                    <a:cubicBezTo>
                      <a:pt x="19058" y="4255"/>
                      <a:pt x="19067" y="4255"/>
                      <a:pt x="19067" y="4264"/>
                    </a:cubicBezTo>
                    <a:lnTo>
                      <a:pt x="19041" y="4264"/>
                    </a:lnTo>
                    <a:cubicBezTo>
                      <a:pt x="18826" y="4264"/>
                      <a:pt x="18611" y="4307"/>
                      <a:pt x="18405" y="4376"/>
                    </a:cubicBezTo>
                    <a:cubicBezTo>
                      <a:pt x="18448" y="4350"/>
                      <a:pt x="18482" y="4333"/>
                      <a:pt x="18525" y="4307"/>
                    </a:cubicBezTo>
                    <a:cubicBezTo>
                      <a:pt x="18654" y="4230"/>
                      <a:pt x="18749" y="4178"/>
                      <a:pt x="18749" y="4178"/>
                    </a:cubicBezTo>
                    <a:lnTo>
                      <a:pt x="18749" y="4178"/>
                    </a:lnTo>
                    <a:cubicBezTo>
                      <a:pt x="18749" y="4178"/>
                      <a:pt x="18654" y="4204"/>
                      <a:pt x="18499" y="4255"/>
                    </a:cubicBezTo>
                    <a:cubicBezTo>
                      <a:pt x="18422" y="4290"/>
                      <a:pt x="18353" y="4316"/>
                      <a:pt x="18259" y="4359"/>
                    </a:cubicBezTo>
                    <a:cubicBezTo>
                      <a:pt x="18173" y="4402"/>
                      <a:pt x="18087" y="4462"/>
                      <a:pt x="17984" y="4505"/>
                    </a:cubicBezTo>
                    <a:cubicBezTo>
                      <a:pt x="17898" y="4556"/>
                      <a:pt x="17812" y="4616"/>
                      <a:pt x="17743" y="4677"/>
                    </a:cubicBezTo>
                    <a:cubicBezTo>
                      <a:pt x="17666" y="4737"/>
                      <a:pt x="17588" y="4788"/>
                      <a:pt x="17537" y="4849"/>
                    </a:cubicBezTo>
                    <a:cubicBezTo>
                      <a:pt x="17416" y="4952"/>
                      <a:pt x="17356" y="5029"/>
                      <a:pt x="17356" y="5029"/>
                    </a:cubicBezTo>
                    <a:cubicBezTo>
                      <a:pt x="17356" y="5029"/>
                      <a:pt x="17442" y="4977"/>
                      <a:pt x="17571" y="4892"/>
                    </a:cubicBezTo>
                    <a:cubicBezTo>
                      <a:pt x="17580" y="4874"/>
                      <a:pt x="17597" y="4866"/>
                      <a:pt x="17623" y="4857"/>
                    </a:cubicBezTo>
                    <a:lnTo>
                      <a:pt x="17623" y="4857"/>
                    </a:lnTo>
                    <a:cubicBezTo>
                      <a:pt x="17494" y="4986"/>
                      <a:pt x="17373" y="5132"/>
                      <a:pt x="17287" y="5304"/>
                    </a:cubicBezTo>
                    <a:cubicBezTo>
                      <a:pt x="17287" y="5296"/>
                      <a:pt x="17279" y="5287"/>
                      <a:pt x="17279" y="5261"/>
                    </a:cubicBezTo>
                    <a:cubicBezTo>
                      <a:pt x="17236" y="5081"/>
                      <a:pt x="17193" y="4849"/>
                      <a:pt x="17167" y="4591"/>
                    </a:cubicBezTo>
                    <a:cubicBezTo>
                      <a:pt x="17115" y="4092"/>
                      <a:pt x="17150" y="3585"/>
                      <a:pt x="17150" y="3585"/>
                    </a:cubicBezTo>
                    <a:lnTo>
                      <a:pt x="17150" y="3585"/>
                    </a:lnTo>
                    <a:cubicBezTo>
                      <a:pt x="17150" y="3585"/>
                      <a:pt x="17115" y="3705"/>
                      <a:pt x="17090" y="3903"/>
                    </a:cubicBezTo>
                    <a:cubicBezTo>
                      <a:pt x="17064" y="4083"/>
                      <a:pt x="17038" y="4341"/>
                      <a:pt x="17029" y="4599"/>
                    </a:cubicBezTo>
                    <a:cubicBezTo>
                      <a:pt x="17004" y="4986"/>
                      <a:pt x="17055" y="5373"/>
                      <a:pt x="17072" y="5536"/>
                    </a:cubicBezTo>
                    <a:cubicBezTo>
                      <a:pt x="16961" y="5536"/>
                      <a:pt x="16857" y="5553"/>
                      <a:pt x="16746" y="5579"/>
                    </a:cubicBezTo>
                    <a:cubicBezTo>
                      <a:pt x="16763" y="5562"/>
                      <a:pt x="16772" y="5553"/>
                      <a:pt x="16780" y="5553"/>
                    </a:cubicBezTo>
                    <a:cubicBezTo>
                      <a:pt x="16857" y="5502"/>
                      <a:pt x="16900" y="5459"/>
                      <a:pt x="16900" y="5459"/>
                    </a:cubicBezTo>
                    <a:lnTo>
                      <a:pt x="16900" y="5459"/>
                    </a:lnTo>
                    <a:cubicBezTo>
                      <a:pt x="16900" y="5459"/>
                      <a:pt x="16832" y="5467"/>
                      <a:pt x="16763" y="5502"/>
                    </a:cubicBezTo>
                    <a:cubicBezTo>
                      <a:pt x="16720" y="5519"/>
                      <a:pt x="16677" y="5545"/>
                      <a:pt x="16625" y="5562"/>
                    </a:cubicBezTo>
                    <a:cubicBezTo>
                      <a:pt x="16565" y="5596"/>
                      <a:pt x="16522" y="5631"/>
                      <a:pt x="16471" y="5665"/>
                    </a:cubicBezTo>
                    <a:cubicBezTo>
                      <a:pt x="16428" y="5691"/>
                      <a:pt x="16376" y="5734"/>
                      <a:pt x="16333" y="5777"/>
                    </a:cubicBezTo>
                    <a:cubicBezTo>
                      <a:pt x="16290" y="5820"/>
                      <a:pt x="16256" y="5854"/>
                      <a:pt x="16221" y="5897"/>
                    </a:cubicBezTo>
                    <a:cubicBezTo>
                      <a:pt x="16178" y="5949"/>
                      <a:pt x="16153" y="5992"/>
                      <a:pt x="16135" y="6018"/>
                    </a:cubicBezTo>
                    <a:cubicBezTo>
                      <a:pt x="16153" y="6009"/>
                      <a:pt x="16196" y="5975"/>
                      <a:pt x="16256" y="5940"/>
                    </a:cubicBezTo>
                    <a:lnTo>
                      <a:pt x="16264" y="5932"/>
                    </a:lnTo>
                    <a:lnTo>
                      <a:pt x="16264" y="5932"/>
                    </a:lnTo>
                    <a:cubicBezTo>
                      <a:pt x="16221" y="6009"/>
                      <a:pt x="16204" y="6095"/>
                      <a:pt x="16196" y="6198"/>
                    </a:cubicBezTo>
                    <a:cubicBezTo>
                      <a:pt x="16170" y="6147"/>
                      <a:pt x="16153" y="6078"/>
                      <a:pt x="16135" y="6018"/>
                    </a:cubicBezTo>
                    <a:cubicBezTo>
                      <a:pt x="15955" y="5321"/>
                      <a:pt x="16153" y="4548"/>
                      <a:pt x="16548" y="3946"/>
                    </a:cubicBezTo>
                    <a:cubicBezTo>
                      <a:pt x="16978" y="3275"/>
                      <a:pt x="17623" y="2785"/>
                      <a:pt x="18284" y="2356"/>
                    </a:cubicBezTo>
                    <a:cubicBezTo>
                      <a:pt x="18826" y="1995"/>
                      <a:pt x="19385" y="1677"/>
                      <a:pt x="19901" y="1290"/>
                    </a:cubicBezTo>
                    <a:close/>
                    <a:moveTo>
                      <a:pt x="20683" y="3740"/>
                    </a:moveTo>
                    <a:lnTo>
                      <a:pt x="23356" y="4952"/>
                    </a:lnTo>
                    <a:lnTo>
                      <a:pt x="20631" y="6198"/>
                    </a:lnTo>
                    <a:cubicBezTo>
                      <a:pt x="20588" y="6112"/>
                      <a:pt x="20554" y="6018"/>
                      <a:pt x="20519" y="5923"/>
                    </a:cubicBezTo>
                    <a:cubicBezTo>
                      <a:pt x="20330" y="5330"/>
                      <a:pt x="20365" y="4677"/>
                      <a:pt x="20597" y="4101"/>
                    </a:cubicBezTo>
                    <a:cubicBezTo>
                      <a:pt x="20648" y="3989"/>
                      <a:pt x="20605" y="3843"/>
                      <a:pt x="20502" y="3757"/>
                    </a:cubicBezTo>
                    <a:cubicBezTo>
                      <a:pt x="20497" y="3757"/>
                      <a:pt x="20495" y="3754"/>
                      <a:pt x="20491" y="3751"/>
                    </a:cubicBezTo>
                    <a:lnTo>
                      <a:pt x="20491" y="3751"/>
                    </a:lnTo>
                    <a:cubicBezTo>
                      <a:pt x="20520" y="3757"/>
                      <a:pt x="20550" y="3757"/>
                      <a:pt x="20580" y="3757"/>
                    </a:cubicBezTo>
                    <a:lnTo>
                      <a:pt x="20597" y="3757"/>
                    </a:lnTo>
                    <a:cubicBezTo>
                      <a:pt x="20631" y="3757"/>
                      <a:pt x="20648" y="3748"/>
                      <a:pt x="20683" y="3740"/>
                    </a:cubicBezTo>
                    <a:close/>
                    <a:moveTo>
                      <a:pt x="31411" y="3267"/>
                    </a:moveTo>
                    <a:cubicBezTo>
                      <a:pt x="31677" y="3275"/>
                      <a:pt x="31952" y="3327"/>
                      <a:pt x="32227" y="3387"/>
                    </a:cubicBezTo>
                    <a:lnTo>
                      <a:pt x="32236" y="3387"/>
                    </a:lnTo>
                    <a:cubicBezTo>
                      <a:pt x="32253" y="3387"/>
                      <a:pt x="32279" y="3396"/>
                      <a:pt x="32288" y="3396"/>
                    </a:cubicBezTo>
                    <a:cubicBezTo>
                      <a:pt x="32322" y="3396"/>
                      <a:pt x="32356" y="3387"/>
                      <a:pt x="32382" y="3370"/>
                    </a:cubicBezTo>
                    <a:lnTo>
                      <a:pt x="35589" y="6490"/>
                    </a:lnTo>
                    <a:cubicBezTo>
                      <a:pt x="35047" y="6671"/>
                      <a:pt x="34514" y="6869"/>
                      <a:pt x="34007" y="7066"/>
                    </a:cubicBezTo>
                    <a:cubicBezTo>
                      <a:pt x="33586" y="6654"/>
                      <a:pt x="33182" y="6207"/>
                      <a:pt x="32864" y="5708"/>
                    </a:cubicBezTo>
                    <a:cubicBezTo>
                      <a:pt x="32546" y="5175"/>
                      <a:pt x="32382" y="4427"/>
                      <a:pt x="32460" y="3774"/>
                    </a:cubicBezTo>
                    <a:cubicBezTo>
                      <a:pt x="32468" y="3662"/>
                      <a:pt x="32417" y="3542"/>
                      <a:pt x="32322" y="3490"/>
                    </a:cubicBezTo>
                    <a:cubicBezTo>
                      <a:pt x="32279" y="3456"/>
                      <a:pt x="32227" y="3447"/>
                      <a:pt x="32167" y="3447"/>
                    </a:cubicBezTo>
                    <a:cubicBezTo>
                      <a:pt x="32116" y="3447"/>
                      <a:pt x="32056" y="3473"/>
                      <a:pt x="32013" y="3499"/>
                    </a:cubicBezTo>
                    <a:cubicBezTo>
                      <a:pt x="31222" y="4040"/>
                      <a:pt x="30396" y="4522"/>
                      <a:pt x="29520" y="4934"/>
                    </a:cubicBezTo>
                    <a:cubicBezTo>
                      <a:pt x="29502" y="4685"/>
                      <a:pt x="29494" y="4436"/>
                      <a:pt x="29477" y="4212"/>
                    </a:cubicBezTo>
                    <a:cubicBezTo>
                      <a:pt x="29571" y="4204"/>
                      <a:pt x="29674" y="4204"/>
                      <a:pt x="29769" y="4204"/>
                    </a:cubicBezTo>
                    <a:cubicBezTo>
                      <a:pt x="29889" y="4204"/>
                      <a:pt x="30001" y="4212"/>
                      <a:pt x="30121" y="4221"/>
                    </a:cubicBezTo>
                    <a:lnTo>
                      <a:pt x="30147" y="4221"/>
                    </a:lnTo>
                    <a:cubicBezTo>
                      <a:pt x="30216" y="4221"/>
                      <a:pt x="30276" y="4204"/>
                      <a:pt x="30336" y="4161"/>
                    </a:cubicBezTo>
                    <a:cubicBezTo>
                      <a:pt x="30396" y="4101"/>
                      <a:pt x="30431" y="4040"/>
                      <a:pt x="30439" y="3955"/>
                    </a:cubicBezTo>
                    <a:cubicBezTo>
                      <a:pt x="30465" y="3645"/>
                      <a:pt x="30766" y="3396"/>
                      <a:pt x="31050" y="3310"/>
                    </a:cubicBezTo>
                    <a:cubicBezTo>
                      <a:pt x="31162" y="3275"/>
                      <a:pt x="31282" y="3267"/>
                      <a:pt x="31411" y="3267"/>
                    </a:cubicBezTo>
                    <a:close/>
                    <a:moveTo>
                      <a:pt x="31357" y="7866"/>
                    </a:moveTo>
                    <a:lnTo>
                      <a:pt x="31308" y="7883"/>
                    </a:lnTo>
                    <a:cubicBezTo>
                      <a:pt x="31308" y="7883"/>
                      <a:pt x="31327" y="7879"/>
                      <a:pt x="31357" y="7866"/>
                    </a:cubicBezTo>
                    <a:close/>
                    <a:moveTo>
                      <a:pt x="32417" y="7780"/>
                    </a:moveTo>
                    <a:cubicBezTo>
                      <a:pt x="32141" y="7909"/>
                      <a:pt x="31884" y="8038"/>
                      <a:pt x="31626" y="8158"/>
                    </a:cubicBezTo>
                    <a:cubicBezTo>
                      <a:pt x="31866" y="7995"/>
                      <a:pt x="32141" y="7866"/>
                      <a:pt x="32417" y="7780"/>
                    </a:cubicBezTo>
                    <a:close/>
                    <a:moveTo>
                      <a:pt x="35408" y="9069"/>
                    </a:moveTo>
                    <a:cubicBezTo>
                      <a:pt x="35511" y="9069"/>
                      <a:pt x="35632" y="9078"/>
                      <a:pt x="35726" y="9104"/>
                    </a:cubicBezTo>
                    <a:cubicBezTo>
                      <a:pt x="35623" y="9129"/>
                      <a:pt x="35503" y="9164"/>
                      <a:pt x="35391" y="9198"/>
                    </a:cubicBezTo>
                    <a:lnTo>
                      <a:pt x="35391" y="9069"/>
                    </a:lnTo>
                    <a:close/>
                    <a:moveTo>
                      <a:pt x="18499" y="4548"/>
                    </a:moveTo>
                    <a:cubicBezTo>
                      <a:pt x="18491" y="4728"/>
                      <a:pt x="18482" y="4934"/>
                      <a:pt x="18456" y="5132"/>
                    </a:cubicBezTo>
                    <a:cubicBezTo>
                      <a:pt x="17442" y="5889"/>
                      <a:pt x="16471" y="6482"/>
                      <a:pt x="15491" y="6937"/>
                    </a:cubicBezTo>
                    <a:cubicBezTo>
                      <a:pt x="15431" y="6972"/>
                      <a:pt x="15379" y="7023"/>
                      <a:pt x="15353" y="7092"/>
                    </a:cubicBezTo>
                    <a:cubicBezTo>
                      <a:pt x="15336" y="7135"/>
                      <a:pt x="15319" y="7178"/>
                      <a:pt x="15302" y="7230"/>
                    </a:cubicBezTo>
                    <a:cubicBezTo>
                      <a:pt x="14657" y="7651"/>
                      <a:pt x="14029" y="8098"/>
                      <a:pt x="13419" y="8553"/>
                    </a:cubicBezTo>
                    <a:cubicBezTo>
                      <a:pt x="13118" y="8777"/>
                      <a:pt x="12817" y="9018"/>
                      <a:pt x="12516" y="9250"/>
                    </a:cubicBezTo>
                    <a:cubicBezTo>
                      <a:pt x="12628" y="9043"/>
                      <a:pt x="12740" y="8846"/>
                      <a:pt x="12860" y="8648"/>
                    </a:cubicBezTo>
                    <a:cubicBezTo>
                      <a:pt x="12929" y="8545"/>
                      <a:pt x="12912" y="8399"/>
                      <a:pt x="12826" y="8304"/>
                    </a:cubicBezTo>
                    <a:lnTo>
                      <a:pt x="15963" y="6104"/>
                    </a:lnTo>
                    <a:cubicBezTo>
                      <a:pt x="15981" y="6155"/>
                      <a:pt x="15998" y="6207"/>
                      <a:pt x="16024" y="6267"/>
                    </a:cubicBezTo>
                    <a:cubicBezTo>
                      <a:pt x="16049" y="6336"/>
                      <a:pt x="16118" y="6379"/>
                      <a:pt x="16204" y="6379"/>
                    </a:cubicBezTo>
                    <a:lnTo>
                      <a:pt x="16239" y="6379"/>
                    </a:lnTo>
                    <a:cubicBezTo>
                      <a:pt x="16325" y="6370"/>
                      <a:pt x="16393" y="6293"/>
                      <a:pt x="16393" y="6207"/>
                    </a:cubicBezTo>
                    <a:cubicBezTo>
                      <a:pt x="16419" y="5889"/>
                      <a:pt x="16668" y="5725"/>
                      <a:pt x="17124" y="5725"/>
                    </a:cubicBezTo>
                    <a:lnTo>
                      <a:pt x="17201" y="5725"/>
                    </a:lnTo>
                    <a:cubicBezTo>
                      <a:pt x="17287" y="5725"/>
                      <a:pt x="17356" y="5674"/>
                      <a:pt x="17382" y="5596"/>
                    </a:cubicBezTo>
                    <a:cubicBezTo>
                      <a:pt x="17554" y="5089"/>
                      <a:pt x="17984" y="4702"/>
                      <a:pt x="18499" y="4548"/>
                    </a:cubicBezTo>
                    <a:close/>
                    <a:moveTo>
                      <a:pt x="31213" y="8545"/>
                    </a:moveTo>
                    <a:lnTo>
                      <a:pt x="31213" y="8545"/>
                    </a:lnTo>
                    <a:cubicBezTo>
                      <a:pt x="31170" y="8648"/>
                      <a:pt x="31162" y="8743"/>
                      <a:pt x="31153" y="8829"/>
                    </a:cubicBezTo>
                    <a:cubicBezTo>
                      <a:pt x="30663" y="9018"/>
                      <a:pt x="30173" y="9190"/>
                      <a:pt x="29692" y="9362"/>
                    </a:cubicBezTo>
                    <a:cubicBezTo>
                      <a:pt x="29674" y="9172"/>
                      <a:pt x="29674" y="8983"/>
                      <a:pt x="29666" y="8803"/>
                    </a:cubicBezTo>
                    <a:cubicBezTo>
                      <a:pt x="29984" y="8734"/>
                      <a:pt x="30319" y="8700"/>
                      <a:pt x="30654" y="8700"/>
                    </a:cubicBezTo>
                    <a:cubicBezTo>
                      <a:pt x="30740" y="8700"/>
                      <a:pt x="30826" y="8700"/>
                      <a:pt x="30912" y="8717"/>
                    </a:cubicBezTo>
                    <a:lnTo>
                      <a:pt x="30938" y="8717"/>
                    </a:lnTo>
                    <a:cubicBezTo>
                      <a:pt x="31024" y="8717"/>
                      <a:pt x="31110" y="8674"/>
                      <a:pt x="31162" y="8605"/>
                    </a:cubicBezTo>
                    <a:cubicBezTo>
                      <a:pt x="31179" y="8588"/>
                      <a:pt x="31196" y="8562"/>
                      <a:pt x="31213" y="8545"/>
                    </a:cubicBezTo>
                    <a:close/>
                    <a:moveTo>
                      <a:pt x="34935" y="9121"/>
                    </a:moveTo>
                    <a:cubicBezTo>
                      <a:pt x="34935" y="9190"/>
                      <a:pt x="34918" y="9250"/>
                      <a:pt x="34918" y="9327"/>
                    </a:cubicBezTo>
                    <a:cubicBezTo>
                      <a:pt x="34695" y="9387"/>
                      <a:pt x="34471" y="9447"/>
                      <a:pt x="34248" y="9508"/>
                    </a:cubicBezTo>
                    <a:cubicBezTo>
                      <a:pt x="34162" y="9533"/>
                      <a:pt x="34058" y="9551"/>
                      <a:pt x="33964" y="9585"/>
                    </a:cubicBezTo>
                    <a:cubicBezTo>
                      <a:pt x="34248" y="9362"/>
                      <a:pt x="34574" y="9198"/>
                      <a:pt x="34935" y="9121"/>
                    </a:cubicBezTo>
                    <a:close/>
                    <a:moveTo>
                      <a:pt x="36680" y="6465"/>
                    </a:moveTo>
                    <a:cubicBezTo>
                      <a:pt x="36672" y="6533"/>
                      <a:pt x="36663" y="6628"/>
                      <a:pt x="36663" y="6714"/>
                    </a:cubicBezTo>
                    <a:cubicBezTo>
                      <a:pt x="36646" y="6912"/>
                      <a:pt x="36663" y="7101"/>
                      <a:pt x="36663" y="7101"/>
                    </a:cubicBezTo>
                    <a:cubicBezTo>
                      <a:pt x="36663" y="7101"/>
                      <a:pt x="36689" y="6912"/>
                      <a:pt x="36758" y="6740"/>
                    </a:cubicBezTo>
                    <a:cubicBezTo>
                      <a:pt x="36758" y="6722"/>
                      <a:pt x="36766" y="6705"/>
                      <a:pt x="36766" y="6697"/>
                    </a:cubicBezTo>
                    <a:cubicBezTo>
                      <a:pt x="36766" y="7006"/>
                      <a:pt x="36792" y="7324"/>
                      <a:pt x="36887" y="7625"/>
                    </a:cubicBezTo>
                    <a:cubicBezTo>
                      <a:pt x="36998" y="7969"/>
                      <a:pt x="37213" y="8296"/>
                      <a:pt x="37523" y="8468"/>
                    </a:cubicBezTo>
                    <a:cubicBezTo>
                      <a:pt x="37445" y="8459"/>
                      <a:pt x="37368" y="8442"/>
                      <a:pt x="37282" y="8442"/>
                    </a:cubicBezTo>
                    <a:cubicBezTo>
                      <a:pt x="37179" y="8442"/>
                      <a:pt x="37059" y="8442"/>
                      <a:pt x="36947" y="8459"/>
                    </a:cubicBezTo>
                    <a:cubicBezTo>
                      <a:pt x="36835" y="8468"/>
                      <a:pt x="36723" y="8485"/>
                      <a:pt x="36620" y="8511"/>
                    </a:cubicBezTo>
                    <a:cubicBezTo>
                      <a:pt x="36508" y="8528"/>
                      <a:pt x="36414" y="8562"/>
                      <a:pt x="36336" y="8596"/>
                    </a:cubicBezTo>
                    <a:cubicBezTo>
                      <a:pt x="36250" y="8614"/>
                      <a:pt x="36190" y="8648"/>
                      <a:pt x="36147" y="8674"/>
                    </a:cubicBezTo>
                    <a:cubicBezTo>
                      <a:pt x="36104" y="8691"/>
                      <a:pt x="36070" y="8700"/>
                      <a:pt x="36070" y="8700"/>
                    </a:cubicBezTo>
                    <a:cubicBezTo>
                      <a:pt x="36070" y="8700"/>
                      <a:pt x="36104" y="8691"/>
                      <a:pt x="36147" y="8682"/>
                    </a:cubicBezTo>
                    <a:cubicBezTo>
                      <a:pt x="36190" y="8674"/>
                      <a:pt x="36259" y="8657"/>
                      <a:pt x="36345" y="8639"/>
                    </a:cubicBezTo>
                    <a:cubicBezTo>
                      <a:pt x="36388" y="8631"/>
                      <a:pt x="36457" y="8614"/>
                      <a:pt x="36508" y="8605"/>
                    </a:cubicBezTo>
                    <a:lnTo>
                      <a:pt x="36508" y="8605"/>
                    </a:lnTo>
                    <a:cubicBezTo>
                      <a:pt x="36319" y="8674"/>
                      <a:pt x="36122" y="8743"/>
                      <a:pt x="35975" y="8829"/>
                    </a:cubicBezTo>
                    <a:cubicBezTo>
                      <a:pt x="35907" y="8691"/>
                      <a:pt x="35812" y="8476"/>
                      <a:pt x="35743" y="8253"/>
                    </a:cubicBezTo>
                    <a:cubicBezTo>
                      <a:pt x="35614" y="7866"/>
                      <a:pt x="35554" y="7471"/>
                      <a:pt x="35554" y="7470"/>
                    </a:cubicBezTo>
                    <a:lnTo>
                      <a:pt x="35554" y="7470"/>
                    </a:lnTo>
                    <a:cubicBezTo>
                      <a:pt x="35554" y="7471"/>
                      <a:pt x="35546" y="7874"/>
                      <a:pt x="35606" y="8287"/>
                    </a:cubicBezTo>
                    <a:cubicBezTo>
                      <a:pt x="35632" y="8476"/>
                      <a:pt x="35675" y="8674"/>
                      <a:pt x="35718" y="8820"/>
                    </a:cubicBezTo>
                    <a:cubicBezTo>
                      <a:pt x="35614" y="8811"/>
                      <a:pt x="35520" y="8803"/>
                      <a:pt x="35417" y="8803"/>
                    </a:cubicBezTo>
                    <a:cubicBezTo>
                      <a:pt x="35305" y="8803"/>
                      <a:pt x="35210" y="8811"/>
                      <a:pt x="35107" y="8820"/>
                    </a:cubicBezTo>
                    <a:cubicBezTo>
                      <a:pt x="35142" y="8811"/>
                      <a:pt x="35176" y="8803"/>
                      <a:pt x="35210" y="8786"/>
                    </a:cubicBezTo>
                    <a:cubicBezTo>
                      <a:pt x="35305" y="8768"/>
                      <a:pt x="35382" y="8743"/>
                      <a:pt x="35434" y="8725"/>
                    </a:cubicBezTo>
                    <a:cubicBezTo>
                      <a:pt x="35494" y="8717"/>
                      <a:pt x="35520" y="8700"/>
                      <a:pt x="35520" y="8700"/>
                    </a:cubicBezTo>
                    <a:lnTo>
                      <a:pt x="35434" y="8700"/>
                    </a:lnTo>
                    <a:cubicBezTo>
                      <a:pt x="35382" y="8717"/>
                      <a:pt x="35296" y="8717"/>
                      <a:pt x="35202" y="8725"/>
                    </a:cubicBezTo>
                    <a:cubicBezTo>
                      <a:pt x="35107" y="8734"/>
                      <a:pt x="34987" y="8760"/>
                      <a:pt x="34866" y="8786"/>
                    </a:cubicBezTo>
                    <a:cubicBezTo>
                      <a:pt x="34746" y="8820"/>
                      <a:pt x="34617" y="8854"/>
                      <a:pt x="34488" y="8897"/>
                    </a:cubicBezTo>
                    <a:cubicBezTo>
                      <a:pt x="34368" y="8940"/>
                      <a:pt x="34248" y="8992"/>
                      <a:pt x="34136" y="9043"/>
                    </a:cubicBezTo>
                    <a:cubicBezTo>
                      <a:pt x="34033" y="9104"/>
                      <a:pt x="33921" y="9155"/>
                      <a:pt x="33835" y="9207"/>
                    </a:cubicBezTo>
                    <a:cubicBezTo>
                      <a:pt x="33749" y="9250"/>
                      <a:pt x="33689" y="9301"/>
                      <a:pt x="33629" y="9336"/>
                    </a:cubicBezTo>
                    <a:cubicBezTo>
                      <a:pt x="33586" y="9370"/>
                      <a:pt x="33560" y="9387"/>
                      <a:pt x="33560" y="9387"/>
                    </a:cubicBezTo>
                    <a:cubicBezTo>
                      <a:pt x="33560" y="9387"/>
                      <a:pt x="33586" y="9379"/>
                      <a:pt x="33637" y="9362"/>
                    </a:cubicBezTo>
                    <a:cubicBezTo>
                      <a:pt x="33697" y="9336"/>
                      <a:pt x="33775" y="9301"/>
                      <a:pt x="33852" y="9258"/>
                    </a:cubicBezTo>
                    <a:cubicBezTo>
                      <a:pt x="33930" y="9233"/>
                      <a:pt x="34015" y="9190"/>
                      <a:pt x="34110" y="9155"/>
                    </a:cubicBezTo>
                    <a:lnTo>
                      <a:pt x="34110" y="9155"/>
                    </a:lnTo>
                    <a:cubicBezTo>
                      <a:pt x="33887" y="9284"/>
                      <a:pt x="33680" y="9447"/>
                      <a:pt x="33508" y="9628"/>
                    </a:cubicBezTo>
                    <a:cubicBezTo>
                      <a:pt x="33508" y="9559"/>
                      <a:pt x="33500" y="9490"/>
                      <a:pt x="33500" y="9413"/>
                    </a:cubicBezTo>
                    <a:cubicBezTo>
                      <a:pt x="33500" y="9198"/>
                      <a:pt x="33534" y="8992"/>
                      <a:pt x="33534" y="8992"/>
                    </a:cubicBezTo>
                    <a:lnTo>
                      <a:pt x="33534" y="8992"/>
                    </a:lnTo>
                    <a:cubicBezTo>
                      <a:pt x="33534" y="8992"/>
                      <a:pt x="33440" y="9164"/>
                      <a:pt x="33371" y="9362"/>
                    </a:cubicBezTo>
                    <a:lnTo>
                      <a:pt x="33371" y="9344"/>
                    </a:lnTo>
                    <a:cubicBezTo>
                      <a:pt x="33483" y="8992"/>
                      <a:pt x="33637" y="8674"/>
                      <a:pt x="33852" y="8390"/>
                    </a:cubicBezTo>
                    <a:cubicBezTo>
                      <a:pt x="33930" y="8296"/>
                      <a:pt x="33938" y="8141"/>
                      <a:pt x="33852" y="8046"/>
                    </a:cubicBezTo>
                    <a:cubicBezTo>
                      <a:pt x="33801" y="7969"/>
                      <a:pt x="33715" y="7926"/>
                      <a:pt x="33629" y="7926"/>
                    </a:cubicBezTo>
                    <a:cubicBezTo>
                      <a:pt x="33594" y="7926"/>
                      <a:pt x="33551" y="7943"/>
                      <a:pt x="33525" y="7952"/>
                    </a:cubicBezTo>
                    <a:cubicBezTo>
                      <a:pt x="32838" y="8218"/>
                      <a:pt x="32133" y="8485"/>
                      <a:pt x="31437" y="8743"/>
                    </a:cubicBezTo>
                    <a:cubicBezTo>
                      <a:pt x="31445" y="8682"/>
                      <a:pt x="31471" y="8631"/>
                      <a:pt x="31480" y="8562"/>
                    </a:cubicBezTo>
                    <a:cubicBezTo>
                      <a:pt x="32090" y="8261"/>
                      <a:pt x="32709" y="7960"/>
                      <a:pt x="33336" y="7694"/>
                    </a:cubicBezTo>
                    <a:cubicBezTo>
                      <a:pt x="33534" y="7702"/>
                      <a:pt x="33715" y="7728"/>
                      <a:pt x="33895" y="7780"/>
                    </a:cubicBezTo>
                    <a:cubicBezTo>
                      <a:pt x="33921" y="7788"/>
                      <a:pt x="33938" y="7788"/>
                      <a:pt x="33972" y="7788"/>
                    </a:cubicBezTo>
                    <a:cubicBezTo>
                      <a:pt x="34067" y="7788"/>
                      <a:pt x="34170" y="7737"/>
                      <a:pt x="34222" y="7651"/>
                    </a:cubicBezTo>
                    <a:cubicBezTo>
                      <a:pt x="34273" y="7556"/>
                      <a:pt x="34265" y="7427"/>
                      <a:pt x="34196" y="7341"/>
                    </a:cubicBezTo>
                    <a:cubicBezTo>
                      <a:pt x="34574" y="7187"/>
                      <a:pt x="34952" y="7049"/>
                      <a:pt x="35331" y="6920"/>
                    </a:cubicBezTo>
                    <a:cubicBezTo>
                      <a:pt x="35331" y="6998"/>
                      <a:pt x="35339" y="7127"/>
                      <a:pt x="35348" y="7255"/>
                    </a:cubicBezTo>
                    <a:cubicBezTo>
                      <a:pt x="35374" y="7453"/>
                      <a:pt x="35417" y="7659"/>
                      <a:pt x="35417" y="7659"/>
                    </a:cubicBezTo>
                    <a:cubicBezTo>
                      <a:pt x="35417" y="7659"/>
                      <a:pt x="35417" y="7453"/>
                      <a:pt x="35442" y="7255"/>
                    </a:cubicBezTo>
                    <a:cubicBezTo>
                      <a:pt x="35468" y="7049"/>
                      <a:pt x="35511" y="6869"/>
                      <a:pt x="35520" y="6851"/>
                    </a:cubicBezTo>
                    <a:cubicBezTo>
                      <a:pt x="35924" y="6697"/>
                      <a:pt x="36293" y="6576"/>
                      <a:pt x="36680" y="6465"/>
                    </a:cubicBezTo>
                    <a:close/>
                    <a:moveTo>
                      <a:pt x="18241" y="9104"/>
                    </a:moveTo>
                    <a:lnTo>
                      <a:pt x="18241" y="9104"/>
                    </a:lnTo>
                    <a:cubicBezTo>
                      <a:pt x="18233" y="9258"/>
                      <a:pt x="18224" y="9430"/>
                      <a:pt x="18224" y="9594"/>
                    </a:cubicBezTo>
                    <a:cubicBezTo>
                      <a:pt x="18052" y="9680"/>
                      <a:pt x="17872" y="9757"/>
                      <a:pt x="17683" y="9843"/>
                    </a:cubicBezTo>
                    <a:cubicBezTo>
                      <a:pt x="17683" y="9774"/>
                      <a:pt x="17674" y="9714"/>
                      <a:pt x="17631" y="9662"/>
                    </a:cubicBezTo>
                    <a:cubicBezTo>
                      <a:pt x="17588" y="9619"/>
                      <a:pt x="17545" y="9585"/>
                      <a:pt x="17502" y="9559"/>
                    </a:cubicBezTo>
                    <a:cubicBezTo>
                      <a:pt x="17726" y="9379"/>
                      <a:pt x="17975" y="9215"/>
                      <a:pt x="18241" y="9104"/>
                    </a:cubicBezTo>
                    <a:close/>
                    <a:moveTo>
                      <a:pt x="23605" y="5046"/>
                    </a:moveTo>
                    <a:lnTo>
                      <a:pt x="26038" y="6181"/>
                    </a:lnTo>
                    <a:cubicBezTo>
                      <a:pt x="26004" y="6190"/>
                      <a:pt x="25978" y="6190"/>
                      <a:pt x="25952" y="6198"/>
                    </a:cubicBezTo>
                    <a:cubicBezTo>
                      <a:pt x="25883" y="6207"/>
                      <a:pt x="25832" y="6250"/>
                      <a:pt x="25789" y="6310"/>
                    </a:cubicBezTo>
                    <a:cubicBezTo>
                      <a:pt x="25351" y="6886"/>
                      <a:pt x="24989" y="7539"/>
                      <a:pt x="24757" y="8227"/>
                    </a:cubicBezTo>
                    <a:lnTo>
                      <a:pt x="21009" y="9937"/>
                    </a:lnTo>
                    <a:lnTo>
                      <a:pt x="21009" y="9937"/>
                    </a:lnTo>
                    <a:cubicBezTo>
                      <a:pt x="21138" y="9405"/>
                      <a:pt x="21353" y="8889"/>
                      <a:pt x="21637" y="8416"/>
                    </a:cubicBezTo>
                    <a:cubicBezTo>
                      <a:pt x="21706" y="8304"/>
                      <a:pt x="21697" y="8158"/>
                      <a:pt x="21611" y="8055"/>
                    </a:cubicBezTo>
                    <a:cubicBezTo>
                      <a:pt x="21551" y="8003"/>
                      <a:pt x="21482" y="7969"/>
                      <a:pt x="21405" y="7969"/>
                    </a:cubicBezTo>
                    <a:cubicBezTo>
                      <a:pt x="21353" y="7969"/>
                      <a:pt x="21310" y="7986"/>
                      <a:pt x="21267" y="8012"/>
                    </a:cubicBezTo>
                    <a:cubicBezTo>
                      <a:pt x="20468" y="8485"/>
                      <a:pt x="19686" y="8906"/>
                      <a:pt x="18860" y="9301"/>
                    </a:cubicBezTo>
                    <a:lnTo>
                      <a:pt x="18860" y="8897"/>
                    </a:lnTo>
                    <a:cubicBezTo>
                      <a:pt x="19041" y="8854"/>
                      <a:pt x="19230" y="8829"/>
                      <a:pt x="19419" y="8829"/>
                    </a:cubicBezTo>
                    <a:lnTo>
                      <a:pt x="19479" y="8829"/>
                    </a:lnTo>
                    <a:cubicBezTo>
                      <a:pt x="19565" y="8829"/>
                      <a:pt x="19651" y="8786"/>
                      <a:pt x="19703" y="8725"/>
                    </a:cubicBezTo>
                    <a:cubicBezTo>
                      <a:pt x="19763" y="8657"/>
                      <a:pt x="19780" y="8562"/>
                      <a:pt x="19763" y="8476"/>
                    </a:cubicBezTo>
                    <a:cubicBezTo>
                      <a:pt x="19746" y="8425"/>
                      <a:pt x="19780" y="8313"/>
                      <a:pt x="19815" y="8270"/>
                    </a:cubicBezTo>
                    <a:cubicBezTo>
                      <a:pt x="19875" y="8192"/>
                      <a:pt x="19986" y="8141"/>
                      <a:pt x="20072" y="8098"/>
                    </a:cubicBezTo>
                    <a:cubicBezTo>
                      <a:pt x="20468" y="7917"/>
                      <a:pt x="20812" y="7831"/>
                      <a:pt x="21147" y="7831"/>
                    </a:cubicBezTo>
                    <a:cubicBezTo>
                      <a:pt x="21250" y="7831"/>
                      <a:pt x="21370" y="7840"/>
                      <a:pt x="21482" y="7866"/>
                    </a:cubicBezTo>
                    <a:lnTo>
                      <a:pt x="21525" y="7866"/>
                    </a:lnTo>
                    <a:cubicBezTo>
                      <a:pt x="21637" y="7866"/>
                      <a:pt x="21749" y="7788"/>
                      <a:pt x="21792" y="7677"/>
                    </a:cubicBezTo>
                    <a:cubicBezTo>
                      <a:pt x="21835" y="7548"/>
                      <a:pt x="21792" y="7410"/>
                      <a:pt x="21671" y="7333"/>
                    </a:cubicBezTo>
                    <a:cubicBezTo>
                      <a:pt x="21285" y="7101"/>
                      <a:pt x="20949" y="6757"/>
                      <a:pt x="20734" y="6361"/>
                    </a:cubicBezTo>
                    <a:lnTo>
                      <a:pt x="23605" y="5046"/>
                    </a:lnTo>
                    <a:close/>
                    <a:moveTo>
                      <a:pt x="32030" y="3860"/>
                    </a:moveTo>
                    <a:cubicBezTo>
                      <a:pt x="32021" y="3963"/>
                      <a:pt x="31995" y="4092"/>
                      <a:pt x="31987" y="4230"/>
                    </a:cubicBezTo>
                    <a:cubicBezTo>
                      <a:pt x="31970" y="4522"/>
                      <a:pt x="31995" y="4814"/>
                      <a:pt x="31995" y="4814"/>
                    </a:cubicBezTo>
                    <a:cubicBezTo>
                      <a:pt x="31995" y="4814"/>
                      <a:pt x="32021" y="4522"/>
                      <a:pt x="32081" y="4238"/>
                    </a:cubicBezTo>
                    <a:cubicBezTo>
                      <a:pt x="32107" y="4126"/>
                      <a:pt x="32141" y="4006"/>
                      <a:pt x="32167" y="3920"/>
                    </a:cubicBezTo>
                    <a:lnTo>
                      <a:pt x="32167" y="3920"/>
                    </a:lnTo>
                    <a:cubicBezTo>
                      <a:pt x="32124" y="4573"/>
                      <a:pt x="32288" y="5313"/>
                      <a:pt x="32631" y="5863"/>
                    </a:cubicBezTo>
                    <a:cubicBezTo>
                      <a:pt x="33010" y="6465"/>
                      <a:pt x="33500" y="6963"/>
                      <a:pt x="33998" y="7462"/>
                    </a:cubicBezTo>
                    <a:cubicBezTo>
                      <a:pt x="33749" y="7402"/>
                      <a:pt x="33491" y="7367"/>
                      <a:pt x="33233" y="7367"/>
                    </a:cubicBezTo>
                    <a:lnTo>
                      <a:pt x="33190" y="7367"/>
                    </a:lnTo>
                    <a:cubicBezTo>
                      <a:pt x="33216" y="7367"/>
                      <a:pt x="33225" y="7359"/>
                      <a:pt x="33242" y="7359"/>
                    </a:cubicBezTo>
                    <a:cubicBezTo>
                      <a:pt x="33354" y="7333"/>
                      <a:pt x="33448" y="7316"/>
                      <a:pt x="33517" y="7307"/>
                    </a:cubicBezTo>
                    <a:cubicBezTo>
                      <a:pt x="33577" y="7290"/>
                      <a:pt x="33611" y="7281"/>
                      <a:pt x="33611" y="7281"/>
                    </a:cubicBezTo>
                    <a:lnTo>
                      <a:pt x="33500" y="7281"/>
                    </a:lnTo>
                    <a:cubicBezTo>
                      <a:pt x="33440" y="7281"/>
                      <a:pt x="33345" y="7298"/>
                      <a:pt x="33233" y="7307"/>
                    </a:cubicBezTo>
                    <a:cubicBezTo>
                      <a:pt x="33130" y="7316"/>
                      <a:pt x="32984" y="7333"/>
                      <a:pt x="32855" y="7359"/>
                    </a:cubicBezTo>
                    <a:cubicBezTo>
                      <a:pt x="32717" y="7393"/>
                      <a:pt x="32580" y="7427"/>
                      <a:pt x="32425" y="7453"/>
                    </a:cubicBezTo>
                    <a:cubicBezTo>
                      <a:pt x="32288" y="7496"/>
                      <a:pt x="32133" y="7539"/>
                      <a:pt x="32013" y="7582"/>
                    </a:cubicBezTo>
                    <a:cubicBezTo>
                      <a:pt x="31884" y="7625"/>
                      <a:pt x="31755" y="7677"/>
                      <a:pt x="31652" y="7720"/>
                    </a:cubicBezTo>
                    <a:cubicBezTo>
                      <a:pt x="31548" y="7763"/>
                      <a:pt x="31471" y="7806"/>
                      <a:pt x="31411" y="7840"/>
                    </a:cubicBezTo>
                    <a:cubicBezTo>
                      <a:pt x="31391" y="7851"/>
                      <a:pt x="31373" y="7860"/>
                      <a:pt x="31357" y="7866"/>
                    </a:cubicBezTo>
                    <a:lnTo>
                      <a:pt x="31357" y="7866"/>
                    </a:lnTo>
                    <a:lnTo>
                      <a:pt x="31411" y="7849"/>
                    </a:lnTo>
                    <a:cubicBezTo>
                      <a:pt x="31471" y="7831"/>
                      <a:pt x="31557" y="7806"/>
                      <a:pt x="31669" y="7763"/>
                    </a:cubicBezTo>
                    <a:cubicBezTo>
                      <a:pt x="31686" y="7754"/>
                      <a:pt x="31694" y="7754"/>
                      <a:pt x="31720" y="7745"/>
                    </a:cubicBezTo>
                    <a:lnTo>
                      <a:pt x="31720" y="7745"/>
                    </a:lnTo>
                    <a:cubicBezTo>
                      <a:pt x="31497" y="7874"/>
                      <a:pt x="31290" y="8021"/>
                      <a:pt x="31110" y="8218"/>
                    </a:cubicBezTo>
                    <a:cubicBezTo>
                      <a:pt x="31084" y="8167"/>
                      <a:pt x="31067" y="8098"/>
                      <a:pt x="31041" y="8038"/>
                    </a:cubicBezTo>
                    <a:cubicBezTo>
                      <a:pt x="30955" y="7788"/>
                      <a:pt x="30852" y="7453"/>
                      <a:pt x="30766" y="7109"/>
                    </a:cubicBezTo>
                    <a:cubicBezTo>
                      <a:pt x="30689" y="6765"/>
                      <a:pt x="30620" y="6413"/>
                      <a:pt x="30603" y="6147"/>
                    </a:cubicBezTo>
                    <a:cubicBezTo>
                      <a:pt x="30568" y="5871"/>
                      <a:pt x="30568" y="5691"/>
                      <a:pt x="30568" y="5691"/>
                    </a:cubicBezTo>
                    <a:cubicBezTo>
                      <a:pt x="30568" y="5691"/>
                      <a:pt x="30551" y="5871"/>
                      <a:pt x="30525" y="6147"/>
                    </a:cubicBezTo>
                    <a:cubicBezTo>
                      <a:pt x="30508" y="6413"/>
                      <a:pt x="30508" y="6774"/>
                      <a:pt x="30525" y="7144"/>
                    </a:cubicBezTo>
                    <a:cubicBezTo>
                      <a:pt x="30551" y="7505"/>
                      <a:pt x="30603" y="7874"/>
                      <a:pt x="30646" y="8141"/>
                    </a:cubicBezTo>
                    <a:cubicBezTo>
                      <a:pt x="30663" y="8253"/>
                      <a:pt x="30689" y="8339"/>
                      <a:pt x="30697" y="8407"/>
                    </a:cubicBezTo>
                    <a:lnTo>
                      <a:pt x="30654" y="8407"/>
                    </a:lnTo>
                    <a:cubicBezTo>
                      <a:pt x="30250" y="8407"/>
                      <a:pt x="29829" y="8468"/>
                      <a:pt x="29408" y="8562"/>
                    </a:cubicBezTo>
                    <a:cubicBezTo>
                      <a:pt x="29434" y="8553"/>
                      <a:pt x="29459" y="8536"/>
                      <a:pt x="29485" y="8536"/>
                    </a:cubicBezTo>
                    <a:cubicBezTo>
                      <a:pt x="29666" y="8485"/>
                      <a:pt x="29838" y="8433"/>
                      <a:pt x="29992" y="8399"/>
                    </a:cubicBezTo>
                    <a:cubicBezTo>
                      <a:pt x="30061" y="8382"/>
                      <a:pt x="30130" y="8364"/>
                      <a:pt x="30190" y="8356"/>
                    </a:cubicBezTo>
                    <a:cubicBezTo>
                      <a:pt x="30259" y="8347"/>
                      <a:pt x="30311" y="8339"/>
                      <a:pt x="30353" y="8321"/>
                    </a:cubicBezTo>
                    <a:cubicBezTo>
                      <a:pt x="30439" y="8313"/>
                      <a:pt x="30491" y="8304"/>
                      <a:pt x="30491" y="8304"/>
                    </a:cubicBezTo>
                    <a:lnTo>
                      <a:pt x="30491" y="8304"/>
                    </a:lnTo>
                    <a:cubicBezTo>
                      <a:pt x="30491" y="8304"/>
                      <a:pt x="30439" y="8304"/>
                      <a:pt x="30353" y="8313"/>
                    </a:cubicBezTo>
                    <a:cubicBezTo>
                      <a:pt x="30311" y="8313"/>
                      <a:pt x="30259" y="8321"/>
                      <a:pt x="30190" y="8321"/>
                    </a:cubicBezTo>
                    <a:cubicBezTo>
                      <a:pt x="30130" y="8321"/>
                      <a:pt x="30061" y="8339"/>
                      <a:pt x="29975" y="8347"/>
                    </a:cubicBezTo>
                    <a:cubicBezTo>
                      <a:pt x="29829" y="8364"/>
                      <a:pt x="29649" y="8399"/>
                      <a:pt x="29459" y="8450"/>
                    </a:cubicBezTo>
                    <a:cubicBezTo>
                      <a:pt x="29279" y="8511"/>
                      <a:pt x="29073" y="8571"/>
                      <a:pt x="28884" y="8639"/>
                    </a:cubicBezTo>
                    <a:cubicBezTo>
                      <a:pt x="28686" y="8708"/>
                      <a:pt x="28497" y="8794"/>
                      <a:pt x="28325" y="8872"/>
                    </a:cubicBezTo>
                    <a:cubicBezTo>
                      <a:pt x="28153" y="8949"/>
                      <a:pt x="27990" y="9035"/>
                      <a:pt x="27852" y="9112"/>
                    </a:cubicBezTo>
                    <a:cubicBezTo>
                      <a:pt x="27714" y="9172"/>
                      <a:pt x="27603" y="9241"/>
                      <a:pt x="27517" y="9284"/>
                    </a:cubicBezTo>
                    <a:cubicBezTo>
                      <a:pt x="27439" y="9327"/>
                      <a:pt x="27396" y="9353"/>
                      <a:pt x="27396" y="9353"/>
                    </a:cubicBezTo>
                    <a:cubicBezTo>
                      <a:pt x="27396" y="9353"/>
                      <a:pt x="27439" y="9336"/>
                      <a:pt x="27525" y="9301"/>
                    </a:cubicBezTo>
                    <a:cubicBezTo>
                      <a:pt x="27611" y="9267"/>
                      <a:pt x="27732" y="9215"/>
                      <a:pt x="27869" y="9155"/>
                    </a:cubicBezTo>
                    <a:cubicBezTo>
                      <a:pt x="27904" y="9138"/>
                      <a:pt x="27947" y="9121"/>
                      <a:pt x="27981" y="9112"/>
                    </a:cubicBezTo>
                    <a:lnTo>
                      <a:pt x="27981" y="9112"/>
                    </a:lnTo>
                    <a:cubicBezTo>
                      <a:pt x="27723" y="9250"/>
                      <a:pt x="27474" y="9422"/>
                      <a:pt x="27259" y="9602"/>
                    </a:cubicBezTo>
                    <a:cubicBezTo>
                      <a:pt x="27250" y="9559"/>
                      <a:pt x="27250" y="9508"/>
                      <a:pt x="27242" y="9456"/>
                    </a:cubicBezTo>
                    <a:cubicBezTo>
                      <a:pt x="27216" y="9319"/>
                      <a:pt x="27207" y="9147"/>
                      <a:pt x="27207" y="8958"/>
                    </a:cubicBezTo>
                    <a:cubicBezTo>
                      <a:pt x="27207" y="8777"/>
                      <a:pt x="27216" y="8588"/>
                      <a:pt x="27242" y="8390"/>
                    </a:cubicBezTo>
                    <a:cubicBezTo>
                      <a:pt x="27259" y="8192"/>
                      <a:pt x="27293" y="8003"/>
                      <a:pt x="27336" y="7831"/>
                    </a:cubicBezTo>
                    <a:cubicBezTo>
                      <a:pt x="27379" y="7651"/>
                      <a:pt x="27422" y="7488"/>
                      <a:pt x="27474" y="7350"/>
                    </a:cubicBezTo>
                    <a:cubicBezTo>
                      <a:pt x="27500" y="7273"/>
                      <a:pt x="27517" y="7221"/>
                      <a:pt x="27543" y="7152"/>
                    </a:cubicBezTo>
                    <a:cubicBezTo>
                      <a:pt x="27560" y="7101"/>
                      <a:pt x="27586" y="7049"/>
                      <a:pt x="27594" y="7015"/>
                    </a:cubicBezTo>
                    <a:cubicBezTo>
                      <a:pt x="27628" y="6937"/>
                      <a:pt x="27646" y="6886"/>
                      <a:pt x="27646" y="6886"/>
                    </a:cubicBezTo>
                    <a:lnTo>
                      <a:pt x="27646" y="6886"/>
                    </a:lnTo>
                    <a:cubicBezTo>
                      <a:pt x="27646" y="6886"/>
                      <a:pt x="27628" y="6929"/>
                      <a:pt x="27568" y="7006"/>
                    </a:cubicBezTo>
                    <a:cubicBezTo>
                      <a:pt x="27551" y="7041"/>
                      <a:pt x="27517" y="7092"/>
                      <a:pt x="27500" y="7144"/>
                    </a:cubicBezTo>
                    <a:cubicBezTo>
                      <a:pt x="27465" y="7195"/>
                      <a:pt x="27431" y="7255"/>
                      <a:pt x="27396" y="7324"/>
                    </a:cubicBezTo>
                    <a:cubicBezTo>
                      <a:pt x="27328" y="7453"/>
                      <a:pt x="27259" y="7617"/>
                      <a:pt x="27181" y="7797"/>
                    </a:cubicBezTo>
                    <a:cubicBezTo>
                      <a:pt x="27121" y="7969"/>
                      <a:pt x="27053" y="8167"/>
                      <a:pt x="27001" y="8373"/>
                    </a:cubicBezTo>
                    <a:cubicBezTo>
                      <a:pt x="26949" y="8562"/>
                      <a:pt x="26915" y="8768"/>
                      <a:pt x="26881" y="8958"/>
                    </a:cubicBezTo>
                    <a:cubicBezTo>
                      <a:pt x="26863" y="9155"/>
                      <a:pt x="26838" y="9327"/>
                      <a:pt x="26838" y="9482"/>
                    </a:cubicBezTo>
                    <a:lnTo>
                      <a:pt x="26838" y="9697"/>
                    </a:lnTo>
                    <a:lnTo>
                      <a:pt x="26838" y="9800"/>
                    </a:lnTo>
                    <a:lnTo>
                      <a:pt x="26580" y="9800"/>
                    </a:lnTo>
                    <a:cubicBezTo>
                      <a:pt x="26597" y="9800"/>
                      <a:pt x="26606" y="9783"/>
                      <a:pt x="26614" y="9783"/>
                    </a:cubicBezTo>
                    <a:cubicBezTo>
                      <a:pt x="26657" y="9774"/>
                      <a:pt x="26692" y="9766"/>
                      <a:pt x="26692" y="9766"/>
                    </a:cubicBezTo>
                    <a:lnTo>
                      <a:pt x="26614" y="9766"/>
                    </a:lnTo>
                    <a:cubicBezTo>
                      <a:pt x="26563" y="9766"/>
                      <a:pt x="26494" y="9774"/>
                      <a:pt x="26408" y="9783"/>
                    </a:cubicBezTo>
                    <a:cubicBezTo>
                      <a:pt x="26322" y="9800"/>
                      <a:pt x="26227" y="9809"/>
                      <a:pt x="26133" y="9826"/>
                    </a:cubicBezTo>
                    <a:lnTo>
                      <a:pt x="25806" y="9895"/>
                    </a:lnTo>
                    <a:cubicBezTo>
                      <a:pt x="25703" y="9929"/>
                      <a:pt x="25591" y="9946"/>
                      <a:pt x="25497" y="9980"/>
                    </a:cubicBezTo>
                    <a:cubicBezTo>
                      <a:pt x="25402" y="10015"/>
                      <a:pt x="25308" y="10041"/>
                      <a:pt x="25230" y="10075"/>
                    </a:cubicBezTo>
                    <a:cubicBezTo>
                      <a:pt x="25153" y="10109"/>
                      <a:pt x="25093" y="10127"/>
                      <a:pt x="25041" y="10152"/>
                    </a:cubicBezTo>
                    <a:lnTo>
                      <a:pt x="24981" y="10187"/>
                    </a:lnTo>
                    <a:cubicBezTo>
                      <a:pt x="24981" y="10187"/>
                      <a:pt x="25015" y="10170"/>
                      <a:pt x="25058" y="10170"/>
                    </a:cubicBezTo>
                    <a:cubicBezTo>
                      <a:pt x="25101" y="10161"/>
                      <a:pt x="25179" y="10152"/>
                      <a:pt x="25247" y="10127"/>
                    </a:cubicBezTo>
                    <a:cubicBezTo>
                      <a:pt x="25273" y="10118"/>
                      <a:pt x="25299" y="10118"/>
                      <a:pt x="25325" y="10109"/>
                    </a:cubicBezTo>
                    <a:lnTo>
                      <a:pt x="25325" y="10109"/>
                    </a:lnTo>
                    <a:cubicBezTo>
                      <a:pt x="25144" y="10195"/>
                      <a:pt x="24972" y="10290"/>
                      <a:pt x="24818" y="10410"/>
                    </a:cubicBezTo>
                    <a:cubicBezTo>
                      <a:pt x="24826" y="10299"/>
                      <a:pt x="24843" y="10170"/>
                      <a:pt x="24861" y="10041"/>
                    </a:cubicBezTo>
                    <a:cubicBezTo>
                      <a:pt x="24912" y="9740"/>
                      <a:pt x="24998" y="9439"/>
                      <a:pt x="24998" y="9439"/>
                    </a:cubicBezTo>
                    <a:lnTo>
                      <a:pt x="24998" y="9439"/>
                    </a:lnTo>
                    <a:cubicBezTo>
                      <a:pt x="24998" y="9439"/>
                      <a:pt x="24843" y="9714"/>
                      <a:pt x="24723" y="9998"/>
                    </a:cubicBezTo>
                    <a:cubicBezTo>
                      <a:pt x="24697" y="10041"/>
                      <a:pt x="24689" y="10084"/>
                      <a:pt x="24671" y="10127"/>
                    </a:cubicBezTo>
                    <a:cubicBezTo>
                      <a:pt x="24766" y="8811"/>
                      <a:pt x="25239" y="7522"/>
                      <a:pt x="26047" y="6465"/>
                    </a:cubicBezTo>
                    <a:cubicBezTo>
                      <a:pt x="26606" y="6327"/>
                      <a:pt x="27147" y="6172"/>
                      <a:pt x="27697" y="5992"/>
                    </a:cubicBezTo>
                    <a:lnTo>
                      <a:pt x="27697" y="5992"/>
                    </a:lnTo>
                    <a:cubicBezTo>
                      <a:pt x="27689" y="6069"/>
                      <a:pt x="27663" y="6164"/>
                      <a:pt x="27654" y="6250"/>
                    </a:cubicBezTo>
                    <a:cubicBezTo>
                      <a:pt x="27620" y="6499"/>
                      <a:pt x="27603" y="6748"/>
                      <a:pt x="27603" y="6748"/>
                    </a:cubicBezTo>
                    <a:cubicBezTo>
                      <a:pt x="27603" y="6748"/>
                      <a:pt x="27637" y="6525"/>
                      <a:pt x="27723" y="6284"/>
                    </a:cubicBezTo>
                    <a:cubicBezTo>
                      <a:pt x="27766" y="6147"/>
                      <a:pt x="27818" y="6018"/>
                      <a:pt x="27861" y="5932"/>
                    </a:cubicBezTo>
                    <a:cubicBezTo>
                      <a:pt x="28617" y="5674"/>
                      <a:pt x="29339" y="5364"/>
                      <a:pt x="30053" y="5003"/>
                    </a:cubicBezTo>
                    <a:cubicBezTo>
                      <a:pt x="30061" y="5098"/>
                      <a:pt x="30078" y="5244"/>
                      <a:pt x="30104" y="5381"/>
                    </a:cubicBezTo>
                    <a:cubicBezTo>
                      <a:pt x="30147" y="5639"/>
                      <a:pt x="30233" y="5889"/>
                      <a:pt x="30233" y="5889"/>
                    </a:cubicBezTo>
                    <a:cubicBezTo>
                      <a:pt x="30233" y="5889"/>
                      <a:pt x="30207" y="5631"/>
                      <a:pt x="30207" y="5373"/>
                    </a:cubicBezTo>
                    <a:cubicBezTo>
                      <a:pt x="30207" y="5184"/>
                      <a:pt x="30216" y="5003"/>
                      <a:pt x="30225" y="4917"/>
                    </a:cubicBezTo>
                    <a:cubicBezTo>
                      <a:pt x="30852" y="4599"/>
                      <a:pt x="31454" y="4238"/>
                      <a:pt x="32030" y="3860"/>
                    </a:cubicBezTo>
                    <a:close/>
                    <a:moveTo>
                      <a:pt x="20330" y="3997"/>
                    </a:moveTo>
                    <a:cubicBezTo>
                      <a:pt x="20064" y="4634"/>
                      <a:pt x="20038" y="5364"/>
                      <a:pt x="20253" y="6018"/>
                    </a:cubicBezTo>
                    <a:cubicBezTo>
                      <a:pt x="20433" y="6551"/>
                      <a:pt x="20777" y="7041"/>
                      <a:pt x="21224" y="7393"/>
                    </a:cubicBezTo>
                    <a:cubicBezTo>
                      <a:pt x="21095" y="7359"/>
                      <a:pt x="20941" y="7307"/>
                      <a:pt x="20795" y="7238"/>
                    </a:cubicBezTo>
                    <a:cubicBezTo>
                      <a:pt x="20597" y="7152"/>
                      <a:pt x="20408" y="7041"/>
                      <a:pt x="20279" y="6937"/>
                    </a:cubicBezTo>
                    <a:cubicBezTo>
                      <a:pt x="20150" y="6843"/>
                      <a:pt x="20064" y="6766"/>
                      <a:pt x="20064" y="6765"/>
                    </a:cubicBezTo>
                    <a:lnTo>
                      <a:pt x="20064" y="6765"/>
                    </a:lnTo>
                    <a:cubicBezTo>
                      <a:pt x="20064" y="6766"/>
                      <a:pt x="20124" y="6851"/>
                      <a:pt x="20244" y="6972"/>
                    </a:cubicBezTo>
                    <a:cubicBezTo>
                      <a:pt x="20365" y="7092"/>
                      <a:pt x="20537" y="7238"/>
                      <a:pt x="20726" y="7367"/>
                    </a:cubicBezTo>
                    <a:cubicBezTo>
                      <a:pt x="20769" y="7393"/>
                      <a:pt x="20803" y="7427"/>
                      <a:pt x="20846" y="7445"/>
                    </a:cubicBezTo>
                    <a:cubicBezTo>
                      <a:pt x="20717" y="7453"/>
                      <a:pt x="20562" y="7479"/>
                      <a:pt x="20425" y="7513"/>
                    </a:cubicBezTo>
                    <a:cubicBezTo>
                      <a:pt x="20287" y="7548"/>
                      <a:pt x="20150" y="7599"/>
                      <a:pt x="20029" y="7651"/>
                    </a:cubicBezTo>
                    <a:cubicBezTo>
                      <a:pt x="19901" y="7702"/>
                      <a:pt x="19789" y="7771"/>
                      <a:pt x="19703" y="7831"/>
                    </a:cubicBezTo>
                    <a:cubicBezTo>
                      <a:pt x="19608" y="7883"/>
                      <a:pt x="19548" y="7952"/>
                      <a:pt x="19505" y="7995"/>
                    </a:cubicBezTo>
                    <a:cubicBezTo>
                      <a:pt x="19462" y="8038"/>
                      <a:pt x="19428" y="8055"/>
                      <a:pt x="19428" y="8055"/>
                    </a:cubicBezTo>
                    <a:cubicBezTo>
                      <a:pt x="19428" y="8055"/>
                      <a:pt x="19462" y="8046"/>
                      <a:pt x="19514" y="8029"/>
                    </a:cubicBezTo>
                    <a:cubicBezTo>
                      <a:pt x="19565" y="8003"/>
                      <a:pt x="19651" y="7969"/>
                      <a:pt x="19746" y="7926"/>
                    </a:cubicBezTo>
                    <a:cubicBezTo>
                      <a:pt x="19822" y="7903"/>
                      <a:pt x="19912" y="7873"/>
                      <a:pt x="20004" y="7837"/>
                    </a:cubicBezTo>
                    <a:lnTo>
                      <a:pt x="20004" y="7837"/>
                    </a:lnTo>
                    <a:cubicBezTo>
                      <a:pt x="19983" y="7847"/>
                      <a:pt x="19963" y="7860"/>
                      <a:pt x="19935" y="7866"/>
                    </a:cubicBezTo>
                    <a:cubicBezTo>
                      <a:pt x="19806" y="7926"/>
                      <a:pt x="19677" y="7995"/>
                      <a:pt x="19574" y="8098"/>
                    </a:cubicBezTo>
                    <a:cubicBezTo>
                      <a:pt x="19514" y="8167"/>
                      <a:pt x="19471" y="8270"/>
                      <a:pt x="19462" y="8382"/>
                    </a:cubicBezTo>
                    <a:cubicBezTo>
                      <a:pt x="19436" y="8347"/>
                      <a:pt x="19402" y="8304"/>
                      <a:pt x="19376" y="8261"/>
                    </a:cubicBezTo>
                    <a:cubicBezTo>
                      <a:pt x="19256" y="8089"/>
                      <a:pt x="19127" y="7840"/>
                      <a:pt x="19041" y="7582"/>
                    </a:cubicBezTo>
                    <a:cubicBezTo>
                      <a:pt x="18946" y="7324"/>
                      <a:pt x="18886" y="7049"/>
                      <a:pt x="18869" y="6834"/>
                    </a:cubicBezTo>
                    <a:cubicBezTo>
                      <a:pt x="18860" y="6722"/>
                      <a:pt x="18860" y="6637"/>
                      <a:pt x="18860" y="6576"/>
                    </a:cubicBezTo>
                    <a:lnTo>
                      <a:pt x="18860" y="6482"/>
                    </a:lnTo>
                    <a:cubicBezTo>
                      <a:pt x="18860" y="6482"/>
                      <a:pt x="18860" y="6508"/>
                      <a:pt x="18843" y="6576"/>
                    </a:cubicBezTo>
                    <a:cubicBezTo>
                      <a:pt x="18835" y="6637"/>
                      <a:pt x="18835" y="6722"/>
                      <a:pt x="18826" y="6834"/>
                    </a:cubicBezTo>
                    <a:cubicBezTo>
                      <a:pt x="18817" y="7049"/>
                      <a:pt x="18835" y="7333"/>
                      <a:pt x="18903" y="7617"/>
                    </a:cubicBezTo>
                    <a:cubicBezTo>
                      <a:pt x="18964" y="7900"/>
                      <a:pt x="19058" y="8175"/>
                      <a:pt x="19170" y="8373"/>
                    </a:cubicBezTo>
                    <a:cubicBezTo>
                      <a:pt x="19204" y="8442"/>
                      <a:pt x="19230" y="8502"/>
                      <a:pt x="19264" y="8553"/>
                    </a:cubicBezTo>
                    <a:cubicBezTo>
                      <a:pt x="19032" y="8562"/>
                      <a:pt x="18800" y="8605"/>
                      <a:pt x="18577" y="8674"/>
                    </a:cubicBezTo>
                    <a:cubicBezTo>
                      <a:pt x="18620" y="8648"/>
                      <a:pt x="18654" y="8639"/>
                      <a:pt x="18697" y="8614"/>
                    </a:cubicBezTo>
                    <a:cubicBezTo>
                      <a:pt x="18817" y="8562"/>
                      <a:pt x="18912" y="8519"/>
                      <a:pt x="18989" y="8485"/>
                    </a:cubicBezTo>
                    <a:cubicBezTo>
                      <a:pt x="19058" y="8459"/>
                      <a:pt x="19092" y="8433"/>
                      <a:pt x="19092" y="8433"/>
                    </a:cubicBezTo>
                    <a:lnTo>
                      <a:pt x="19092" y="8433"/>
                    </a:lnTo>
                    <a:cubicBezTo>
                      <a:pt x="19092" y="8433"/>
                      <a:pt x="19049" y="8433"/>
                      <a:pt x="18972" y="8442"/>
                    </a:cubicBezTo>
                    <a:cubicBezTo>
                      <a:pt x="18903" y="8459"/>
                      <a:pt x="18792" y="8468"/>
                      <a:pt x="18663" y="8511"/>
                    </a:cubicBezTo>
                    <a:cubicBezTo>
                      <a:pt x="18534" y="8545"/>
                      <a:pt x="18388" y="8588"/>
                      <a:pt x="18233" y="8648"/>
                    </a:cubicBezTo>
                    <a:cubicBezTo>
                      <a:pt x="18087" y="8717"/>
                      <a:pt x="17923" y="8786"/>
                      <a:pt x="17760" y="8863"/>
                    </a:cubicBezTo>
                    <a:cubicBezTo>
                      <a:pt x="17614" y="8949"/>
                      <a:pt x="17459" y="9043"/>
                      <a:pt x="17322" y="9147"/>
                    </a:cubicBezTo>
                    <a:cubicBezTo>
                      <a:pt x="17184" y="9241"/>
                      <a:pt x="17072" y="9344"/>
                      <a:pt x="16978" y="9430"/>
                    </a:cubicBezTo>
                    <a:cubicBezTo>
                      <a:pt x="16883" y="9516"/>
                      <a:pt x="16806" y="9602"/>
                      <a:pt x="16754" y="9662"/>
                    </a:cubicBezTo>
                    <a:cubicBezTo>
                      <a:pt x="16694" y="9723"/>
                      <a:pt x="16677" y="9757"/>
                      <a:pt x="16677" y="9757"/>
                    </a:cubicBezTo>
                    <a:lnTo>
                      <a:pt x="16772" y="9688"/>
                    </a:lnTo>
                    <a:cubicBezTo>
                      <a:pt x="16840" y="9645"/>
                      <a:pt x="16935" y="9594"/>
                      <a:pt x="17038" y="9516"/>
                    </a:cubicBezTo>
                    <a:cubicBezTo>
                      <a:pt x="17141" y="9447"/>
                      <a:pt x="17270" y="9379"/>
                      <a:pt x="17399" y="9293"/>
                    </a:cubicBezTo>
                    <a:lnTo>
                      <a:pt x="17399" y="9293"/>
                    </a:lnTo>
                    <a:cubicBezTo>
                      <a:pt x="17158" y="9473"/>
                      <a:pt x="16952" y="9688"/>
                      <a:pt x="16772" y="9929"/>
                    </a:cubicBezTo>
                    <a:cubicBezTo>
                      <a:pt x="16711" y="9972"/>
                      <a:pt x="16651" y="10015"/>
                      <a:pt x="16591" y="10058"/>
                    </a:cubicBezTo>
                    <a:cubicBezTo>
                      <a:pt x="16565" y="9989"/>
                      <a:pt x="16548" y="9895"/>
                      <a:pt x="16514" y="9791"/>
                    </a:cubicBezTo>
                    <a:cubicBezTo>
                      <a:pt x="16462" y="9542"/>
                      <a:pt x="16410" y="9207"/>
                      <a:pt x="16393" y="8863"/>
                    </a:cubicBezTo>
                    <a:cubicBezTo>
                      <a:pt x="16385" y="8519"/>
                      <a:pt x="16410" y="8184"/>
                      <a:pt x="16445" y="7926"/>
                    </a:cubicBezTo>
                    <a:cubicBezTo>
                      <a:pt x="16471" y="7797"/>
                      <a:pt x="16488" y="7694"/>
                      <a:pt x="16514" y="7625"/>
                    </a:cubicBezTo>
                    <a:cubicBezTo>
                      <a:pt x="16539" y="7548"/>
                      <a:pt x="16548" y="7505"/>
                      <a:pt x="16548" y="7505"/>
                    </a:cubicBezTo>
                    <a:lnTo>
                      <a:pt x="16548" y="7505"/>
                    </a:lnTo>
                    <a:cubicBezTo>
                      <a:pt x="16548" y="7505"/>
                      <a:pt x="16531" y="7548"/>
                      <a:pt x="16505" y="7617"/>
                    </a:cubicBezTo>
                    <a:cubicBezTo>
                      <a:pt x="16479" y="7694"/>
                      <a:pt x="16445" y="7788"/>
                      <a:pt x="16419" y="7917"/>
                    </a:cubicBezTo>
                    <a:cubicBezTo>
                      <a:pt x="16350" y="8167"/>
                      <a:pt x="16290" y="8511"/>
                      <a:pt x="16256" y="8863"/>
                    </a:cubicBezTo>
                    <a:cubicBezTo>
                      <a:pt x="16230" y="9207"/>
                      <a:pt x="16247" y="9559"/>
                      <a:pt x="16290" y="9826"/>
                    </a:cubicBezTo>
                    <a:cubicBezTo>
                      <a:pt x="16299" y="9955"/>
                      <a:pt x="16316" y="10066"/>
                      <a:pt x="16342" y="10144"/>
                    </a:cubicBezTo>
                    <a:cubicBezTo>
                      <a:pt x="16342" y="10161"/>
                      <a:pt x="16350" y="10170"/>
                      <a:pt x="16350" y="10195"/>
                    </a:cubicBezTo>
                    <a:cubicBezTo>
                      <a:pt x="16198" y="10212"/>
                      <a:pt x="16020" y="10246"/>
                      <a:pt x="15874" y="10297"/>
                    </a:cubicBezTo>
                    <a:lnTo>
                      <a:pt x="15874" y="10297"/>
                    </a:lnTo>
                    <a:cubicBezTo>
                      <a:pt x="15896" y="10289"/>
                      <a:pt x="15904" y="10281"/>
                      <a:pt x="15912" y="10273"/>
                    </a:cubicBezTo>
                    <a:cubicBezTo>
                      <a:pt x="15963" y="10238"/>
                      <a:pt x="16006" y="10195"/>
                      <a:pt x="16032" y="10170"/>
                    </a:cubicBezTo>
                    <a:cubicBezTo>
                      <a:pt x="16058" y="10152"/>
                      <a:pt x="16075" y="10127"/>
                      <a:pt x="16075" y="10127"/>
                    </a:cubicBezTo>
                    <a:lnTo>
                      <a:pt x="16075" y="10127"/>
                    </a:lnTo>
                    <a:cubicBezTo>
                      <a:pt x="16075" y="10127"/>
                      <a:pt x="16049" y="10127"/>
                      <a:pt x="16006" y="10144"/>
                    </a:cubicBezTo>
                    <a:cubicBezTo>
                      <a:pt x="15981" y="10152"/>
                      <a:pt x="15912" y="10152"/>
                      <a:pt x="15860" y="10178"/>
                    </a:cubicBezTo>
                    <a:cubicBezTo>
                      <a:pt x="15792" y="10195"/>
                      <a:pt x="15723" y="10204"/>
                      <a:pt x="15654" y="10247"/>
                    </a:cubicBezTo>
                    <a:cubicBezTo>
                      <a:pt x="15577" y="10281"/>
                      <a:pt x="15508" y="10324"/>
                      <a:pt x="15431" y="10359"/>
                    </a:cubicBezTo>
                    <a:cubicBezTo>
                      <a:pt x="15353" y="10402"/>
                      <a:pt x="15293" y="10453"/>
                      <a:pt x="15224" y="10496"/>
                    </a:cubicBezTo>
                    <a:cubicBezTo>
                      <a:pt x="15362" y="9499"/>
                      <a:pt x="16350" y="7281"/>
                      <a:pt x="16643" y="6662"/>
                    </a:cubicBezTo>
                    <a:cubicBezTo>
                      <a:pt x="17932" y="5923"/>
                      <a:pt x="19144" y="5003"/>
                      <a:pt x="20330" y="3997"/>
                    </a:cubicBezTo>
                    <a:close/>
                    <a:moveTo>
                      <a:pt x="15766" y="10625"/>
                    </a:moveTo>
                    <a:cubicBezTo>
                      <a:pt x="15379" y="10909"/>
                      <a:pt x="14992" y="11175"/>
                      <a:pt x="14605" y="11442"/>
                    </a:cubicBezTo>
                    <a:cubicBezTo>
                      <a:pt x="14631" y="11296"/>
                      <a:pt x="14657" y="11141"/>
                      <a:pt x="14700" y="11003"/>
                    </a:cubicBezTo>
                    <a:cubicBezTo>
                      <a:pt x="14708" y="11021"/>
                      <a:pt x="14717" y="11038"/>
                      <a:pt x="14743" y="11046"/>
                    </a:cubicBezTo>
                    <a:cubicBezTo>
                      <a:pt x="14786" y="11064"/>
                      <a:pt x="14829" y="11081"/>
                      <a:pt x="14880" y="11081"/>
                    </a:cubicBezTo>
                    <a:cubicBezTo>
                      <a:pt x="14949" y="11081"/>
                      <a:pt x="15001" y="11055"/>
                      <a:pt x="15052" y="11021"/>
                    </a:cubicBezTo>
                    <a:cubicBezTo>
                      <a:pt x="15293" y="10849"/>
                      <a:pt x="15525" y="10720"/>
                      <a:pt x="15766" y="10625"/>
                    </a:cubicBezTo>
                    <a:close/>
                    <a:moveTo>
                      <a:pt x="38159" y="11725"/>
                    </a:moveTo>
                    <a:cubicBezTo>
                      <a:pt x="38296" y="11725"/>
                      <a:pt x="38434" y="11743"/>
                      <a:pt x="38571" y="11777"/>
                    </a:cubicBezTo>
                    <a:cubicBezTo>
                      <a:pt x="38159" y="11837"/>
                      <a:pt x="37738" y="11915"/>
                      <a:pt x="37308" y="12001"/>
                    </a:cubicBezTo>
                    <a:cubicBezTo>
                      <a:pt x="37454" y="11880"/>
                      <a:pt x="37617" y="11811"/>
                      <a:pt x="37781" y="11768"/>
                    </a:cubicBezTo>
                    <a:cubicBezTo>
                      <a:pt x="37901" y="11734"/>
                      <a:pt x="38030" y="11725"/>
                      <a:pt x="38159" y="11725"/>
                    </a:cubicBezTo>
                    <a:close/>
                    <a:moveTo>
                      <a:pt x="37299" y="8915"/>
                    </a:moveTo>
                    <a:lnTo>
                      <a:pt x="37299" y="8915"/>
                    </a:lnTo>
                    <a:cubicBezTo>
                      <a:pt x="37282" y="9009"/>
                      <a:pt x="37265" y="9172"/>
                      <a:pt x="37256" y="9336"/>
                    </a:cubicBezTo>
                    <a:cubicBezTo>
                      <a:pt x="37239" y="9594"/>
                      <a:pt x="37273" y="9843"/>
                      <a:pt x="37273" y="9843"/>
                    </a:cubicBezTo>
                    <a:cubicBezTo>
                      <a:pt x="37273" y="9843"/>
                      <a:pt x="37282" y="9585"/>
                      <a:pt x="37351" y="9344"/>
                    </a:cubicBezTo>
                    <a:cubicBezTo>
                      <a:pt x="37368" y="9267"/>
                      <a:pt x="37394" y="9181"/>
                      <a:pt x="37411" y="9121"/>
                    </a:cubicBezTo>
                    <a:cubicBezTo>
                      <a:pt x="37480" y="10066"/>
                      <a:pt x="38245" y="10763"/>
                      <a:pt x="38872" y="11511"/>
                    </a:cubicBezTo>
                    <a:cubicBezTo>
                      <a:pt x="38907" y="11554"/>
                      <a:pt x="38958" y="11605"/>
                      <a:pt x="38993" y="11622"/>
                    </a:cubicBezTo>
                    <a:cubicBezTo>
                      <a:pt x="38761" y="11519"/>
                      <a:pt x="38503" y="11450"/>
                      <a:pt x="38245" y="11442"/>
                    </a:cubicBezTo>
                    <a:cubicBezTo>
                      <a:pt x="38314" y="11433"/>
                      <a:pt x="38382" y="11433"/>
                      <a:pt x="38425" y="11433"/>
                    </a:cubicBezTo>
                    <a:lnTo>
                      <a:pt x="38503" y="11433"/>
                    </a:lnTo>
                    <a:cubicBezTo>
                      <a:pt x="38503" y="11433"/>
                      <a:pt x="38468" y="11433"/>
                      <a:pt x="38425" y="11425"/>
                    </a:cubicBezTo>
                    <a:cubicBezTo>
                      <a:pt x="38374" y="11407"/>
                      <a:pt x="38305" y="11399"/>
                      <a:pt x="38219" y="11399"/>
                    </a:cubicBezTo>
                    <a:cubicBezTo>
                      <a:pt x="38133" y="11399"/>
                      <a:pt x="38038" y="11399"/>
                      <a:pt x="37927" y="11407"/>
                    </a:cubicBezTo>
                    <a:cubicBezTo>
                      <a:pt x="37824" y="11425"/>
                      <a:pt x="37712" y="11450"/>
                      <a:pt x="37609" y="11476"/>
                    </a:cubicBezTo>
                    <a:cubicBezTo>
                      <a:pt x="37497" y="11511"/>
                      <a:pt x="37394" y="11554"/>
                      <a:pt x="37299" y="11597"/>
                    </a:cubicBezTo>
                    <a:cubicBezTo>
                      <a:pt x="37196" y="11640"/>
                      <a:pt x="37110" y="11691"/>
                      <a:pt x="37050" y="11743"/>
                    </a:cubicBezTo>
                    <a:cubicBezTo>
                      <a:pt x="36973" y="11786"/>
                      <a:pt x="36930" y="11837"/>
                      <a:pt x="36887" y="11872"/>
                    </a:cubicBezTo>
                    <a:lnTo>
                      <a:pt x="36835" y="11923"/>
                    </a:lnTo>
                    <a:cubicBezTo>
                      <a:pt x="36835" y="11923"/>
                      <a:pt x="36852" y="11915"/>
                      <a:pt x="36895" y="11880"/>
                    </a:cubicBezTo>
                    <a:cubicBezTo>
                      <a:pt x="36938" y="11863"/>
                      <a:pt x="37007" y="11829"/>
                      <a:pt x="37067" y="11786"/>
                    </a:cubicBezTo>
                    <a:cubicBezTo>
                      <a:pt x="37101" y="11768"/>
                      <a:pt x="37136" y="11751"/>
                      <a:pt x="37170" y="11734"/>
                    </a:cubicBezTo>
                    <a:lnTo>
                      <a:pt x="37170" y="11734"/>
                    </a:lnTo>
                    <a:cubicBezTo>
                      <a:pt x="36998" y="11854"/>
                      <a:pt x="36844" y="12009"/>
                      <a:pt x="36706" y="12172"/>
                    </a:cubicBezTo>
                    <a:cubicBezTo>
                      <a:pt x="36672" y="12130"/>
                      <a:pt x="36654" y="12078"/>
                      <a:pt x="36612" y="12026"/>
                    </a:cubicBezTo>
                    <a:cubicBezTo>
                      <a:pt x="36500" y="11837"/>
                      <a:pt x="36379" y="11579"/>
                      <a:pt x="36285" y="11313"/>
                    </a:cubicBezTo>
                    <a:cubicBezTo>
                      <a:pt x="36190" y="11046"/>
                      <a:pt x="36122" y="10763"/>
                      <a:pt x="36096" y="10548"/>
                    </a:cubicBezTo>
                    <a:cubicBezTo>
                      <a:pt x="36061" y="10333"/>
                      <a:pt x="36053" y="10195"/>
                      <a:pt x="36053" y="10195"/>
                    </a:cubicBezTo>
                    <a:lnTo>
                      <a:pt x="36053" y="10290"/>
                    </a:lnTo>
                    <a:lnTo>
                      <a:pt x="36053" y="10548"/>
                    </a:lnTo>
                    <a:cubicBezTo>
                      <a:pt x="36061" y="10763"/>
                      <a:pt x="36096" y="11055"/>
                      <a:pt x="36147" y="11347"/>
                    </a:cubicBezTo>
                    <a:cubicBezTo>
                      <a:pt x="36207" y="11640"/>
                      <a:pt x="36311" y="11915"/>
                      <a:pt x="36397" y="12121"/>
                    </a:cubicBezTo>
                    <a:lnTo>
                      <a:pt x="36397" y="12130"/>
                    </a:lnTo>
                    <a:cubicBezTo>
                      <a:pt x="36104" y="12052"/>
                      <a:pt x="35812" y="12009"/>
                      <a:pt x="35520" y="12009"/>
                    </a:cubicBezTo>
                    <a:cubicBezTo>
                      <a:pt x="35597" y="12001"/>
                      <a:pt x="35675" y="12001"/>
                      <a:pt x="35735" y="11992"/>
                    </a:cubicBezTo>
                    <a:cubicBezTo>
                      <a:pt x="35846" y="11983"/>
                      <a:pt x="35932" y="11983"/>
                      <a:pt x="35984" y="11983"/>
                    </a:cubicBezTo>
                    <a:cubicBezTo>
                      <a:pt x="36053" y="11983"/>
                      <a:pt x="36079" y="11966"/>
                      <a:pt x="36079" y="11966"/>
                    </a:cubicBezTo>
                    <a:cubicBezTo>
                      <a:pt x="36079" y="11966"/>
                      <a:pt x="36053" y="11966"/>
                      <a:pt x="35984" y="11958"/>
                    </a:cubicBezTo>
                    <a:cubicBezTo>
                      <a:pt x="35924" y="11949"/>
                      <a:pt x="35838" y="11940"/>
                      <a:pt x="35735" y="11940"/>
                    </a:cubicBezTo>
                    <a:cubicBezTo>
                      <a:pt x="35666" y="11940"/>
                      <a:pt x="35590" y="11933"/>
                      <a:pt x="35508" y="11933"/>
                    </a:cubicBezTo>
                    <a:cubicBezTo>
                      <a:pt x="35467" y="11933"/>
                      <a:pt x="35425" y="11935"/>
                      <a:pt x="35382" y="11940"/>
                    </a:cubicBezTo>
                    <a:cubicBezTo>
                      <a:pt x="35253" y="11949"/>
                      <a:pt x="35116" y="11958"/>
                      <a:pt x="34978" y="11975"/>
                    </a:cubicBezTo>
                    <a:cubicBezTo>
                      <a:pt x="34832" y="12001"/>
                      <a:pt x="34695" y="12035"/>
                      <a:pt x="34574" y="12052"/>
                    </a:cubicBezTo>
                    <a:cubicBezTo>
                      <a:pt x="34445" y="12087"/>
                      <a:pt x="34334" y="12121"/>
                      <a:pt x="34230" y="12147"/>
                    </a:cubicBezTo>
                    <a:cubicBezTo>
                      <a:pt x="34144" y="12181"/>
                      <a:pt x="34076" y="12207"/>
                      <a:pt x="34015" y="12233"/>
                    </a:cubicBezTo>
                    <a:cubicBezTo>
                      <a:pt x="33878" y="11846"/>
                      <a:pt x="33560" y="10917"/>
                      <a:pt x="33525" y="10023"/>
                    </a:cubicBezTo>
                    <a:cubicBezTo>
                      <a:pt x="33534" y="9998"/>
                      <a:pt x="33543" y="9989"/>
                      <a:pt x="33568" y="9972"/>
                    </a:cubicBezTo>
                    <a:cubicBezTo>
                      <a:pt x="34806" y="9628"/>
                      <a:pt x="36053" y="9301"/>
                      <a:pt x="37299" y="8915"/>
                    </a:cubicBezTo>
                    <a:close/>
                    <a:moveTo>
                      <a:pt x="34566" y="12138"/>
                    </a:moveTo>
                    <a:cubicBezTo>
                      <a:pt x="34394" y="12181"/>
                      <a:pt x="34230" y="12250"/>
                      <a:pt x="34067" y="12327"/>
                    </a:cubicBezTo>
                    <a:cubicBezTo>
                      <a:pt x="34058" y="12310"/>
                      <a:pt x="34050" y="12293"/>
                      <a:pt x="34041" y="12258"/>
                    </a:cubicBezTo>
                    <a:cubicBezTo>
                      <a:pt x="34093" y="12250"/>
                      <a:pt x="34179" y="12224"/>
                      <a:pt x="34265" y="12207"/>
                    </a:cubicBezTo>
                    <a:cubicBezTo>
                      <a:pt x="34351" y="12181"/>
                      <a:pt x="34462" y="12164"/>
                      <a:pt x="34566" y="12138"/>
                    </a:cubicBezTo>
                    <a:close/>
                    <a:moveTo>
                      <a:pt x="35511" y="12301"/>
                    </a:moveTo>
                    <a:cubicBezTo>
                      <a:pt x="35597" y="12301"/>
                      <a:pt x="35683" y="12301"/>
                      <a:pt x="35769" y="12310"/>
                    </a:cubicBezTo>
                    <a:cubicBezTo>
                      <a:pt x="35683" y="12336"/>
                      <a:pt x="35589" y="12353"/>
                      <a:pt x="35494" y="12379"/>
                    </a:cubicBezTo>
                    <a:cubicBezTo>
                      <a:pt x="35503" y="12353"/>
                      <a:pt x="35503" y="12327"/>
                      <a:pt x="35494" y="12301"/>
                    </a:cubicBezTo>
                    <a:close/>
                    <a:moveTo>
                      <a:pt x="24689" y="8459"/>
                    </a:moveTo>
                    <a:lnTo>
                      <a:pt x="24689" y="8459"/>
                    </a:lnTo>
                    <a:cubicBezTo>
                      <a:pt x="24465" y="9147"/>
                      <a:pt x="24345" y="9843"/>
                      <a:pt x="24345" y="10539"/>
                    </a:cubicBezTo>
                    <a:cubicBezTo>
                      <a:pt x="24345" y="10660"/>
                      <a:pt x="24414" y="10754"/>
                      <a:pt x="24517" y="10806"/>
                    </a:cubicBezTo>
                    <a:cubicBezTo>
                      <a:pt x="24551" y="10831"/>
                      <a:pt x="24594" y="10831"/>
                      <a:pt x="24637" y="10831"/>
                    </a:cubicBezTo>
                    <a:cubicBezTo>
                      <a:pt x="24706" y="10831"/>
                      <a:pt x="24775" y="10806"/>
                      <a:pt x="24835" y="10754"/>
                    </a:cubicBezTo>
                    <a:cubicBezTo>
                      <a:pt x="25290" y="10333"/>
                      <a:pt x="26012" y="10075"/>
                      <a:pt x="26726" y="10075"/>
                    </a:cubicBezTo>
                    <a:cubicBezTo>
                      <a:pt x="26820" y="10075"/>
                      <a:pt x="26924" y="10092"/>
                      <a:pt x="27010" y="10092"/>
                    </a:cubicBezTo>
                    <a:lnTo>
                      <a:pt x="27044" y="10092"/>
                    </a:lnTo>
                    <a:cubicBezTo>
                      <a:pt x="27121" y="10092"/>
                      <a:pt x="27181" y="10058"/>
                      <a:pt x="27242" y="10015"/>
                    </a:cubicBezTo>
                    <a:cubicBezTo>
                      <a:pt x="27714" y="9576"/>
                      <a:pt x="28316" y="9215"/>
                      <a:pt x="28978" y="8992"/>
                    </a:cubicBezTo>
                    <a:lnTo>
                      <a:pt x="28978" y="8992"/>
                    </a:lnTo>
                    <a:cubicBezTo>
                      <a:pt x="28978" y="9198"/>
                      <a:pt x="28970" y="9387"/>
                      <a:pt x="28970" y="9594"/>
                    </a:cubicBezTo>
                    <a:lnTo>
                      <a:pt x="28798" y="9671"/>
                    </a:lnTo>
                    <a:cubicBezTo>
                      <a:pt x="27388" y="10161"/>
                      <a:pt x="25969" y="10625"/>
                      <a:pt x="24560" y="11064"/>
                    </a:cubicBezTo>
                    <a:cubicBezTo>
                      <a:pt x="24499" y="11089"/>
                      <a:pt x="24431" y="11132"/>
                      <a:pt x="24405" y="11193"/>
                    </a:cubicBezTo>
                    <a:cubicBezTo>
                      <a:pt x="24285" y="11399"/>
                      <a:pt x="24164" y="11614"/>
                      <a:pt x="24061" y="11829"/>
                    </a:cubicBezTo>
                    <a:lnTo>
                      <a:pt x="22832" y="12387"/>
                    </a:lnTo>
                    <a:lnTo>
                      <a:pt x="20898" y="11511"/>
                    </a:lnTo>
                    <a:cubicBezTo>
                      <a:pt x="20863" y="11055"/>
                      <a:pt x="20889" y="10591"/>
                      <a:pt x="20975" y="10152"/>
                    </a:cubicBezTo>
                    <a:lnTo>
                      <a:pt x="24689" y="8459"/>
                    </a:lnTo>
                    <a:close/>
                    <a:moveTo>
                      <a:pt x="23906" y="12121"/>
                    </a:moveTo>
                    <a:lnTo>
                      <a:pt x="23906" y="12121"/>
                    </a:lnTo>
                    <a:cubicBezTo>
                      <a:pt x="23803" y="12336"/>
                      <a:pt x="23700" y="12551"/>
                      <a:pt x="23605" y="12766"/>
                    </a:cubicBezTo>
                    <a:lnTo>
                      <a:pt x="23047" y="12508"/>
                    </a:lnTo>
                    <a:lnTo>
                      <a:pt x="23906" y="12121"/>
                    </a:lnTo>
                    <a:close/>
                    <a:moveTo>
                      <a:pt x="34806" y="12387"/>
                    </a:moveTo>
                    <a:cubicBezTo>
                      <a:pt x="34806" y="12439"/>
                      <a:pt x="34806" y="12482"/>
                      <a:pt x="34789" y="12542"/>
                    </a:cubicBezTo>
                    <a:cubicBezTo>
                      <a:pt x="34505" y="12611"/>
                      <a:pt x="34205" y="12688"/>
                      <a:pt x="33904" y="12766"/>
                    </a:cubicBezTo>
                    <a:cubicBezTo>
                      <a:pt x="33904" y="12766"/>
                      <a:pt x="33904" y="12757"/>
                      <a:pt x="33887" y="12757"/>
                    </a:cubicBezTo>
                    <a:cubicBezTo>
                      <a:pt x="34179" y="12585"/>
                      <a:pt x="34488" y="12465"/>
                      <a:pt x="34806" y="12387"/>
                    </a:cubicBezTo>
                    <a:close/>
                    <a:moveTo>
                      <a:pt x="20898" y="11743"/>
                    </a:moveTo>
                    <a:lnTo>
                      <a:pt x="22583" y="12508"/>
                    </a:lnTo>
                    <a:lnTo>
                      <a:pt x="21276" y="13101"/>
                    </a:lnTo>
                    <a:cubicBezTo>
                      <a:pt x="21121" y="12757"/>
                      <a:pt x="21018" y="12413"/>
                      <a:pt x="20941" y="12044"/>
                    </a:cubicBezTo>
                    <a:cubicBezTo>
                      <a:pt x="20923" y="11949"/>
                      <a:pt x="20906" y="11837"/>
                      <a:pt x="20898" y="11743"/>
                    </a:cubicBezTo>
                    <a:close/>
                    <a:moveTo>
                      <a:pt x="15852" y="7402"/>
                    </a:moveTo>
                    <a:lnTo>
                      <a:pt x="15852" y="7402"/>
                    </a:lnTo>
                    <a:cubicBezTo>
                      <a:pt x="15044" y="8700"/>
                      <a:pt x="14502" y="10178"/>
                      <a:pt x="14261" y="11683"/>
                    </a:cubicBezTo>
                    <a:cubicBezTo>
                      <a:pt x="13814" y="11992"/>
                      <a:pt x="13385" y="12293"/>
                      <a:pt x="12946" y="12602"/>
                    </a:cubicBezTo>
                    <a:lnTo>
                      <a:pt x="12035" y="13247"/>
                    </a:lnTo>
                    <a:cubicBezTo>
                      <a:pt x="11648" y="13195"/>
                      <a:pt x="11322" y="13152"/>
                      <a:pt x="11253" y="13144"/>
                    </a:cubicBezTo>
                    <a:lnTo>
                      <a:pt x="11227" y="13144"/>
                    </a:lnTo>
                    <a:cubicBezTo>
                      <a:pt x="11322" y="12783"/>
                      <a:pt x="11683" y="11622"/>
                      <a:pt x="12095" y="10591"/>
                    </a:cubicBezTo>
                    <a:cubicBezTo>
                      <a:pt x="12112" y="10582"/>
                      <a:pt x="12130" y="10574"/>
                      <a:pt x="12155" y="10565"/>
                    </a:cubicBezTo>
                    <a:cubicBezTo>
                      <a:pt x="12207" y="10531"/>
                      <a:pt x="12267" y="10488"/>
                      <a:pt x="12353" y="10436"/>
                    </a:cubicBezTo>
                    <a:cubicBezTo>
                      <a:pt x="12439" y="10376"/>
                      <a:pt x="12542" y="10316"/>
                      <a:pt x="12645" y="10238"/>
                    </a:cubicBezTo>
                    <a:lnTo>
                      <a:pt x="12972" y="10015"/>
                    </a:lnTo>
                    <a:cubicBezTo>
                      <a:pt x="13075" y="9929"/>
                      <a:pt x="13187" y="9852"/>
                      <a:pt x="13281" y="9774"/>
                    </a:cubicBezTo>
                    <a:cubicBezTo>
                      <a:pt x="13376" y="9705"/>
                      <a:pt x="13471" y="9628"/>
                      <a:pt x="13548" y="9559"/>
                    </a:cubicBezTo>
                    <a:cubicBezTo>
                      <a:pt x="13625" y="9499"/>
                      <a:pt x="13685" y="9447"/>
                      <a:pt x="13728" y="9405"/>
                    </a:cubicBezTo>
                    <a:lnTo>
                      <a:pt x="13797" y="9336"/>
                    </a:lnTo>
                    <a:lnTo>
                      <a:pt x="13797" y="9336"/>
                    </a:lnTo>
                    <a:cubicBezTo>
                      <a:pt x="13797" y="9336"/>
                      <a:pt x="13763" y="9362"/>
                      <a:pt x="13720" y="9379"/>
                    </a:cubicBezTo>
                    <a:cubicBezTo>
                      <a:pt x="13668" y="9413"/>
                      <a:pt x="13600" y="9456"/>
                      <a:pt x="13514" y="9508"/>
                    </a:cubicBezTo>
                    <a:cubicBezTo>
                      <a:pt x="13428" y="9559"/>
                      <a:pt x="13333" y="9628"/>
                      <a:pt x="13230" y="9697"/>
                    </a:cubicBezTo>
                    <a:lnTo>
                      <a:pt x="12903" y="9929"/>
                    </a:lnTo>
                    <a:cubicBezTo>
                      <a:pt x="12800" y="10015"/>
                      <a:pt x="12688" y="10092"/>
                      <a:pt x="12594" y="10161"/>
                    </a:cubicBezTo>
                    <a:cubicBezTo>
                      <a:pt x="12499" y="10238"/>
                      <a:pt x="12396" y="10316"/>
                      <a:pt x="12327" y="10376"/>
                    </a:cubicBezTo>
                    <a:cubicBezTo>
                      <a:pt x="12250" y="10445"/>
                      <a:pt x="12181" y="10496"/>
                      <a:pt x="12138" y="10539"/>
                    </a:cubicBezTo>
                    <a:lnTo>
                      <a:pt x="12112" y="10574"/>
                    </a:lnTo>
                    <a:cubicBezTo>
                      <a:pt x="12259" y="10195"/>
                      <a:pt x="12430" y="9834"/>
                      <a:pt x="12594" y="9533"/>
                    </a:cubicBezTo>
                    <a:cubicBezTo>
                      <a:pt x="12912" y="9276"/>
                      <a:pt x="13238" y="9018"/>
                      <a:pt x="13557" y="8768"/>
                    </a:cubicBezTo>
                    <a:cubicBezTo>
                      <a:pt x="14184" y="8296"/>
                      <a:pt x="14829" y="7840"/>
                      <a:pt x="15482" y="7410"/>
                    </a:cubicBezTo>
                    <a:lnTo>
                      <a:pt x="15482" y="7410"/>
                    </a:lnTo>
                    <a:lnTo>
                      <a:pt x="14365" y="8502"/>
                    </a:lnTo>
                    <a:lnTo>
                      <a:pt x="15852" y="7402"/>
                    </a:lnTo>
                    <a:close/>
                    <a:moveTo>
                      <a:pt x="10711" y="13342"/>
                    </a:moveTo>
                    <a:cubicBezTo>
                      <a:pt x="10806" y="13359"/>
                      <a:pt x="10918" y="13376"/>
                      <a:pt x="11012" y="13402"/>
                    </a:cubicBezTo>
                    <a:lnTo>
                      <a:pt x="11218" y="13428"/>
                    </a:lnTo>
                    <a:cubicBezTo>
                      <a:pt x="11270" y="13445"/>
                      <a:pt x="11450" y="13462"/>
                      <a:pt x="11700" y="13496"/>
                    </a:cubicBezTo>
                    <a:lnTo>
                      <a:pt x="10402" y="14416"/>
                    </a:lnTo>
                    <a:cubicBezTo>
                      <a:pt x="10488" y="14055"/>
                      <a:pt x="10591" y="13703"/>
                      <a:pt x="10711" y="13342"/>
                    </a:cubicBezTo>
                    <a:close/>
                    <a:moveTo>
                      <a:pt x="22823" y="12611"/>
                    </a:moveTo>
                    <a:lnTo>
                      <a:pt x="23528" y="12938"/>
                    </a:lnTo>
                    <a:cubicBezTo>
                      <a:pt x="23244" y="13617"/>
                      <a:pt x="22995" y="14313"/>
                      <a:pt x="22789" y="15069"/>
                    </a:cubicBezTo>
                    <a:cubicBezTo>
                      <a:pt x="22187" y="14588"/>
                      <a:pt x="21697" y="13978"/>
                      <a:pt x="21370" y="13281"/>
                    </a:cubicBezTo>
                    <a:lnTo>
                      <a:pt x="22823" y="12611"/>
                    </a:lnTo>
                    <a:close/>
                    <a:moveTo>
                      <a:pt x="12430" y="8837"/>
                    </a:moveTo>
                    <a:lnTo>
                      <a:pt x="12430" y="8837"/>
                    </a:lnTo>
                    <a:cubicBezTo>
                      <a:pt x="11141" y="11029"/>
                      <a:pt x="10221" y="13479"/>
                      <a:pt x="9766" y="15989"/>
                    </a:cubicBezTo>
                    <a:cubicBezTo>
                      <a:pt x="9766" y="15912"/>
                      <a:pt x="9774" y="15834"/>
                      <a:pt x="9774" y="15774"/>
                    </a:cubicBezTo>
                    <a:cubicBezTo>
                      <a:pt x="9843" y="14889"/>
                      <a:pt x="10015" y="14021"/>
                      <a:pt x="10015" y="14021"/>
                    </a:cubicBezTo>
                    <a:lnTo>
                      <a:pt x="10015" y="14021"/>
                    </a:lnTo>
                    <a:cubicBezTo>
                      <a:pt x="10015" y="14021"/>
                      <a:pt x="9723" y="14855"/>
                      <a:pt x="9542" y="15740"/>
                    </a:cubicBezTo>
                    <a:cubicBezTo>
                      <a:pt x="9413" y="16316"/>
                      <a:pt x="9336" y="16900"/>
                      <a:pt x="9293" y="17236"/>
                    </a:cubicBezTo>
                    <a:cubicBezTo>
                      <a:pt x="7213" y="16118"/>
                      <a:pt x="5046" y="15654"/>
                      <a:pt x="2700" y="15654"/>
                    </a:cubicBezTo>
                    <a:lnTo>
                      <a:pt x="2459" y="15654"/>
                    </a:lnTo>
                    <a:lnTo>
                      <a:pt x="4892" y="14055"/>
                    </a:lnTo>
                    <a:lnTo>
                      <a:pt x="2871" y="15138"/>
                    </a:lnTo>
                    <a:cubicBezTo>
                      <a:pt x="5803" y="12981"/>
                      <a:pt x="8811" y="10917"/>
                      <a:pt x="11897" y="8975"/>
                    </a:cubicBezTo>
                    <a:lnTo>
                      <a:pt x="11897" y="8975"/>
                    </a:lnTo>
                    <a:cubicBezTo>
                      <a:pt x="11700" y="9147"/>
                      <a:pt x="11476" y="9336"/>
                      <a:pt x="11236" y="9533"/>
                    </a:cubicBezTo>
                    <a:cubicBezTo>
                      <a:pt x="10565" y="10092"/>
                      <a:pt x="9860" y="10625"/>
                      <a:pt x="9860" y="10625"/>
                    </a:cubicBezTo>
                    <a:cubicBezTo>
                      <a:pt x="9860" y="10625"/>
                      <a:pt x="10608" y="10152"/>
                      <a:pt x="11322" y="9645"/>
                    </a:cubicBezTo>
                    <a:cubicBezTo>
                      <a:pt x="11743" y="9362"/>
                      <a:pt x="12155" y="9043"/>
                      <a:pt x="12430" y="8837"/>
                    </a:cubicBezTo>
                    <a:close/>
                    <a:moveTo>
                      <a:pt x="21439" y="8253"/>
                    </a:moveTo>
                    <a:cubicBezTo>
                      <a:pt x="20683" y="9387"/>
                      <a:pt x="20425" y="10789"/>
                      <a:pt x="20674" y="12095"/>
                    </a:cubicBezTo>
                    <a:cubicBezTo>
                      <a:pt x="20889" y="13238"/>
                      <a:pt x="21491" y="14287"/>
                      <a:pt x="22350" y="15078"/>
                    </a:cubicBezTo>
                    <a:cubicBezTo>
                      <a:pt x="22256" y="15018"/>
                      <a:pt x="22144" y="14958"/>
                      <a:pt x="22050" y="14880"/>
                    </a:cubicBezTo>
                    <a:cubicBezTo>
                      <a:pt x="21706" y="14648"/>
                      <a:pt x="21414" y="14347"/>
                      <a:pt x="21413" y="14347"/>
                    </a:cubicBezTo>
                    <a:lnTo>
                      <a:pt x="21413" y="14347"/>
                    </a:lnTo>
                    <a:cubicBezTo>
                      <a:pt x="21413" y="14347"/>
                      <a:pt x="21465" y="14433"/>
                      <a:pt x="21568" y="14562"/>
                    </a:cubicBezTo>
                    <a:cubicBezTo>
                      <a:pt x="21663" y="14691"/>
                      <a:pt x="21800" y="14846"/>
                      <a:pt x="21955" y="15001"/>
                    </a:cubicBezTo>
                    <a:cubicBezTo>
                      <a:pt x="22084" y="15130"/>
                      <a:pt x="22221" y="15250"/>
                      <a:pt x="22342" y="15336"/>
                    </a:cubicBezTo>
                    <a:cubicBezTo>
                      <a:pt x="22110" y="15302"/>
                      <a:pt x="21895" y="15276"/>
                      <a:pt x="21671" y="15276"/>
                    </a:cubicBezTo>
                    <a:cubicBezTo>
                      <a:pt x="21310" y="15276"/>
                      <a:pt x="20941" y="15319"/>
                      <a:pt x="20580" y="15379"/>
                    </a:cubicBezTo>
                    <a:cubicBezTo>
                      <a:pt x="20416" y="15396"/>
                      <a:pt x="20253" y="15439"/>
                      <a:pt x="20124" y="15534"/>
                    </a:cubicBezTo>
                    <a:cubicBezTo>
                      <a:pt x="20038" y="15602"/>
                      <a:pt x="19986" y="15688"/>
                      <a:pt x="19944" y="15774"/>
                    </a:cubicBezTo>
                    <a:cubicBezTo>
                      <a:pt x="19849" y="15637"/>
                      <a:pt x="19711" y="15430"/>
                      <a:pt x="19608" y="15207"/>
                    </a:cubicBezTo>
                    <a:cubicBezTo>
                      <a:pt x="19402" y="14820"/>
                      <a:pt x="19256" y="14408"/>
                      <a:pt x="19256" y="14408"/>
                    </a:cubicBezTo>
                    <a:lnTo>
                      <a:pt x="19256" y="14408"/>
                    </a:lnTo>
                    <a:cubicBezTo>
                      <a:pt x="19256" y="14408"/>
                      <a:pt x="19333" y="14837"/>
                      <a:pt x="19479" y="15259"/>
                    </a:cubicBezTo>
                    <a:cubicBezTo>
                      <a:pt x="19522" y="15396"/>
                      <a:pt x="19574" y="15525"/>
                      <a:pt x="19634" y="15645"/>
                    </a:cubicBezTo>
                    <a:cubicBezTo>
                      <a:pt x="19600" y="15594"/>
                      <a:pt x="19565" y="15551"/>
                      <a:pt x="19531" y="15491"/>
                    </a:cubicBezTo>
                    <a:cubicBezTo>
                      <a:pt x="19359" y="15233"/>
                      <a:pt x="19187" y="14923"/>
                      <a:pt x="19015" y="14571"/>
                    </a:cubicBezTo>
                    <a:cubicBezTo>
                      <a:pt x="18860" y="14218"/>
                      <a:pt x="18706" y="13832"/>
                      <a:pt x="18577" y="13445"/>
                    </a:cubicBezTo>
                    <a:cubicBezTo>
                      <a:pt x="18456" y="13041"/>
                      <a:pt x="18362" y="12637"/>
                      <a:pt x="18310" y="12250"/>
                    </a:cubicBezTo>
                    <a:cubicBezTo>
                      <a:pt x="18259" y="11863"/>
                      <a:pt x="18224" y="11493"/>
                      <a:pt x="18216" y="11184"/>
                    </a:cubicBezTo>
                    <a:lnTo>
                      <a:pt x="18216" y="10960"/>
                    </a:lnTo>
                    <a:cubicBezTo>
                      <a:pt x="18216" y="10883"/>
                      <a:pt x="18216" y="10823"/>
                      <a:pt x="18224" y="10754"/>
                    </a:cubicBezTo>
                    <a:cubicBezTo>
                      <a:pt x="18224" y="10625"/>
                      <a:pt x="18233" y="10522"/>
                      <a:pt x="18241" y="10419"/>
                    </a:cubicBezTo>
                    <a:cubicBezTo>
                      <a:pt x="18258" y="10240"/>
                      <a:pt x="18267" y="10137"/>
                      <a:pt x="18267" y="10135"/>
                    </a:cubicBezTo>
                    <a:lnTo>
                      <a:pt x="18267" y="10135"/>
                    </a:lnTo>
                    <a:cubicBezTo>
                      <a:pt x="18267" y="10137"/>
                      <a:pt x="18258" y="10240"/>
                      <a:pt x="18224" y="10419"/>
                    </a:cubicBezTo>
                    <a:cubicBezTo>
                      <a:pt x="18216" y="10505"/>
                      <a:pt x="18190" y="10625"/>
                      <a:pt x="18181" y="10754"/>
                    </a:cubicBezTo>
                    <a:cubicBezTo>
                      <a:pt x="18173" y="10823"/>
                      <a:pt x="18173" y="10883"/>
                      <a:pt x="18155" y="10960"/>
                    </a:cubicBezTo>
                    <a:cubicBezTo>
                      <a:pt x="18155" y="11038"/>
                      <a:pt x="18147" y="11107"/>
                      <a:pt x="18147" y="11184"/>
                    </a:cubicBezTo>
                    <a:cubicBezTo>
                      <a:pt x="18130" y="11511"/>
                      <a:pt x="18138" y="11872"/>
                      <a:pt x="18173" y="12267"/>
                    </a:cubicBezTo>
                    <a:cubicBezTo>
                      <a:pt x="18198" y="12671"/>
                      <a:pt x="18267" y="13084"/>
                      <a:pt x="18362" y="13505"/>
                    </a:cubicBezTo>
                    <a:cubicBezTo>
                      <a:pt x="18456" y="13926"/>
                      <a:pt x="18585" y="14330"/>
                      <a:pt x="18740" y="14708"/>
                    </a:cubicBezTo>
                    <a:cubicBezTo>
                      <a:pt x="18886" y="15087"/>
                      <a:pt x="19050" y="15430"/>
                      <a:pt x="19213" y="15706"/>
                    </a:cubicBezTo>
                    <a:cubicBezTo>
                      <a:pt x="19247" y="15766"/>
                      <a:pt x="19264" y="15809"/>
                      <a:pt x="19299" y="15860"/>
                    </a:cubicBezTo>
                    <a:cubicBezTo>
                      <a:pt x="19075" y="15577"/>
                      <a:pt x="18912" y="15267"/>
                      <a:pt x="18912" y="15267"/>
                    </a:cubicBezTo>
                    <a:lnTo>
                      <a:pt x="18912" y="15267"/>
                    </a:lnTo>
                    <a:cubicBezTo>
                      <a:pt x="18912" y="15267"/>
                      <a:pt x="19032" y="15637"/>
                      <a:pt x="19213" y="15981"/>
                    </a:cubicBezTo>
                    <a:cubicBezTo>
                      <a:pt x="19273" y="16110"/>
                      <a:pt x="19350" y="16239"/>
                      <a:pt x="19428" y="16342"/>
                    </a:cubicBezTo>
                    <a:cubicBezTo>
                      <a:pt x="18989" y="16213"/>
                      <a:pt x="18560" y="16024"/>
                      <a:pt x="18095" y="15946"/>
                    </a:cubicBezTo>
                    <a:cubicBezTo>
                      <a:pt x="17915" y="15912"/>
                      <a:pt x="17717" y="15903"/>
                      <a:pt x="17537" y="15903"/>
                    </a:cubicBezTo>
                    <a:cubicBezTo>
                      <a:pt x="17382" y="15903"/>
                      <a:pt x="17236" y="15912"/>
                      <a:pt x="17090" y="15938"/>
                    </a:cubicBezTo>
                    <a:lnTo>
                      <a:pt x="16943" y="15250"/>
                    </a:lnTo>
                    <a:lnTo>
                      <a:pt x="16840" y="15989"/>
                    </a:lnTo>
                    <a:cubicBezTo>
                      <a:pt x="16634" y="16049"/>
                      <a:pt x="16436" y="16135"/>
                      <a:pt x="16273" y="16281"/>
                    </a:cubicBezTo>
                    <a:cubicBezTo>
                      <a:pt x="15955" y="16548"/>
                      <a:pt x="15766" y="16935"/>
                      <a:pt x="15654" y="17339"/>
                    </a:cubicBezTo>
                    <a:cubicBezTo>
                      <a:pt x="15628" y="17158"/>
                      <a:pt x="15611" y="16935"/>
                      <a:pt x="15602" y="16711"/>
                    </a:cubicBezTo>
                    <a:cubicBezTo>
                      <a:pt x="15568" y="16135"/>
                      <a:pt x="15602" y="15568"/>
                      <a:pt x="15602" y="15568"/>
                    </a:cubicBezTo>
                    <a:lnTo>
                      <a:pt x="15602" y="15568"/>
                    </a:lnTo>
                    <a:cubicBezTo>
                      <a:pt x="15602" y="15568"/>
                      <a:pt x="15491" y="16135"/>
                      <a:pt x="15465" y="16711"/>
                    </a:cubicBezTo>
                    <a:cubicBezTo>
                      <a:pt x="15448" y="16780"/>
                      <a:pt x="15448" y="16849"/>
                      <a:pt x="15448" y="16926"/>
                    </a:cubicBezTo>
                    <a:cubicBezTo>
                      <a:pt x="15388" y="16367"/>
                      <a:pt x="15370" y="15809"/>
                      <a:pt x="15405" y="15233"/>
                    </a:cubicBezTo>
                    <a:cubicBezTo>
                      <a:pt x="15938" y="13471"/>
                      <a:pt x="17158" y="10909"/>
                      <a:pt x="17468" y="10247"/>
                    </a:cubicBezTo>
                    <a:cubicBezTo>
                      <a:pt x="18860" y="9645"/>
                      <a:pt x="20115" y="9026"/>
                      <a:pt x="21439" y="8253"/>
                    </a:cubicBezTo>
                    <a:close/>
                    <a:moveTo>
                      <a:pt x="21663" y="15559"/>
                    </a:moveTo>
                    <a:cubicBezTo>
                      <a:pt x="22007" y="15559"/>
                      <a:pt x="22316" y="15594"/>
                      <a:pt x="22617" y="15663"/>
                    </a:cubicBezTo>
                    <a:cubicBezTo>
                      <a:pt x="22565" y="15869"/>
                      <a:pt x="22522" y="16084"/>
                      <a:pt x="22471" y="16299"/>
                    </a:cubicBezTo>
                    <a:cubicBezTo>
                      <a:pt x="21224" y="16720"/>
                      <a:pt x="19978" y="17081"/>
                      <a:pt x="18740" y="17399"/>
                    </a:cubicBezTo>
                    <a:lnTo>
                      <a:pt x="18740" y="17399"/>
                    </a:lnTo>
                    <a:cubicBezTo>
                      <a:pt x="18740" y="17072"/>
                      <a:pt x="18749" y="16763"/>
                      <a:pt x="18749" y="16436"/>
                    </a:cubicBezTo>
                    <a:cubicBezTo>
                      <a:pt x="18774" y="16453"/>
                      <a:pt x="18783" y="16453"/>
                      <a:pt x="18800" y="16462"/>
                    </a:cubicBezTo>
                    <a:cubicBezTo>
                      <a:pt x="19127" y="16565"/>
                      <a:pt x="19445" y="16686"/>
                      <a:pt x="19815" y="16728"/>
                    </a:cubicBezTo>
                    <a:lnTo>
                      <a:pt x="19849" y="16728"/>
                    </a:lnTo>
                    <a:cubicBezTo>
                      <a:pt x="19918" y="16728"/>
                      <a:pt x="19986" y="16711"/>
                      <a:pt x="20038" y="16651"/>
                    </a:cubicBezTo>
                    <a:cubicBezTo>
                      <a:pt x="20098" y="16600"/>
                      <a:pt x="20133" y="16514"/>
                      <a:pt x="20133" y="16436"/>
                    </a:cubicBezTo>
                    <a:cubicBezTo>
                      <a:pt x="20133" y="16161"/>
                      <a:pt x="20158" y="15877"/>
                      <a:pt x="20296" y="15766"/>
                    </a:cubicBezTo>
                    <a:cubicBezTo>
                      <a:pt x="20373" y="15697"/>
                      <a:pt x="20502" y="15680"/>
                      <a:pt x="20623" y="15654"/>
                    </a:cubicBezTo>
                    <a:cubicBezTo>
                      <a:pt x="21009" y="15594"/>
                      <a:pt x="21353" y="15559"/>
                      <a:pt x="21663" y="15559"/>
                    </a:cubicBezTo>
                    <a:close/>
                    <a:moveTo>
                      <a:pt x="33706" y="8167"/>
                    </a:moveTo>
                    <a:cubicBezTo>
                      <a:pt x="32726" y="9344"/>
                      <a:pt x="32786" y="11046"/>
                      <a:pt x="33388" y="12387"/>
                    </a:cubicBezTo>
                    <a:cubicBezTo>
                      <a:pt x="33955" y="13660"/>
                      <a:pt x="34935" y="14691"/>
                      <a:pt x="35924" y="15663"/>
                    </a:cubicBezTo>
                    <a:cubicBezTo>
                      <a:pt x="35812" y="15611"/>
                      <a:pt x="35692" y="15551"/>
                      <a:pt x="35589" y="15482"/>
                    </a:cubicBezTo>
                    <a:cubicBezTo>
                      <a:pt x="35434" y="15387"/>
                      <a:pt x="35296" y="15267"/>
                      <a:pt x="35202" y="15173"/>
                    </a:cubicBezTo>
                    <a:lnTo>
                      <a:pt x="35038" y="15009"/>
                    </a:lnTo>
                    <a:lnTo>
                      <a:pt x="35038" y="15009"/>
                    </a:lnTo>
                    <a:cubicBezTo>
                      <a:pt x="35038" y="15009"/>
                      <a:pt x="35081" y="15087"/>
                      <a:pt x="35167" y="15207"/>
                    </a:cubicBezTo>
                    <a:cubicBezTo>
                      <a:pt x="35245" y="15319"/>
                      <a:pt x="35365" y="15465"/>
                      <a:pt x="35503" y="15594"/>
                    </a:cubicBezTo>
                    <a:cubicBezTo>
                      <a:pt x="35580" y="15663"/>
                      <a:pt x="35666" y="15731"/>
                      <a:pt x="35735" y="15792"/>
                    </a:cubicBezTo>
                    <a:cubicBezTo>
                      <a:pt x="35348" y="15740"/>
                      <a:pt x="34987" y="15697"/>
                      <a:pt x="34609" y="15688"/>
                    </a:cubicBezTo>
                    <a:cubicBezTo>
                      <a:pt x="34695" y="15680"/>
                      <a:pt x="34781" y="15654"/>
                      <a:pt x="34858" y="15654"/>
                    </a:cubicBezTo>
                    <a:cubicBezTo>
                      <a:pt x="35004" y="15637"/>
                      <a:pt x="35124" y="15611"/>
                      <a:pt x="35210" y="15602"/>
                    </a:cubicBezTo>
                    <a:cubicBezTo>
                      <a:pt x="35296" y="15594"/>
                      <a:pt x="35348" y="15577"/>
                      <a:pt x="35348" y="15577"/>
                    </a:cubicBezTo>
                    <a:cubicBezTo>
                      <a:pt x="35348" y="15577"/>
                      <a:pt x="35296" y="15577"/>
                      <a:pt x="35210" y="15568"/>
                    </a:cubicBezTo>
                    <a:cubicBezTo>
                      <a:pt x="35124" y="15568"/>
                      <a:pt x="34995" y="15559"/>
                      <a:pt x="34849" y="15559"/>
                    </a:cubicBezTo>
                    <a:cubicBezTo>
                      <a:pt x="34695" y="15559"/>
                      <a:pt x="34523" y="15568"/>
                      <a:pt x="34334" y="15577"/>
                    </a:cubicBezTo>
                    <a:cubicBezTo>
                      <a:pt x="34144" y="15602"/>
                      <a:pt x="33947" y="15620"/>
                      <a:pt x="33749" y="15654"/>
                    </a:cubicBezTo>
                    <a:cubicBezTo>
                      <a:pt x="33560" y="15697"/>
                      <a:pt x="33354" y="15740"/>
                      <a:pt x="33182" y="15792"/>
                    </a:cubicBezTo>
                    <a:cubicBezTo>
                      <a:pt x="33001" y="15852"/>
                      <a:pt x="32838" y="15903"/>
                      <a:pt x="32700" y="15955"/>
                    </a:cubicBezTo>
                    <a:cubicBezTo>
                      <a:pt x="32554" y="16006"/>
                      <a:pt x="32442" y="16067"/>
                      <a:pt x="32365" y="16092"/>
                    </a:cubicBezTo>
                    <a:cubicBezTo>
                      <a:pt x="32288" y="16135"/>
                      <a:pt x="32236" y="16161"/>
                      <a:pt x="32236" y="16161"/>
                    </a:cubicBezTo>
                    <a:cubicBezTo>
                      <a:pt x="32236" y="16161"/>
                      <a:pt x="32288" y="16153"/>
                      <a:pt x="32374" y="16127"/>
                    </a:cubicBezTo>
                    <a:cubicBezTo>
                      <a:pt x="32460" y="16110"/>
                      <a:pt x="32580" y="16084"/>
                      <a:pt x="32726" y="16049"/>
                    </a:cubicBezTo>
                    <a:cubicBezTo>
                      <a:pt x="32743" y="16049"/>
                      <a:pt x="32752" y="16041"/>
                      <a:pt x="32769" y="16041"/>
                    </a:cubicBezTo>
                    <a:cubicBezTo>
                      <a:pt x="32752" y="16049"/>
                      <a:pt x="32726" y="16067"/>
                      <a:pt x="32717" y="16075"/>
                    </a:cubicBezTo>
                    <a:cubicBezTo>
                      <a:pt x="32494" y="16196"/>
                      <a:pt x="32296" y="16350"/>
                      <a:pt x="32081" y="16436"/>
                    </a:cubicBezTo>
                    <a:cubicBezTo>
                      <a:pt x="32064" y="16410"/>
                      <a:pt x="32021" y="16342"/>
                      <a:pt x="31970" y="16264"/>
                    </a:cubicBezTo>
                    <a:cubicBezTo>
                      <a:pt x="31927" y="16204"/>
                      <a:pt x="31866" y="16118"/>
                      <a:pt x="31806" y="16024"/>
                    </a:cubicBezTo>
                    <a:cubicBezTo>
                      <a:pt x="31737" y="15920"/>
                      <a:pt x="31677" y="15817"/>
                      <a:pt x="31600" y="15688"/>
                    </a:cubicBezTo>
                    <a:cubicBezTo>
                      <a:pt x="31454" y="15439"/>
                      <a:pt x="31290" y="15147"/>
                      <a:pt x="31127" y="14837"/>
                    </a:cubicBezTo>
                    <a:cubicBezTo>
                      <a:pt x="30964" y="14528"/>
                      <a:pt x="30809" y="14184"/>
                      <a:pt x="30654" y="13832"/>
                    </a:cubicBezTo>
                    <a:cubicBezTo>
                      <a:pt x="30508" y="13471"/>
                      <a:pt x="30362" y="13118"/>
                      <a:pt x="30250" y="12783"/>
                    </a:cubicBezTo>
                    <a:cubicBezTo>
                      <a:pt x="30130" y="12456"/>
                      <a:pt x="30035" y="12130"/>
                      <a:pt x="29949" y="11854"/>
                    </a:cubicBezTo>
                    <a:cubicBezTo>
                      <a:pt x="29906" y="11708"/>
                      <a:pt x="29872" y="11579"/>
                      <a:pt x="29838" y="11476"/>
                    </a:cubicBezTo>
                    <a:cubicBezTo>
                      <a:pt x="29803" y="11364"/>
                      <a:pt x="29786" y="11261"/>
                      <a:pt x="29760" y="11184"/>
                    </a:cubicBezTo>
                    <a:cubicBezTo>
                      <a:pt x="29717" y="11021"/>
                      <a:pt x="29700" y="10926"/>
                      <a:pt x="29700" y="10926"/>
                    </a:cubicBezTo>
                    <a:lnTo>
                      <a:pt x="29700" y="10926"/>
                    </a:lnTo>
                    <a:cubicBezTo>
                      <a:pt x="29700" y="10926"/>
                      <a:pt x="29709" y="11021"/>
                      <a:pt x="29743" y="11184"/>
                    </a:cubicBezTo>
                    <a:cubicBezTo>
                      <a:pt x="29752" y="11270"/>
                      <a:pt x="29778" y="11364"/>
                      <a:pt x="29795" y="11485"/>
                    </a:cubicBezTo>
                    <a:cubicBezTo>
                      <a:pt x="29821" y="11605"/>
                      <a:pt x="29838" y="11734"/>
                      <a:pt x="29872" y="11872"/>
                    </a:cubicBezTo>
                    <a:cubicBezTo>
                      <a:pt x="29924" y="12155"/>
                      <a:pt x="30001" y="12482"/>
                      <a:pt x="30096" y="12826"/>
                    </a:cubicBezTo>
                    <a:cubicBezTo>
                      <a:pt x="30190" y="13170"/>
                      <a:pt x="30302" y="13548"/>
                      <a:pt x="30431" y="13918"/>
                    </a:cubicBezTo>
                    <a:cubicBezTo>
                      <a:pt x="30560" y="14279"/>
                      <a:pt x="30697" y="14631"/>
                      <a:pt x="30835" y="14975"/>
                    </a:cubicBezTo>
                    <a:cubicBezTo>
                      <a:pt x="30981" y="15310"/>
                      <a:pt x="31119" y="15620"/>
                      <a:pt x="31256" y="15877"/>
                    </a:cubicBezTo>
                    <a:cubicBezTo>
                      <a:pt x="31325" y="16006"/>
                      <a:pt x="31385" y="16127"/>
                      <a:pt x="31437" y="16239"/>
                    </a:cubicBezTo>
                    <a:cubicBezTo>
                      <a:pt x="31497" y="16333"/>
                      <a:pt x="31540" y="16428"/>
                      <a:pt x="31583" y="16505"/>
                    </a:cubicBezTo>
                    <a:cubicBezTo>
                      <a:pt x="31179" y="16462"/>
                      <a:pt x="30766" y="16290"/>
                      <a:pt x="30379" y="16213"/>
                    </a:cubicBezTo>
                    <a:cubicBezTo>
                      <a:pt x="29906" y="16127"/>
                      <a:pt x="29434" y="16067"/>
                      <a:pt x="28961" y="16067"/>
                    </a:cubicBezTo>
                    <a:lnTo>
                      <a:pt x="28677" y="16067"/>
                    </a:lnTo>
                    <a:cubicBezTo>
                      <a:pt x="28892" y="16032"/>
                      <a:pt x="29116" y="16006"/>
                      <a:pt x="29322" y="15998"/>
                    </a:cubicBezTo>
                    <a:cubicBezTo>
                      <a:pt x="29588" y="15981"/>
                      <a:pt x="29838" y="15963"/>
                      <a:pt x="30061" y="15955"/>
                    </a:cubicBezTo>
                    <a:cubicBezTo>
                      <a:pt x="30276" y="15946"/>
                      <a:pt x="30465" y="15938"/>
                      <a:pt x="30594" y="15938"/>
                    </a:cubicBezTo>
                    <a:cubicBezTo>
                      <a:pt x="30723" y="15920"/>
                      <a:pt x="30792" y="15920"/>
                      <a:pt x="30792" y="15920"/>
                    </a:cubicBezTo>
                    <a:cubicBezTo>
                      <a:pt x="30792" y="15920"/>
                      <a:pt x="30715" y="15912"/>
                      <a:pt x="30603" y="15903"/>
                    </a:cubicBezTo>
                    <a:cubicBezTo>
                      <a:pt x="30474" y="15895"/>
                      <a:pt x="30293" y="15869"/>
                      <a:pt x="30078" y="15852"/>
                    </a:cubicBezTo>
                    <a:cubicBezTo>
                      <a:pt x="29864" y="15834"/>
                      <a:pt x="29606" y="15826"/>
                      <a:pt x="29331" y="15826"/>
                    </a:cubicBezTo>
                    <a:cubicBezTo>
                      <a:pt x="29064" y="15834"/>
                      <a:pt x="28763" y="15860"/>
                      <a:pt x="28471" y="15895"/>
                    </a:cubicBezTo>
                    <a:cubicBezTo>
                      <a:pt x="28187" y="15938"/>
                      <a:pt x="27895" y="15998"/>
                      <a:pt x="27637" y="16084"/>
                    </a:cubicBezTo>
                    <a:cubicBezTo>
                      <a:pt x="27379" y="16170"/>
                      <a:pt x="27130" y="16264"/>
                      <a:pt x="26941" y="16367"/>
                    </a:cubicBezTo>
                    <a:cubicBezTo>
                      <a:pt x="26743" y="16471"/>
                      <a:pt x="26580" y="16565"/>
                      <a:pt x="26485" y="16634"/>
                    </a:cubicBezTo>
                    <a:cubicBezTo>
                      <a:pt x="26434" y="16668"/>
                      <a:pt x="26399" y="16694"/>
                      <a:pt x="26365" y="16720"/>
                    </a:cubicBezTo>
                    <a:cubicBezTo>
                      <a:pt x="26348" y="16737"/>
                      <a:pt x="26322" y="16754"/>
                      <a:pt x="26322" y="16754"/>
                    </a:cubicBezTo>
                    <a:lnTo>
                      <a:pt x="26365" y="16728"/>
                    </a:lnTo>
                    <a:cubicBezTo>
                      <a:pt x="26399" y="16720"/>
                      <a:pt x="26442" y="16686"/>
                      <a:pt x="26494" y="16668"/>
                    </a:cubicBezTo>
                    <a:cubicBezTo>
                      <a:pt x="26606" y="16608"/>
                      <a:pt x="26777" y="16539"/>
                      <a:pt x="26984" y="16462"/>
                    </a:cubicBezTo>
                    <a:cubicBezTo>
                      <a:pt x="27087" y="16419"/>
                      <a:pt x="27207" y="16376"/>
                      <a:pt x="27328" y="16342"/>
                    </a:cubicBezTo>
                    <a:lnTo>
                      <a:pt x="27328" y="16342"/>
                    </a:lnTo>
                    <a:cubicBezTo>
                      <a:pt x="26872" y="16514"/>
                      <a:pt x="26451" y="16771"/>
                      <a:pt x="26133" y="17124"/>
                    </a:cubicBezTo>
                    <a:cubicBezTo>
                      <a:pt x="26098" y="17072"/>
                      <a:pt x="26081" y="17012"/>
                      <a:pt x="26047" y="16926"/>
                    </a:cubicBezTo>
                    <a:cubicBezTo>
                      <a:pt x="26012" y="16849"/>
                      <a:pt x="25969" y="16763"/>
                      <a:pt x="25935" y="16651"/>
                    </a:cubicBezTo>
                    <a:cubicBezTo>
                      <a:pt x="25866" y="16462"/>
                      <a:pt x="25798" y="16221"/>
                      <a:pt x="25720" y="15981"/>
                    </a:cubicBezTo>
                    <a:cubicBezTo>
                      <a:pt x="25660" y="15723"/>
                      <a:pt x="25617" y="15448"/>
                      <a:pt x="25574" y="15173"/>
                    </a:cubicBezTo>
                    <a:cubicBezTo>
                      <a:pt x="25540" y="14889"/>
                      <a:pt x="25531" y="14614"/>
                      <a:pt x="25531" y="14347"/>
                    </a:cubicBezTo>
                    <a:cubicBezTo>
                      <a:pt x="25540" y="14072"/>
                      <a:pt x="25548" y="13832"/>
                      <a:pt x="25583" y="13625"/>
                    </a:cubicBezTo>
                    <a:cubicBezTo>
                      <a:pt x="25591" y="13514"/>
                      <a:pt x="25617" y="13419"/>
                      <a:pt x="25626" y="13333"/>
                    </a:cubicBezTo>
                    <a:cubicBezTo>
                      <a:pt x="25634" y="13247"/>
                      <a:pt x="25660" y="13170"/>
                      <a:pt x="25669" y="13109"/>
                    </a:cubicBezTo>
                    <a:cubicBezTo>
                      <a:pt x="25694" y="12989"/>
                      <a:pt x="25711" y="12912"/>
                      <a:pt x="25712" y="12912"/>
                    </a:cubicBezTo>
                    <a:lnTo>
                      <a:pt x="25712" y="12912"/>
                    </a:lnTo>
                    <a:cubicBezTo>
                      <a:pt x="25711" y="12912"/>
                      <a:pt x="25694" y="12981"/>
                      <a:pt x="25651" y="13101"/>
                    </a:cubicBezTo>
                    <a:cubicBezTo>
                      <a:pt x="25626" y="13161"/>
                      <a:pt x="25608" y="13230"/>
                      <a:pt x="25583" y="13316"/>
                    </a:cubicBezTo>
                    <a:cubicBezTo>
                      <a:pt x="25565" y="13402"/>
                      <a:pt x="25531" y="13496"/>
                      <a:pt x="25505" y="13591"/>
                    </a:cubicBezTo>
                    <a:cubicBezTo>
                      <a:pt x="25454" y="13806"/>
                      <a:pt x="25411" y="14055"/>
                      <a:pt x="25376" y="14322"/>
                    </a:cubicBezTo>
                    <a:cubicBezTo>
                      <a:pt x="25351" y="14588"/>
                      <a:pt x="25333" y="14880"/>
                      <a:pt x="25333" y="15173"/>
                    </a:cubicBezTo>
                    <a:cubicBezTo>
                      <a:pt x="25333" y="15465"/>
                      <a:pt x="25368" y="15749"/>
                      <a:pt x="25402" y="16032"/>
                    </a:cubicBezTo>
                    <a:cubicBezTo>
                      <a:pt x="25445" y="16299"/>
                      <a:pt x="25488" y="16557"/>
                      <a:pt x="25548" y="16771"/>
                    </a:cubicBezTo>
                    <a:cubicBezTo>
                      <a:pt x="25574" y="16883"/>
                      <a:pt x="25608" y="16978"/>
                      <a:pt x="25634" y="17064"/>
                    </a:cubicBezTo>
                    <a:cubicBezTo>
                      <a:pt x="25660" y="17150"/>
                      <a:pt x="25686" y="17227"/>
                      <a:pt x="25712" y="17287"/>
                    </a:cubicBezTo>
                    <a:cubicBezTo>
                      <a:pt x="25712" y="17292"/>
                      <a:pt x="25712" y="17294"/>
                      <a:pt x="25713" y="17295"/>
                    </a:cubicBezTo>
                    <a:lnTo>
                      <a:pt x="25713" y="17295"/>
                    </a:lnTo>
                    <a:cubicBezTo>
                      <a:pt x="25492" y="17270"/>
                      <a:pt x="25262" y="17244"/>
                      <a:pt x="25032" y="17236"/>
                    </a:cubicBezTo>
                    <a:lnTo>
                      <a:pt x="25067" y="17236"/>
                    </a:lnTo>
                    <a:cubicBezTo>
                      <a:pt x="25187" y="17227"/>
                      <a:pt x="25290" y="17227"/>
                      <a:pt x="25359" y="17227"/>
                    </a:cubicBezTo>
                    <a:cubicBezTo>
                      <a:pt x="25436" y="17227"/>
                      <a:pt x="25462" y="17210"/>
                      <a:pt x="25462" y="17210"/>
                    </a:cubicBezTo>
                    <a:cubicBezTo>
                      <a:pt x="25462" y="17210"/>
                      <a:pt x="25419" y="17201"/>
                      <a:pt x="25359" y="17184"/>
                    </a:cubicBezTo>
                    <a:cubicBezTo>
                      <a:pt x="25290" y="17158"/>
                      <a:pt x="25187" y="17141"/>
                      <a:pt x="25067" y="17115"/>
                    </a:cubicBezTo>
                    <a:cubicBezTo>
                      <a:pt x="24946" y="17098"/>
                      <a:pt x="24800" y="17081"/>
                      <a:pt x="24646" y="17081"/>
                    </a:cubicBezTo>
                    <a:cubicBezTo>
                      <a:pt x="24499" y="17081"/>
                      <a:pt x="24328" y="17098"/>
                      <a:pt x="24164" y="17107"/>
                    </a:cubicBezTo>
                    <a:cubicBezTo>
                      <a:pt x="24001" y="17124"/>
                      <a:pt x="23846" y="17158"/>
                      <a:pt x="23691" y="17193"/>
                    </a:cubicBezTo>
                    <a:cubicBezTo>
                      <a:pt x="23545" y="17236"/>
                      <a:pt x="23399" y="17279"/>
                      <a:pt x="23296" y="17322"/>
                    </a:cubicBezTo>
                    <a:cubicBezTo>
                      <a:pt x="23176" y="17365"/>
                      <a:pt x="23090" y="17408"/>
                      <a:pt x="23030" y="17442"/>
                    </a:cubicBezTo>
                    <a:cubicBezTo>
                      <a:pt x="22961" y="17468"/>
                      <a:pt x="22926" y="17494"/>
                      <a:pt x="22926" y="17494"/>
                    </a:cubicBezTo>
                    <a:cubicBezTo>
                      <a:pt x="22926" y="17494"/>
                      <a:pt x="22969" y="17485"/>
                      <a:pt x="23038" y="17468"/>
                    </a:cubicBezTo>
                    <a:cubicBezTo>
                      <a:pt x="23098" y="17459"/>
                      <a:pt x="23210" y="17442"/>
                      <a:pt x="23330" y="17416"/>
                    </a:cubicBezTo>
                    <a:cubicBezTo>
                      <a:pt x="23399" y="17408"/>
                      <a:pt x="23477" y="17382"/>
                      <a:pt x="23563" y="17373"/>
                    </a:cubicBezTo>
                    <a:lnTo>
                      <a:pt x="23563" y="17373"/>
                    </a:lnTo>
                    <a:cubicBezTo>
                      <a:pt x="23339" y="17425"/>
                      <a:pt x="23116" y="17494"/>
                      <a:pt x="22909" y="17580"/>
                    </a:cubicBezTo>
                    <a:cubicBezTo>
                      <a:pt x="23004" y="16686"/>
                      <a:pt x="23081" y="15620"/>
                      <a:pt x="23201" y="14803"/>
                    </a:cubicBezTo>
                    <a:cubicBezTo>
                      <a:pt x="23554" y="13617"/>
                      <a:pt x="24035" y="12465"/>
                      <a:pt x="24689" y="11339"/>
                    </a:cubicBezTo>
                    <a:cubicBezTo>
                      <a:pt x="25230" y="11167"/>
                      <a:pt x="25763" y="10995"/>
                      <a:pt x="26296" y="10823"/>
                    </a:cubicBezTo>
                    <a:lnTo>
                      <a:pt x="26296" y="10823"/>
                    </a:lnTo>
                    <a:cubicBezTo>
                      <a:pt x="26227" y="10969"/>
                      <a:pt x="26141" y="11167"/>
                      <a:pt x="26081" y="11364"/>
                    </a:cubicBezTo>
                    <a:cubicBezTo>
                      <a:pt x="25935" y="11786"/>
                      <a:pt x="25883" y="12224"/>
                      <a:pt x="25883" y="12224"/>
                    </a:cubicBezTo>
                    <a:cubicBezTo>
                      <a:pt x="25883" y="12224"/>
                      <a:pt x="25995" y="11794"/>
                      <a:pt x="26176" y="11399"/>
                    </a:cubicBezTo>
                    <a:cubicBezTo>
                      <a:pt x="26296" y="11124"/>
                      <a:pt x="26451" y="10874"/>
                      <a:pt x="26528" y="10737"/>
                    </a:cubicBezTo>
                    <a:cubicBezTo>
                      <a:pt x="27474" y="10419"/>
                      <a:pt x="28411" y="10109"/>
                      <a:pt x="29348" y="9774"/>
                    </a:cubicBezTo>
                    <a:cubicBezTo>
                      <a:pt x="29365" y="10015"/>
                      <a:pt x="29417" y="10479"/>
                      <a:pt x="29528" y="10926"/>
                    </a:cubicBezTo>
                    <a:cubicBezTo>
                      <a:pt x="29666" y="11571"/>
                      <a:pt x="29906" y="12198"/>
                      <a:pt x="29906" y="12198"/>
                    </a:cubicBezTo>
                    <a:cubicBezTo>
                      <a:pt x="29906" y="12198"/>
                      <a:pt x="29709" y="11562"/>
                      <a:pt x="29623" y="10917"/>
                    </a:cubicBezTo>
                    <a:cubicBezTo>
                      <a:pt x="29545" y="10419"/>
                      <a:pt x="29528" y="9929"/>
                      <a:pt x="29528" y="9723"/>
                    </a:cubicBezTo>
                    <a:cubicBezTo>
                      <a:pt x="30921" y="9233"/>
                      <a:pt x="32322" y="8700"/>
                      <a:pt x="33706" y="8167"/>
                    </a:cubicBezTo>
                    <a:close/>
                    <a:moveTo>
                      <a:pt x="38571" y="12078"/>
                    </a:moveTo>
                    <a:lnTo>
                      <a:pt x="38571" y="12078"/>
                    </a:lnTo>
                    <a:cubicBezTo>
                      <a:pt x="38563" y="12104"/>
                      <a:pt x="38537" y="12138"/>
                      <a:pt x="38528" y="12172"/>
                    </a:cubicBezTo>
                    <a:cubicBezTo>
                      <a:pt x="38451" y="12336"/>
                      <a:pt x="38365" y="12551"/>
                      <a:pt x="38314" y="12766"/>
                    </a:cubicBezTo>
                    <a:cubicBezTo>
                      <a:pt x="38262" y="12989"/>
                      <a:pt x="38219" y="13204"/>
                      <a:pt x="38210" y="13376"/>
                    </a:cubicBezTo>
                    <a:cubicBezTo>
                      <a:pt x="38193" y="13548"/>
                      <a:pt x="38193" y="13651"/>
                      <a:pt x="38193" y="13651"/>
                    </a:cubicBezTo>
                    <a:cubicBezTo>
                      <a:pt x="38193" y="13651"/>
                      <a:pt x="38210" y="13548"/>
                      <a:pt x="38253" y="13385"/>
                    </a:cubicBezTo>
                    <a:cubicBezTo>
                      <a:pt x="38296" y="13221"/>
                      <a:pt x="38357" y="13006"/>
                      <a:pt x="38443" y="12817"/>
                    </a:cubicBezTo>
                    <a:cubicBezTo>
                      <a:pt x="38511" y="12680"/>
                      <a:pt x="38580" y="12534"/>
                      <a:pt x="38649" y="12430"/>
                    </a:cubicBezTo>
                    <a:lnTo>
                      <a:pt x="38649" y="12430"/>
                    </a:lnTo>
                    <a:cubicBezTo>
                      <a:pt x="38374" y="13204"/>
                      <a:pt x="38485" y="14132"/>
                      <a:pt x="38847" y="14906"/>
                    </a:cubicBezTo>
                    <a:cubicBezTo>
                      <a:pt x="39216" y="15731"/>
                      <a:pt x="39835" y="16410"/>
                      <a:pt x="40480" y="17038"/>
                    </a:cubicBezTo>
                    <a:cubicBezTo>
                      <a:pt x="40394" y="16986"/>
                      <a:pt x="40282" y="16935"/>
                      <a:pt x="40188" y="16857"/>
                    </a:cubicBezTo>
                    <a:cubicBezTo>
                      <a:pt x="39921" y="16686"/>
                      <a:pt x="39680" y="16462"/>
                      <a:pt x="39680" y="16462"/>
                    </a:cubicBezTo>
                    <a:lnTo>
                      <a:pt x="39680" y="16462"/>
                    </a:lnTo>
                    <a:cubicBezTo>
                      <a:pt x="39680" y="16462"/>
                      <a:pt x="39861" y="16729"/>
                      <a:pt x="40084" y="16969"/>
                    </a:cubicBezTo>
                    <a:cubicBezTo>
                      <a:pt x="40145" y="17029"/>
                      <a:pt x="40205" y="17081"/>
                      <a:pt x="40256" y="17150"/>
                    </a:cubicBezTo>
                    <a:cubicBezTo>
                      <a:pt x="40059" y="17107"/>
                      <a:pt x="39852" y="17064"/>
                      <a:pt x="39646" y="17038"/>
                    </a:cubicBezTo>
                    <a:cubicBezTo>
                      <a:pt x="39698" y="17029"/>
                      <a:pt x="39741" y="17021"/>
                      <a:pt x="39775" y="17021"/>
                    </a:cubicBezTo>
                    <a:cubicBezTo>
                      <a:pt x="39826" y="17004"/>
                      <a:pt x="39869" y="16995"/>
                      <a:pt x="39869" y="16995"/>
                    </a:cubicBezTo>
                    <a:cubicBezTo>
                      <a:pt x="39869" y="16995"/>
                      <a:pt x="39844" y="16986"/>
                      <a:pt x="39775" y="16978"/>
                    </a:cubicBezTo>
                    <a:cubicBezTo>
                      <a:pt x="39723" y="16969"/>
                      <a:pt x="39637" y="16952"/>
                      <a:pt x="39526" y="16952"/>
                    </a:cubicBezTo>
                    <a:lnTo>
                      <a:pt x="39182" y="16952"/>
                    </a:lnTo>
                    <a:cubicBezTo>
                      <a:pt x="39053" y="16969"/>
                      <a:pt x="38924" y="16978"/>
                      <a:pt x="38786" y="16986"/>
                    </a:cubicBezTo>
                    <a:cubicBezTo>
                      <a:pt x="38657" y="17012"/>
                      <a:pt x="38520" y="17038"/>
                      <a:pt x="38400" y="17064"/>
                    </a:cubicBezTo>
                    <a:cubicBezTo>
                      <a:pt x="38279" y="17098"/>
                      <a:pt x="38167" y="17124"/>
                      <a:pt x="38064" y="17158"/>
                    </a:cubicBezTo>
                    <a:cubicBezTo>
                      <a:pt x="37970" y="17193"/>
                      <a:pt x="37892" y="17227"/>
                      <a:pt x="37841" y="17253"/>
                    </a:cubicBezTo>
                    <a:cubicBezTo>
                      <a:pt x="37789" y="17279"/>
                      <a:pt x="37755" y="17296"/>
                      <a:pt x="37755" y="17296"/>
                    </a:cubicBezTo>
                    <a:cubicBezTo>
                      <a:pt x="37755" y="17296"/>
                      <a:pt x="37789" y="17296"/>
                      <a:pt x="37849" y="17287"/>
                    </a:cubicBezTo>
                    <a:cubicBezTo>
                      <a:pt x="37910" y="17279"/>
                      <a:pt x="37978" y="17279"/>
                      <a:pt x="38064" y="17261"/>
                    </a:cubicBezTo>
                    <a:lnTo>
                      <a:pt x="38064" y="17261"/>
                    </a:lnTo>
                    <a:cubicBezTo>
                      <a:pt x="37910" y="17347"/>
                      <a:pt x="37763" y="17451"/>
                      <a:pt x="37634" y="17580"/>
                    </a:cubicBezTo>
                    <a:cubicBezTo>
                      <a:pt x="37626" y="17554"/>
                      <a:pt x="37617" y="17537"/>
                      <a:pt x="37591" y="17511"/>
                    </a:cubicBezTo>
                    <a:cubicBezTo>
                      <a:pt x="37566" y="17459"/>
                      <a:pt x="37531" y="17382"/>
                      <a:pt x="37488" y="17304"/>
                    </a:cubicBezTo>
                    <a:cubicBezTo>
                      <a:pt x="37445" y="17236"/>
                      <a:pt x="37402" y="17133"/>
                      <a:pt x="37351" y="17038"/>
                    </a:cubicBezTo>
                    <a:cubicBezTo>
                      <a:pt x="37248" y="16849"/>
                      <a:pt x="37144" y="16608"/>
                      <a:pt x="37050" y="16350"/>
                    </a:cubicBezTo>
                    <a:cubicBezTo>
                      <a:pt x="36947" y="16092"/>
                      <a:pt x="36844" y="15817"/>
                      <a:pt x="36758" y="15534"/>
                    </a:cubicBezTo>
                    <a:cubicBezTo>
                      <a:pt x="36672" y="15259"/>
                      <a:pt x="36594" y="14966"/>
                      <a:pt x="36543" y="14683"/>
                    </a:cubicBezTo>
                    <a:cubicBezTo>
                      <a:pt x="36491" y="14416"/>
                      <a:pt x="36448" y="14158"/>
                      <a:pt x="36414" y="13935"/>
                    </a:cubicBezTo>
                    <a:cubicBezTo>
                      <a:pt x="36405" y="13823"/>
                      <a:pt x="36388" y="13720"/>
                      <a:pt x="36379" y="13634"/>
                    </a:cubicBezTo>
                    <a:cubicBezTo>
                      <a:pt x="36371" y="13548"/>
                      <a:pt x="36362" y="13462"/>
                      <a:pt x="36362" y="13393"/>
                    </a:cubicBezTo>
                    <a:cubicBezTo>
                      <a:pt x="36345" y="13264"/>
                      <a:pt x="36345" y="13195"/>
                      <a:pt x="36345" y="13195"/>
                    </a:cubicBezTo>
                    <a:cubicBezTo>
                      <a:pt x="36345" y="13195"/>
                      <a:pt x="36345" y="13264"/>
                      <a:pt x="36336" y="13393"/>
                    </a:cubicBezTo>
                    <a:lnTo>
                      <a:pt x="36336" y="13634"/>
                    </a:lnTo>
                    <a:lnTo>
                      <a:pt x="36336" y="13943"/>
                    </a:lnTo>
                    <a:cubicBezTo>
                      <a:pt x="36336" y="14167"/>
                      <a:pt x="36362" y="14442"/>
                      <a:pt x="36388" y="14717"/>
                    </a:cubicBezTo>
                    <a:cubicBezTo>
                      <a:pt x="36414" y="14898"/>
                      <a:pt x="36431" y="15095"/>
                      <a:pt x="36465" y="15284"/>
                    </a:cubicBezTo>
                    <a:cubicBezTo>
                      <a:pt x="35821" y="14700"/>
                      <a:pt x="34755" y="13385"/>
                      <a:pt x="34402" y="12946"/>
                    </a:cubicBezTo>
                    <a:cubicBezTo>
                      <a:pt x="35090" y="12774"/>
                      <a:pt x="35778" y="12611"/>
                      <a:pt x="36465" y="12473"/>
                    </a:cubicBezTo>
                    <a:cubicBezTo>
                      <a:pt x="36500" y="12482"/>
                      <a:pt x="36543" y="12491"/>
                      <a:pt x="36577" y="12508"/>
                    </a:cubicBezTo>
                    <a:cubicBezTo>
                      <a:pt x="36603" y="12516"/>
                      <a:pt x="36637" y="12525"/>
                      <a:pt x="36672" y="12525"/>
                    </a:cubicBezTo>
                    <a:cubicBezTo>
                      <a:pt x="36758" y="12525"/>
                      <a:pt x="36844" y="12482"/>
                      <a:pt x="36895" y="12422"/>
                    </a:cubicBezTo>
                    <a:cubicBezTo>
                      <a:pt x="36904" y="12405"/>
                      <a:pt x="36921" y="12387"/>
                      <a:pt x="36930" y="12379"/>
                    </a:cubicBezTo>
                    <a:cubicBezTo>
                      <a:pt x="37480" y="12267"/>
                      <a:pt x="38021" y="12172"/>
                      <a:pt x="38571" y="12078"/>
                    </a:cubicBezTo>
                    <a:close/>
                    <a:moveTo>
                      <a:pt x="36586" y="15877"/>
                    </a:moveTo>
                    <a:cubicBezTo>
                      <a:pt x="36629" y="16075"/>
                      <a:pt x="36680" y="16264"/>
                      <a:pt x="36723" y="16453"/>
                    </a:cubicBezTo>
                    <a:cubicBezTo>
                      <a:pt x="36809" y="16720"/>
                      <a:pt x="36887" y="16978"/>
                      <a:pt x="36973" y="17193"/>
                    </a:cubicBezTo>
                    <a:cubicBezTo>
                      <a:pt x="37016" y="17296"/>
                      <a:pt x="37050" y="17399"/>
                      <a:pt x="37093" y="17485"/>
                    </a:cubicBezTo>
                    <a:cubicBezTo>
                      <a:pt x="37119" y="17571"/>
                      <a:pt x="37153" y="17640"/>
                      <a:pt x="37187" y="17708"/>
                    </a:cubicBezTo>
                    <a:lnTo>
                      <a:pt x="37222" y="17769"/>
                    </a:lnTo>
                    <a:cubicBezTo>
                      <a:pt x="36990" y="17717"/>
                      <a:pt x="36766" y="17665"/>
                      <a:pt x="36534" y="17623"/>
                    </a:cubicBezTo>
                    <a:lnTo>
                      <a:pt x="36543" y="17623"/>
                    </a:lnTo>
                    <a:cubicBezTo>
                      <a:pt x="36792" y="17623"/>
                      <a:pt x="37041" y="17631"/>
                      <a:pt x="37041" y="17631"/>
                    </a:cubicBezTo>
                    <a:cubicBezTo>
                      <a:pt x="37041" y="17631"/>
                      <a:pt x="36801" y="17545"/>
                      <a:pt x="36569" y="17485"/>
                    </a:cubicBezTo>
                    <a:cubicBezTo>
                      <a:pt x="36448" y="17451"/>
                      <a:pt x="36328" y="17416"/>
                      <a:pt x="36233" y="17399"/>
                    </a:cubicBezTo>
                    <a:cubicBezTo>
                      <a:pt x="36328" y="17158"/>
                      <a:pt x="36414" y="16926"/>
                      <a:pt x="36508" y="16694"/>
                    </a:cubicBezTo>
                    <a:cubicBezTo>
                      <a:pt x="36551" y="16600"/>
                      <a:pt x="36534" y="16479"/>
                      <a:pt x="36457" y="16410"/>
                    </a:cubicBezTo>
                    <a:cubicBezTo>
                      <a:pt x="36405" y="16342"/>
                      <a:pt x="36328" y="16307"/>
                      <a:pt x="36242" y="16307"/>
                    </a:cubicBezTo>
                    <a:cubicBezTo>
                      <a:pt x="36216" y="16307"/>
                      <a:pt x="36199" y="16307"/>
                      <a:pt x="36182" y="16324"/>
                    </a:cubicBezTo>
                    <a:cubicBezTo>
                      <a:pt x="34041" y="16857"/>
                      <a:pt x="31866" y="17296"/>
                      <a:pt x="29692" y="17640"/>
                    </a:cubicBezTo>
                    <a:cubicBezTo>
                      <a:pt x="29606" y="17236"/>
                      <a:pt x="29571" y="16806"/>
                      <a:pt x="29606" y="16385"/>
                    </a:cubicBezTo>
                    <a:lnTo>
                      <a:pt x="29606" y="16385"/>
                    </a:lnTo>
                    <a:cubicBezTo>
                      <a:pt x="29829" y="16410"/>
                      <a:pt x="30078" y="16453"/>
                      <a:pt x="30336" y="16496"/>
                    </a:cubicBezTo>
                    <a:cubicBezTo>
                      <a:pt x="30482" y="16522"/>
                      <a:pt x="30646" y="16565"/>
                      <a:pt x="30809" y="16608"/>
                    </a:cubicBezTo>
                    <a:cubicBezTo>
                      <a:pt x="31119" y="16694"/>
                      <a:pt x="31437" y="16797"/>
                      <a:pt x="31763" y="16797"/>
                    </a:cubicBezTo>
                    <a:lnTo>
                      <a:pt x="31780" y="16797"/>
                    </a:lnTo>
                    <a:cubicBezTo>
                      <a:pt x="32124" y="16797"/>
                      <a:pt x="32382" y="16625"/>
                      <a:pt x="32614" y="16479"/>
                    </a:cubicBezTo>
                    <a:cubicBezTo>
                      <a:pt x="32700" y="16428"/>
                      <a:pt x="32786" y="16376"/>
                      <a:pt x="32855" y="16333"/>
                    </a:cubicBezTo>
                    <a:cubicBezTo>
                      <a:pt x="33199" y="16161"/>
                      <a:pt x="33611" y="16041"/>
                      <a:pt x="34058" y="15998"/>
                    </a:cubicBezTo>
                    <a:cubicBezTo>
                      <a:pt x="34205" y="15989"/>
                      <a:pt x="34351" y="15981"/>
                      <a:pt x="34488" y="15981"/>
                    </a:cubicBezTo>
                    <a:cubicBezTo>
                      <a:pt x="34944" y="15981"/>
                      <a:pt x="35374" y="16041"/>
                      <a:pt x="35846" y="16110"/>
                    </a:cubicBezTo>
                    <a:lnTo>
                      <a:pt x="36104" y="16135"/>
                    </a:lnTo>
                    <a:lnTo>
                      <a:pt x="36147" y="16135"/>
                    </a:lnTo>
                    <a:cubicBezTo>
                      <a:pt x="36165" y="16135"/>
                      <a:pt x="36190" y="16135"/>
                      <a:pt x="36207" y="16127"/>
                    </a:cubicBezTo>
                    <a:lnTo>
                      <a:pt x="36233" y="16127"/>
                    </a:lnTo>
                    <a:cubicBezTo>
                      <a:pt x="36397" y="16075"/>
                      <a:pt x="36508" y="15989"/>
                      <a:pt x="36586" y="15877"/>
                    </a:cubicBezTo>
                    <a:close/>
                    <a:moveTo>
                      <a:pt x="28858" y="16342"/>
                    </a:moveTo>
                    <a:cubicBezTo>
                      <a:pt x="28849" y="16823"/>
                      <a:pt x="28849" y="17296"/>
                      <a:pt x="28841" y="17760"/>
                    </a:cubicBezTo>
                    <a:cubicBezTo>
                      <a:pt x="28548" y="17803"/>
                      <a:pt x="28256" y="17846"/>
                      <a:pt x="27972" y="17880"/>
                    </a:cubicBezTo>
                    <a:lnTo>
                      <a:pt x="26434" y="17184"/>
                    </a:lnTo>
                    <a:cubicBezTo>
                      <a:pt x="26992" y="16677"/>
                      <a:pt x="27800" y="16385"/>
                      <a:pt x="28712" y="16342"/>
                    </a:cubicBezTo>
                    <a:close/>
                    <a:moveTo>
                      <a:pt x="15164" y="14330"/>
                    </a:moveTo>
                    <a:lnTo>
                      <a:pt x="15164" y="14330"/>
                    </a:lnTo>
                    <a:cubicBezTo>
                      <a:pt x="15001" y="15482"/>
                      <a:pt x="15018" y="16668"/>
                      <a:pt x="15259" y="17803"/>
                    </a:cubicBezTo>
                    <a:cubicBezTo>
                      <a:pt x="15293" y="17932"/>
                      <a:pt x="15396" y="18027"/>
                      <a:pt x="15534" y="18027"/>
                    </a:cubicBezTo>
                    <a:lnTo>
                      <a:pt x="15551" y="18027"/>
                    </a:lnTo>
                    <a:cubicBezTo>
                      <a:pt x="15688" y="18027"/>
                      <a:pt x="15809" y="17923"/>
                      <a:pt x="15826" y="17786"/>
                    </a:cubicBezTo>
                    <a:cubicBezTo>
                      <a:pt x="15878" y="17373"/>
                      <a:pt x="16032" y="16823"/>
                      <a:pt x="16428" y="16505"/>
                    </a:cubicBezTo>
                    <a:cubicBezTo>
                      <a:pt x="16694" y="16290"/>
                      <a:pt x="17055" y="16178"/>
                      <a:pt x="17502" y="16178"/>
                    </a:cubicBezTo>
                    <a:cubicBezTo>
                      <a:pt x="17623" y="16178"/>
                      <a:pt x="17751" y="16196"/>
                      <a:pt x="17889" y="16204"/>
                    </a:cubicBezTo>
                    <a:cubicBezTo>
                      <a:pt x="17872" y="16686"/>
                      <a:pt x="17846" y="17158"/>
                      <a:pt x="17829" y="17623"/>
                    </a:cubicBezTo>
                    <a:cubicBezTo>
                      <a:pt x="16548" y="17932"/>
                      <a:pt x="15276" y="18173"/>
                      <a:pt x="14047" y="18353"/>
                    </a:cubicBezTo>
                    <a:cubicBezTo>
                      <a:pt x="14244" y="16986"/>
                      <a:pt x="14665" y="15628"/>
                      <a:pt x="15164" y="14330"/>
                    </a:cubicBezTo>
                    <a:close/>
                    <a:moveTo>
                      <a:pt x="2020" y="15895"/>
                    </a:moveTo>
                    <a:cubicBezTo>
                      <a:pt x="2063" y="15920"/>
                      <a:pt x="2115" y="15929"/>
                      <a:pt x="2167" y="15929"/>
                    </a:cubicBezTo>
                    <a:lnTo>
                      <a:pt x="2184" y="15929"/>
                    </a:lnTo>
                    <a:cubicBezTo>
                      <a:pt x="2356" y="15929"/>
                      <a:pt x="2528" y="15920"/>
                      <a:pt x="2700" y="15920"/>
                    </a:cubicBezTo>
                    <a:cubicBezTo>
                      <a:pt x="4341" y="15920"/>
                      <a:pt x="5846" y="16161"/>
                      <a:pt x="7238" y="16634"/>
                    </a:cubicBezTo>
                    <a:lnTo>
                      <a:pt x="7178" y="16677"/>
                    </a:lnTo>
                    <a:cubicBezTo>
                      <a:pt x="7144" y="16694"/>
                      <a:pt x="7084" y="16737"/>
                      <a:pt x="7006" y="16789"/>
                    </a:cubicBezTo>
                    <a:cubicBezTo>
                      <a:pt x="5794" y="17597"/>
                      <a:pt x="5553" y="17846"/>
                      <a:pt x="5519" y="18078"/>
                    </a:cubicBezTo>
                    <a:cubicBezTo>
                      <a:pt x="5511" y="18138"/>
                      <a:pt x="5519" y="18181"/>
                      <a:pt x="5536" y="18233"/>
                    </a:cubicBezTo>
                    <a:lnTo>
                      <a:pt x="5201" y="18482"/>
                    </a:lnTo>
                    <a:lnTo>
                      <a:pt x="1247" y="16428"/>
                    </a:lnTo>
                    <a:lnTo>
                      <a:pt x="2020" y="15895"/>
                    </a:lnTo>
                    <a:close/>
                    <a:moveTo>
                      <a:pt x="36053" y="17837"/>
                    </a:moveTo>
                    <a:cubicBezTo>
                      <a:pt x="36336" y="17880"/>
                      <a:pt x="36629" y="17941"/>
                      <a:pt x="36921" y="18009"/>
                    </a:cubicBezTo>
                    <a:cubicBezTo>
                      <a:pt x="37024" y="18027"/>
                      <a:pt x="37127" y="18052"/>
                      <a:pt x="37222" y="18070"/>
                    </a:cubicBezTo>
                    <a:cubicBezTo>
                      <a:pt x="36749" y="18259"/>
                      <a:pt x="36268" y="18431"/>
                      <a:pt x="35778" y="18585"/>
                    </a:cubicBezTo>
                    <a:cubicBezTo>
                      <a:pt x="35864" y="18327"/>
                      <a:pt x="35950" y="18087"/>
                      <a:pt x="36053" y="17837"/>
                    </a:cubicBezTo>
                    <a:close/>
                    <a:moveTo>
                      <a:pt x="2579" y="17322"/>
                    </a:moveTo>
                    <a:lnTo>
                      <a:pt x="5038" y="18585"/>
                    </a:lnTo>
                    <a:lnTo>
                      <a:pt x="4943" y="18663"/>
                    </a:lnTo>
                    <a:cubicBezTo>
                      <a:pt x="4084" y="18181"/>
                      <a:pt x="3275" y="17717"/>
                      <a:pt x="2579" y="17322"/>
                    </a:cubicBezTo>
                    <a:close/>
                    <a:moveTo>
                      <a:pt x="16462" y="10806"/>
                    </a:moveTo>
                    <a:lnTo>
                      <a:pt x="16462" y="10806"/>
                    </a:lnTo>
                    <a:cubicBezTo>
                      <a:pt x="16092" y="11339"/>
                      <a:pt x="15826" y="11940"/>
                      <a:pt x="15577" y="12525"/>
                    </a:cubicBezTo>
                    <a:cubicBezTo>
                      <a:pt x="14794" y="14356"/>
                      <a:pt x="14072" y="16256"/>
                      <a:pt x="13763" y="18198"/>
                    </a:cubicBezTo>
                    <a:cubicBezTo>
                      <a:pt x="13771" y="17958"/>
                      <a:pt x="13797" y="17700"/>
                      <a:pt x="13814" y="17442"/>
                    </a:cubicBezTo>
                    <a:cubicBezTo>
                      <a:pt x="13849" y="17098"/>
                      <a:pt x="13900" y="16754"/>
                      <a:pt x="13961" y="16436"/>
                    </a:cubicBezTo>
                    <a:cubicBezTo>
                      <a:pt x="14012" y="16118"/>
                      <a:pt x="14072" y="15826"/>
                      <a:pt x="14141" y="15568"/>
                    </a:cubicBezTo>
                    <a:cubicBezTo>
                      <a:pt x="14175" y="15439"/>
                      <a:pt x="14193" y="15336"/>
                      <a:pt x="14227" y="15224"/>
                    </a:cubicBezTo>
                    <a:cubicBezTo>
                      <a:pt x="14244" y="15130"/>
                      <a:pt x="14279" y="15035"/>
                      <a:pt x="14304" y="14958"/>
                    </a:cubicBezTo>
                    <a:lnTo>
                      <a:pt x="14365" y="14734"/>
                    </a:lnTo>
                    <a:lnTo>
                      <a:pt x="14365" y="14734"/>
                    </a:lnTo>
                    <a:cubicBezTo>
                      <a:pt x="14365" y="14734"/>
                      <a:pt x="14330" y="14803"/>
                      <a:pt x="14279" y="14958"/>
                    </a:cubicBezTo>
                    <a:cubicBezTo>
                      <a:pt x="14244" y="15035"/>
                      <a:pt x="14218" y="15121"/>
                      <a:pt x="14184" y="15216"/>
                    </a:cubicBezTo>
                    <a:cubicBezTo>
                      <a:pt x="14141" y="15310"/>
                      <a:pt x="14107" y="15430"/>
                      <a:pt x="14064" y="15551"/>
                    </a:cubicBezTo>
                    <a:cubicBezTo>
                      <a:pt x="13978" y="15792"/>
                      <a:pt x="13883" y="16084"/>
                      <a:pt x="13797" y="16393"/>
                    </a:cubicBezTo>
                    <a:cubicBezTo>
                      <a:pt x="13711" y="16711"/>
                      <a:pt x="13625" y="17055"/>
                      <a:pt x="13548" y="17399"/>
                    </a:cubicBezTo>
                    <a:cubicBezTo>
                      <a:pt x="13471" y="17743"/>
                      <a:pt x="13419" y="18087"/>
                      <a:pt x="13376" y="18413"/>
                    </a:cubicBezTo>
                    <a:cubicBezTo>
                      <a:pt x="13333" y="18740"/>
                      <a:pt x="13299" y="19049"/>
                      <a:pt x="13281" y="19307"/>
                    </a:cubicBezTo>
                    <a:cubicBezTo>
                      <a:pt x="13273" y="19436"/>
                      <a:pt x="13256" y="19565"/>
                      <a:pt x="13256" y="19677"/>
                    </a:cubicBezTo>
                    <a:cubicBezTo>
                      <a:pt x="13256" y="19737"/>
                      <a:pt x="13247" y="19806"/>
                      <a:pt x="13247" y="19866"/>
                    </a:cubicBezTo>
                    <a:cubicBezTo>
                      <a:pt x="12198" y="19247"/>
                      <a:pt x="11038" y="18878"/>
                      <a:pt x="9852" y="18645"/>
                    </a:cubicBezTo>
                    <a:cubicBezTo>
                      <a:pt x="9190" y="18508"/>
                      <a:pt x="8519" y="18413"/>
                      <a:pt x="7840" y="18345"/>
                    </a:cubicBezTo>
                    <a:lnTo>
                      <a:pt x="6809" y="18241"/>
                    </a:lnTo>
                    <a:lnTo>
                      <a:pt x="6405" y="18241"/>
                    </a:lnTo>
                    <a:cubicBezTo>
                      <a:pt x="6310" y="18241"/>
                      <a:pt x="6198" y="18241"/>
                      <a:pt x="6104" y="18233"/>
                    </a:cubicBezTo>
                    <a:cubicBezTo>
                      <a:pt x="6190" y="18130"/>
                      <a:pt x="6319" y="17975"/>
                      <a:pt x="6456" y="17829"/>
                    </a:cubicBezTo>
                    <a:cubicBezTo>
                      <a:pt x="6714" y="17545"/>
                      <a:pt x="7015" y="17296"/>
                      <a:pt x="7015" y="17296"/>
                    </a:cubicBezTo>
                    <a:lnTo>
                      <a:pt x="7015" y="17296"/>
                    </a:lnTo>
                    <a:cubicBezTo>
                      <a:pt x="7015" y="17296"/>
                      <a:pt x="6740" y="17399"/>
                      <a:pt x="6422" y="17537"/>
                    </a:cubicBezTo>
                    <a:cubicBezTo>
                      <a:pt x="6800" y="17270"/>
                      <a:pt x="7221" y="16995"/>
                      <a:pt x="7324" y="16926"/>
                    </a:cubicBezTo>
                    <a:lnTo>
                      <a:pt x="7556" y="16763"/>
                    </a:lnTo>
                    <a:cubicBezTo>
                      <a:pt x="8184" y="16995"/>
                      <a:pt x="8803" y="17279"/>
                      <a:pt x="9387" y="17623"/>
                    </a:cubicBezTo>
                    <a:cubicBezTo>
                      <a:pt x="9430" y="17640"/>
                      <a:pt x="9491" y="17657"/>
                      <a:pt x="9534" y="17657"/>
                    </a:cubicBezTo>
                    <a:cubicBezTo>
                      <a:pt x="9577" y="17657"/>
                      <a:pt x="9619" y="17640"/>
                      <a:pt x="9662" y="17623"/>
                    </a:cubicBezTo>
                    <a:cubicBezTo>
                      <a:pt x="9705" y="17597"/>
                      <a:pt x="9731" y="17571"/>
                      <a:pt x="9766" y="17528"/>
                    </a:cubicBezTo>
                    <a:cubicBezTo>
                      <a:pt x="10230" y="16995"/>
                      <a:pt x="10763" y="14958"/>
                      <a:pt x="10909" y="14399"/>
                    </a:cubicBezTo>
                    <a:lnTo>
                      <a:pt x="13101" y="12852"/>
                    </a:lnTo>
                    <a:cubicBezTo>
                      <a:pt x="13703" y="12430"/>
                      <a:pt x="14304" y="12001"/>
                      <a:pt x="14906" y="11579"/>
                    </a:cubicBezTo>
                    <a:lnTo>
                      <a:pt x="14906" y="11579"/>
                    </a:lnTo>
                    <a:lnTo>
                      <a:pt x="13161" y="13109"/>
                    </a:lnTo>
                    <a:lnTo>
                      <a:pt x="13161" y="13109"/>
                    </a:lnTo>
                    <a:lnTo>
                      <a:pt x="16462" y="10806"/>
                    </a:lnTo>
                    <a:close/>
                    <a:moveTo>
                      <a:pt x="5639" y="18396"/>
                    </a:moveTo>
                    <a:cubicBezTo>
                      <a:pt x="5760" y="18499"/>
                      <a:pt x="5966" y="18534"/>
                      <a:pt x="6405" y="18534"/>
                    </a:cubicBezTo>
                    <a:lnTo>
                      <a:pt x="6783" y="18534"/>
                    </a:lnTo>
                    <a:cubicBezTo>
                      <a:pt x="7152" y="18568"/>
                      <a:pt x="7488" y="18594"/>
                      <a:pt x="7797" y="18628"/>
                    </a:cubicBezTo>
                    <a:cubicBezTo>
                      <a:pt x="8545" y="18706"/>
                      <a:pt x="9198" y="18800"/>
                      <a:pt x="9791" y="18929"/>
                    </a:cubicBezTo>
                    <a:cubicBezTo>
                      <a:pt x="11089" y="19187"/>
                      <a:pt x="12181" y="19574"/>
                      <a:pt x="13127" y="20115"/>
                    </a:cubicBezTo>
                    <a:cubicBezTo>
                      <a:pt x="13058" y="20872"/>
                      <a:pt x="13058" y="21714"/>
                      <a:pt x="13127" y="22574"/>
                    </a:cubicBezTo>
                    <a:lnTo>
                      <a:pt x="5390" y="18577"/>
                    </a:lnTo>
                    <a:lnTo>
                      <a:pt x="5639" y="18396"/>
                    </a:lnTo>
                    <a:close/>
                    <a:moveTo>
                      <a:pt x="5218" y="18697"/>
                    </a:moveTo>
                    <a:lnTo>
                      <a:pt x="13153" y="22797"/>
                    </a:lnTo>
                    <a:cubicBezTo>
                      <a:pt x="13161" y="22944"/>
                      <a:pt x="13178" y="23090"/>
                      <a:pt x="13204" y="23227"/>
                    </a:cubicBezTo>
                    <a:cubicBezTo>
                      <a:pt x="13084" y="23210"/>
                      <a:pt x="12963" y="23201"/>
                      <a:pt x="12852" y="23184"/>
                    </a:cubicBezTo>
                    <a:cubicBezTo>
                      <a:pt x="12542" y="23004"/>
                      <a:pt x="12207" y="22815"/>
                      <a:pt x="11863" y="22608"/>
                    </a:cubicBezTo>
                    <a:cubicBezTo>
                      <a:pt x="11442" y="22368"/>
                      <a:pt x="11012" y="22127"/>
                      <a:pt x="10565" y="21869"/>
                    </a:cubicBezTo>
                    <a:cubicBezTo>
                      <a:pt x="9662" y="21353"/>
                      <a:pt x="8700" y="20803"/>
                      <a:pt x="7746" y="20253"/>
                    </a:cubicBezTo>
                    <a:cubicBezTo>
                      <a:pt x="6852" y="19746"/>
                      <a:pt x="5958" y="19247"/>
                      <a:pt x="5124" y="18774"/>
                    </a:cubicBezTo>
                    <a:lnTo>
                      <a:pt x="5218" y="18697"/>
                    </a:lnTo>
                    <a:close/>
                    <a:moveTo>
                      <a:pt x="17147" y="23280"/>
                    </a:moveTo>
                    <a:cubicBezTo>
                      <a:pt x="17289" y="23280"/>
                      <a:pt x="17424" y="23295"/>
                      <a:pt x="17554" y="23313"/>
                    </a:cubicBezTo>
                    <a:cubicBezTo>
                      <a:pt x="17545" y="23477"/>
                      <a:pt x="17545" y="23631"/>
                      <a:pt x="17537" y="23769"/>
                    </a:cubicBezTo>
                    <a:cubicBezTo>
                      <a:pt x="16230" y="23631"/>
                      <a:pt x="15044" y="23477"/>
                      <a:pt x="14021" y="23348"/>
                    </a:cubicBezTo>
                    <a:cubicBezTo>
                      <a:pt x="14236" y="23305"/>
                      <a:pt x="14451" y="23287"/>
                      <a:pt x="14665" y="23287"/>
                    </a:cubicBezTo>
                    <a:cubicBezTo>
                      <a:pt x="15001" y="23287"/>
                      <a:pt x="15345" y="23339"/>
                      <a:pt x="15697" y="23434"/>
                    </a:cubicBezTo>
                    <a:cubicBezTo>
                      <a:pt x="15723" y="23442"/>
                      <a:pt x="15749" y="23442"/>
                      <a:pt x="15774" y="23442"/>
                    </a:cubicBezTo>
                    <a:cubicBezTo>
                      <a:pt x="15792" y="23442"/>
                      <a:pt x="15826" y="23442"/>
                      <a:pt x="15852" y="23434"/>
                    </a:cubicBezTo>
                    <a:cubicBezTo>
                      <a:pt x="16213" y="23339"/>
                      <a:pt x="16591" y="23287"/>
                      <a:pt x="16978" y="23287"/>
                    </a:cubicBezTo>
                    <a:cubicBezTo>
                      <a:pt x="17035" y="23283"/>
                      <a:pt x="17092" y="23280"/>
                      <a:pt x="17147" y="23280"/>
                    </a:cubicBezTo>
                    <a:close/>
                    <a:moveTo>
                      <a:pt x="22385" y="16651"/>
                    </a:moveTo>
                    <a:lnTo>
                      <a:pt x="22385" y="16651"/>
                    </a:lnTo>
                    <a:cubicBezTo>
                      <a:pt x="22325" y="16935"/>
                      <a:pt x="22273" y="17210"/>
                      <a:pt x="22230" y="17502"/>
                    </a:cubicBezTo>
                    <a:cubicBezTo>
                      <a:pt x="21319" y="19445"/>
                      <a:pt x="21310" y="21809"/>
                      <a:pt x="22256" y="23743"/>
                    </a:cubicBezTo>
                    <a:lnTo>
                      <a:pt x="22239" y="23734"/>
                    </a:lnTo>
                    <a:cubicBezTo>
                      <a:pt x="21981" y="23494"/>
                      <a:pt x="21749" y="23227"/>
                      <a:pt x="21749" y="23227"/>
                    </a:cubicBezTo>
                    <a:lnTo>
                      <a:pt x="21749" y="23227"/>
                    </a:lnTo>
                    <a:cubicBezTo>
                      <a:pt x="21749" y="23227"/>
                      <a:pt x="21912" y="23545"/>
                      <a:pt x="22084" y="23855"/>
                    </a:cubicBezTo>
                    <a:cubicBezTo>
                      <a:pt x="22093" y="23872"/>
                      <a:pt x="22101" y="23898"/>
                      <a:pt x="22127" y="23932"/>
                    </a:cubicBezTo>
                    <a:cubicBezTo>
                      <a:pt x="21895" y="23846"/>
                      <a:pt x="21637" y="23786"/>
                      <a:pt x="21405" y="23743"/>
                    </a:cubicBezTo>
                    <a:cubicBezTo>
                      <a:pt x="21465" y="23743"/>
                      <a:pt x="21525" y="23760"/>
                      <a:pt x="21577" y="23760"/>
                    </a:cubicBezTo>
                    <a:cubicBezTo>
                      <a:pt x="21663" y="23760"/>
                      <a:pt x="21723" y="23760"/>
                      <a:pt x="21783" y="23769"/>
                    </a:cubicBezTo>
                    <a:lnTo>
                      <a:pt x="21852" y="23769"/>
                    </a:lnTo>
                    <a:lnTo>
                      <a:pt x="21792" y="23734"/>
                    </a:lnTo>
                    <a:cubicBezTo>
                      <a:pt x="21749" y="23717"/>
                      <a:pt x="21680" y="23691"/>
                      <a:pt x="21594" y="23657"/>
                    </a:cubicBezTo>
                    <a:cubicBezTo>
                      <a:pt x="21525" y="23640"/>
                      <a:pt x="21422" y="23605"/>
                      <a:pt x="21319" y="23588"/>
                    </a:cubicBezTo>
                    <a:cubicBezTo>
                      <a:pt x="21207" y="23562"/>
                      <a:pt x="21104" y="23554"/>
                      <a:pt x="20992" y="23545"/>
                    </a:cubicBezTo>
                    <a:lnTo>
                      <a:pt x="20674" y="23545"/>
                    </a:lnTo>
                    <a:cubicBezTo>
                      <a:pt x="20562" y="23554"/>
                      <a:pt x="20468" y="23562"/>
                      <a:pt x="20391" y="23571"/>
                    </a:cubicBezTo>
                    <a:cubicBezTo>
                      <a:pt x="20305" y="23597"/>
                      <a:pt x="20244" y="23605"/>
                      <a:pt x="20201" y="23614"/>
                    </a:cubicBezTo>
                    <a:cubicBezTo>
                      <a:pt x="20158" y="23631"/>
                      <a:pt x="20124" y="23640"/>
                      <a:pt x="20124" y="23640"/>
                    </a:cubicBezTo>
                    <a:cubicBezTo>
                      <a:pt x="20124" y="23640"/>
                      <a:pt x="20158" y="23640"/>
                      <a:pt x="20201" y="23648"/>
                    </a:cubicBezTo>
                    <a:cubicBezTo>
                      <a:pt x="20244" y="23648"/>
                      <a:pt x="20305" y="23657"/>
                      <a:pt x="20382" y="23674"/>
                    </a:cubicBezTo>
                    <a:cubicBezTo>
                      <a:pt x="20253" y="23674"/>
                      <a:pt x="20124" y="23683"/>
                      <a:pt x="19995" y="23683"/>
                    </a:cubicBezTo>
                    <a:lnTo>
                      <a:pt x="19849" y="23683"/>
                    </a:lnTo>
                    <a:cubicBezTo>
                      <a:pt x="19832" y="23648"/>
                      <a:pt x="19815" y="23605"/>
                      <a:pt x="19789" y="23562"/>
                    </a:cubicBezTo>
                    <a:cubicBezTo>
                      <a:pt x="19763" y="23502"/>
                      <a:pt x="19737" y="23425"/>
                      <a:pt x="19694" y="23330"/>
                    </a:cubicBezTo>
                    <a:cubicBezTo>
                      <a:pt x="19660" y="23244"/>
                      <a:pt x="19617" y="23133"/>
                      <a:pt x="19574" y="23030"/>
                    </a:cubicBezTo>
                    <a:cubicBezTo>
                      <a:pt x="19488" y="22797"/>
                      <a:pt x="19402" y="22531"/>
                      <a:pt x="19316" y="22256"/>
                    </a:cubicBezTo>
                    <a:cubicBezTo>
                      <a:pt x="19230" y="21964"/>
                      <a:pt x="19144" y="21654"/>
                      <a:pt x="19075" y="21336"/>
                    </a:cubicBezTo>
                    <a:cubicBezTo>
                      <a:pt x="18998" y="21027"/>
                      <a:pt x="18946" y="20709"/>
                      <a:pt x="18886" y="20416"/>
                    </a:cubicBezTo>
                    <a:cubicBezTo>
                      <a:pt x="18843" y="20115"/>
                      <a:pt x="18800" y="19832"/>
                      <a:pt x="18783" y="19600"/>
                    </a:cubicBezTo>
                    <a:cubicBezTo>
                      <a:pt x="18774" y="19479"/>
                      <a:pt x="18757" y="19359"/>
                      <a:pt x="18749" y="19264"/>
                    </a:cubicBezTo>
                    <a:cubicBezTo>
                      <a:pt x="18740" y="19170"/>
                      <a:pt x="18740" y="19084"/>
                      <a:pt x="18731" y="19006"/>
                    </a:cubicBezTo>
                    <a:cubicBezTo>
                      <a:pt x="18714" y="18869"/>
                      <a:pt x="18714" y="18783"/>
                      <a:pt x="18714" y="18783"/>
                    </a:cubicBezTo>
                    <a:cubicBezTo>
                      <a:pt x="18714" y="18783"/>
                      <a:pt x="18714" y="18869"/>
                      <a:pt x="18706" y="19006"/>
                    </a:cubicBezTo>
                    <a:lnTo>
                      <a:pt x="18706" y="19264"/>
                    </a:lnTo>
                    <a:lnTo>
                      <a:pt x="18706" y="19600"/>
                    </a:lnTo>
                    <a:cubicBezTo>
                      <a:pt x="18706" y="19840"/>
                      <a:pt x="18714" y="20124"/>
                      <a:pt x="18740" y="20433"/>
                    </a:cubicBezTo>
                    <a:cubicBezTo>
                      <a:pt x="18757" y="20734"/>
                      <a:pt x="18792" y="21070"/>
                      <a:pt x="18835" y="21388"/>
                    </a:cubicBezTo>
                    <a:cubicBezTo>
                      <a:pt x="18878" y="21714"/>
                      <a:pt x="18929" y="22032"/>
                      <a:pt x="18998" y="22333"/>
                    </a:cubicBezTo>
                    <a:cubicBezTo>
                      <a:pt x="19058" y="22634"/>
                      <a:pt x="19127" y="22918"/>
                      <a:pt x="19187" y="23150"/>
                    </a:cubicBezTo>
                    <a:cubicBezTo>
                      <a:pt x="19221" y="23270"/>
                      <a:pt x="19256" y="23382"/>
                      <a:pt x="19273" y="23477"/>
                    </a:cubicBezTo>
                    <a:cubicBezTo>
                      <a:pt x="19282" y="23528"/>
                      <a:pt x="19307" y="23571"/>
                      <a:pt x="19316" y="23614"/>
                    </a:cubicBezTo>
                    <a:cubicBezTo>
                      <a:pt x="19299" y="23605"/>
                      <a:pt x="19264" y="23605"/>
                      <a:pt x="19239" y="23597"/>
                    </a:cubicBezTo>
                    <a:cubicBezTo>
                      <a:pt x="18921" y="23477"/>
                      <a:pt x="18620" y="23339"/>
                      <a:pt x="18310" y="23219"/>
                    </a:cubicBezTo>
                    <a:lnTo>
                      <a:pt x="18310" y="23219"/>
                    </a:lnTo>
                    <a:cubicBezTo>
                      <a:pt x="18370" y="23227"/>
                      <a:pt x="18422" y="23227"/>
                      <a:pt x="18491" y="23227"/>
                    </a:cubicBezTo>
                    <a:cubicBezTo>
                      <a:pt x="18601" y="23238"/>
                      <a:pt x="18696" y="23241"/>
                      <a:pt x="18768" y="23241"/>
                    </a:cubicBezTo>
                    <a:cubicBezTo>
                      <a:pt x="18864" y="23241"/>
                      <a:pt x="18921" y="23236"/>
                      <a:pt x="18921" y="23236"/>
                    </a:cubicBezTo>
                    <a:cubicBezTo>
                      <a:pt x="18921" y="23236"/>
                      <a:pt x="18766" y="23150"/>
                      <a:pt x="18525" y="23064"/>
                    </a:cubicBezTo>
                    <a:cubicBezTo>
                      <a:pt x="18405" y="23021"/>
                      <a:pt x="18250" y="22978"/>
                      <a:pt x="18104" y="22935"/>
                    </a:cubicBezTo>
                    <a:cubicBezTo>
                      <a:pt x="18027" y="22918"/>
                      <a:pt x="17941" y="22892"/>
                      <a:pt x="17855" y="22883"/>
                    </a:cubicBezTo>
                    <a:cubicBezTo>
                      <a:pt x="17769" y="22875"/>
                      <a:pt x="17683" y="22849"/>
                      <a:pt x="17597" y="22840"/>
                    </a:cubicBezTo>
                    <a:cubicBezTo>
                      <a:pt x="17511" y="22832"/>
                      <a:pt x="17425" y="22823"/>
                      <a:pt x="17339" y="22823"/>
                    </a:cubicBezTo>
                    <a:cubicBezTo>
                      <a:pt x="17253" y="22806"/>
                      <a:pt x="17167" y="22806"/>
                      <a:pt x="17090" y="22806"/>
                    </a:cubicBezTo>
                    <a:lnTo>
                      <a:pt x="16857" y="22806"/>
                    </a:lnTo>
                    <a:cubicBezTo>
                      <a:pt x="16780" y="22806"/>
                      <a:pt x="16720" y="22823"/>
                      <a:pt x="16651" y="22823"/>
                    </a:cubicBezTo>
                    <a:cubicBezTo>
                      <a:pt x="16393" y="22840"/>
                      <a:pt x="16221" y="22883"/>
                      <a:pt x="16221" y="22883"/>
                    </a:cubicBezTo>
                    <a:cubicBezTo>
                      <a:pt x="16221" y="22883"/>
                      <a:pt x="16393" y="22935"/>
                      <a:pt x="16643" y="22978"/>
                    </a:cubicBezTo>
                    <a:cubicBezTo>
                      <a:pt x="16677" y="22995"/>
                      <a:pt x="16720" y="22995"/>
                      <a:pt x="16746" y="23004"/>
                    </a:cubicBezTo>
                    <a:cubicBezTo>
                      <a:pt x="16479" y="23012"/>
                      <a:pt x="16221" y="23055"/>
                      <a:pt x="15963" y="23107"/>
                    </a:cubicBezTo>
                    <a:cubicBezTo>
                      <a:pt x="15938" y="23038"/>
                      <a:pt x="15878" y="22935"/>
                      <a:pt x="15826" y="22806"/>
                    </a:cubicBezTo>
                    <a:cubicBezTo>
                      <a:pt x="15723" y="22565"/>
                      <a:pt x="15585" y="22221"/>
                      <a:pt x="15491" y="21860"/>
                    </a:cubicBezTo>
                    <a:cubicBezTo>
                      <a:pt x="15396" y="21508"/>
                      <a:pt x="15319" y="21147"/>
                      <a:pt x="15276" y="20872"/>
                    </a:cubicBezTo>
                    <a:cubicBezTo>
                      <a:pt x="15233" y="20597"/>
                      <a:pt x="15224" y="20416"/>
                      <a:pt x="15224" y="20416"/>
                    </a:cubicBezTo>
                    <a:cubicBezTo>
                      <a:pt x="15224" y="20416"/>
                      <a:pt x="15216" y="20597"/>
                      <a:pt x="15198" y="20872"/>
                    </a:cubicBezTo>
                    <a:cubicBezTo>
                      <a:pt x="15190" y="21156"/>
                      <a:pt x="15216" y="21534"/>
                      <a:pt x="15259" y="21903"/>
                    </a:cubicBezTo>
                    <a:cubicBezTo>
                      <a:pt x="15302" y="22282"/>
                      <a:pt x="15370" y="22660"/>
                      <a:pt x="15439" y="22935"/>
                    </a:cubicBezTo>
                    <a:cubicBezTo>
                      <a:pt x="15448" y="22995"/>
                      <a:pt x="15465" y="23047"/>
                      <a:pt x="15482" y="23090"/>
                    </a:cubicBezTo>
                    <a:cubicBezTo>
                      <a:pt x="15345" y="23055"/>
                      <a:pt x="15198" y="23038"/>
                      <a:pt x="15061" y="23021"/>
                    </a:cubicBezTo>
                    <a:cubicBezTo>
                      <a:pt x="15181" y="23004"/>
                      <a:pt x="15259" y="22969"/>
                      <a:pt x="15259" y="22969"/>
                    </a:cubicBezTo>
                    <a:cubicBezTo>
                      <a:pt x="15259" y="22969"/>
                      <a:pt x="15173" y="22909"/>
                      <a:pt x="15018" y="22866"/>
                    </a:cubicBezTo>
                    <a:cubicBezTo>
                      <a:pt x="14941" y="22840"/>
                      <a:pt x="14855" y="22823"/>
                      <a:pt x="14769" y="22806"/>
                    </a:cubicBezTo>
                    <a:cubicBezTo>
                      <a:pt x="14726" y="22806"/>
                      <a:pt x="14674" y="22797"/>
                      <a:pt x="14631" y="22797"/>
                    </a:cubicBezTo>
                    <a:lnTo>
                      <a:pt x="14485" y="22797"/>
                    </a:lnTo>
                    <a:cubicBezTo>
                      <a:pt x="14433" y="22797"/>
                      <a:pt x="14390" y="22806"/>
                      <a:pt x="14330" y="22806"/>
                    </a:cubicBezTo>
                    <a:cubicBezTo>
                      <a:pt x="14279" y="22806"/>
                      <a:pt x="14236" y="22823"/>
                      <a:pt x="14193" y="22832"/>
                    </a:cubicBezTo>
                    <a:lnTo>
                      <a:pt x="14064" y="22866"/>
                    </a:lnTo>
                    <a:cubicBezTo>
                      <a:pt x="14021" y="22875"/>
                      <a:pt x="13986" y="22883"/>
                      <a:pt x="13943" y="22909"/>
                    </a:cubicBezTo>
                    <a:cubicBezTo>
                      <a:pt x="13806" y="22961"/>
                      <a:pt x="13720" y="23021"/>
                      <a:pt x="13720" y="23021"/>
                    </a:cubicBezTo>
                    <a:cubicBezTo>
                      <a:pt x="13720" y="23021"/>
                      <a:pt x="13832" y="23055"/>
                      <a:pt x="13969" y="23064"/>
                    </a:cubicBezTo>
                    <a:lnTo>
                      <a:pt x="13986" y="23064"/>
                    </a:lnTo>
                    <a:cubicBezTo>
                      <a:pt x="13814" y="23098"/>
                      <a:pt x="13634" y="23150"/>
                      <a:pt x="13462" y="23219"/>
                    </a:cubicBezTo>
                    <a:cubicBezTo>
                      <a:pt x="13342" y="22333"/>
                      <a:pt x="13299" y="21379"/>
                      <a:pt x="13367" y="20459"/>
                    </a:cubicBezTo>
                    <a:lnTo>
                      <a:pt x="13367" y="20459"/>
                    </a:lnTo>
                    <a:cubicBezTo>
                      <a:pt x="13519" y="20539"/>
                      <a:pt x="13753" y="20642"/>
                      <a:pt x="13965" y="20642"/>
                    </a:cubicBezTo>
                    <a:cubicBezTo>
                      <a:pt x="13981" y="20642"/>
                      <a:pt x="13997" y="20641"/>
                      <a:pt x="14012" y="20640"/>
                    </a:cubicBezTo>
                    <a:cubicBezTo>
                      <a:pt x="14330" y="20605"/>
                      <a:pt x="14433" y="19213"/>
                      <a:pt x="14416" y="18611"/>
                    </a:cubicBezTo>
                    <a:cubicBezTo>
                      <a:pt x="17107" y="18190"/>
                      <a:pt x="19815" y="17511"/>
                      <a:pt x="22385" y="16651"/>
                    </a:cubicBezTo>
                    <a:close/>
                    <a:moveTo>
                      <a:pt x="38855" y="17665"/>
                    </a:moveTo>
                    <a:cubicBezTo>
                      <a:pt x="38958" y="17794"/>
                      <a:pt x="39165" y="18052"/>
                      <a:pt x="39345" y="18336"/>
                    </a:cubicBezTo>
                    <a:cubicBezTo>
                      <a:pt x="39603" y="18740"/>
                      <a:pt x="39801" y="19170"/>
                      <a:pt x="39801" y="19170"/>
                    </a:cubicBezTo>
                    <a:cubicBezTo>
                      <a:pt x="39801" y="19170"/>
                      <a:pt x="39646" y="18714"/>
                      <a:pt x="39431" y="18284"/>
                    </a:cubicBezTo>
                    <a:cubicBezTo>
                      <a:pt x="39345" y="18104"/>
                      <a:pt x="39242" y="17932"/>
                      <a:pt x="39156" y="17794"/>
                    </a:cubicBezTo>
                    <a:lnTo>
                      <a:pt x="39156" y="17794"/>
                    </a:lnTo>
                    <a:cubicBezTo>
                      <a:pt x="40592" y="19230"/>
                      <a:pt x="41374" y="21319"/>
                      <a:pt x="41228" y="23348"/>
                    </a:cubicBezTo>
                    <a:cubicBezTo>
                      <a:pt x="41219" y="23236"/>
                      <a:pt x="41193" y="23124"/>
                      <a:pt x="41167" y="23004"/>
                    </a:cubicBezTo>
                    <a:cubicBezTo>
                      <a:pt x="41082" y="22583"/>
                      <a:pt x="40927" y="22196"/>
                      <a:pt x="40927" y="22196"/>
                    </a:cubicBezTo>
                    <a:lnTo>
                      <a:pt x="40927" y="22196"/>
                    </a:lnTo>
                    <a:cubicBezTo>
                      <a:pt x="40927" y="22196"/>
                      <a:pt x="41013" y="22608"/>
                      <a:pt x="41021" y="23012"/>
                    </a:cubicBezTo>
                    <a:cubicBezTo>
                      <a:pt x="41039" y="23322"/>
                      <a:pt x="41013" y="23631"/>
                      <a:pt x="41004" y="23769"/>
                    </a:cubicBezTo>
                    <a:cubicBezTo>
                      <a:pt x="40842" y="23811"/>
                      <a:pt x="40680" y="23829"/>
                      <a:pt x="40527" y="23863"/>
                    </a:cubicBezTo>
                    <a:lnTo>
                      <a:pt x="40527" y="23863"/>
                    </a:lnTo>
                    <a:cubicBezTo>
                      <a:pt x="40529" y="23862"/>
                      <a:pt x="40531" y="23859"/>
                      <a:pt x="40531" y="23855"/>
                    </a:cubicBezTo>
                    <a:cubicBezTo>
                      <a:pt x="40635" y="23812"/>
                      <a:pt x="40720" y="23752"/>
                      <a:pt x="40789" y="23726"/>
                    </a:cubicBezTo>
                    <a:cubicBezTo>
                      <a:pt x="40849" y="23691"/>
                      <a:pt x="40884" y="23666"/>
                      <a:pt x="40884" y="23666"/>
                    </a:cubicBezTo>
                    <a:lnTo>
                      <a:pt x="40884" y="23666"/>
                    </a:lnTo>
                    <a:cubicBezTo>
                      <a:pt x="40884" y="23666"/>
                      <a:pt x="40841" y="23683"/>
                      <a:pt x="40781" y="23691"/>
                    </a:cubicBezTo>
                    <a:cubicBezTo>
                      <a:pt x="40712" y="23709"/>
                      <a:pt x="40617" y="23734"/>
                      <a:pt x="40497" y="23743"/>
                    </a:cubicBezTo>
                    <a:cubicBezTo>
                      <a:pt x="40394" y="23769"/>
                      <a:pt x="40248" y="23786"/>
                      <a:pt x="40110" y="23812"/>
                    </a:cubicBezTo>
                    <a:cubicBezTo>
                      <a:pt x="39973" y="23829"/>
                      <a:pt x="39818" y="23838"/>
                      <a:pt x="39672" y="23855"/>
                    </a:cubicBezTo>
                    <a:cubicBezTo>
                      <a:pt x="39562" y="23861"/>
                      <a:pt x="39457" y="23867"/>
                      <a:pt x="39350" y="23867"/>
                    </a:cubicBezTo>
                    <a:cubicBezTo>
                      <a:pt x="39306" y="23867"/>
                      <a:pt x="39261" y="23866"/>
                      <a:pt x="39216" y="23863"/>
                    </a:cubicBezTo>
                    <a:cubicBezTo>
                      <a:pt x="39079" y="23863"/>
                      <a:pt x="38941" y="23863"/>
                      <a:pt x="38821" y="23855"/>
                    </a:cubicBezTo>
                    <a:cubicBezTo>
                      <a:pt x="38700" y="23855"/>
                      <a:pt x="38606" y="23838"/>
                      <a:pt x="38546" y="23829"/>
                    </a:cubicBezTo>
                    <a:cubicBezTo>
                      <a:pt x="38477" y="23820"/>
                      <a:pt x="38434" y="23820"/>
                      <a:pt x="38434" y="23820"/>
                    </a:cubicBezTo>
                    <a:lnTo>
                      <a:pt x="38434" y="23820"/>
                    </a:lnTo>
                    <a:cubicBezTo>
                      <a:pt x="38434" y="23820"/>
                      <a:pt x="38468" y="23838"/>
                      <a:pt x="38528" y="23863"/>
                    </a:cubicBezTo>
                    <a:cubicBezTo>
                      <a:pt x="38597" y="23881"/>
                      <a:pt x="38692" y="23924"/>
                      <a:pt x="38804" y="23958"/>
                    </a:cubicBezTo>
                    <a:lnTo>
                      <a:pt x="38812" y="23958"/>
                    </a:lnTo>
                    <a:cubicBezTo>
                      <a:pt x="38640" y="23958"/>
                      <a:pt x="38468" y="23958"/>
                      <a:pt x="38296" y="23967"/>
                    </a:cubicBezTo>
                    <a:cubicBezTo>
                      <a:pt x="38245" y="23726"/>
                      <a:pt x="38038" y="22720"/>
                      <a:pt x="37901" y="21706"/>
                    </a:cubicBezTo>
                    <a:cubicBezTo>
                      <a:pt x="37729" y="20528"/>
                      <a:pt x="37660" y="19350"/>
                      <a:pt x="37660" y="19350"/>
                    </a:cubicBezTo>
                    <a:cubicBezTo>
                      <a:pt x="37660" y="19350"/>
                      <a:pt x="37617" y="20528"/>
                      <a:pt x="37660" y="21723"/>
                    </a:cubicBezTo>
                    <a:cubicBezTo>
                      <a:pt x="37695" y="22694"/>
                      <a:pt x="37789" y="23657"/>
                      <a:pt x="37824" y="23984"/>
                    </a:cubicBezTo>
                    <a:cubicBezTo>
                      <a:pt x="37695" y="23992"/>
                      <a:pt x="37574" y="23992"/>
                      <a:pt x="37445" y="24001"/>
                    </a:cubicBezTo>
                    <a:cubicBezTo>
                      <a:pt x="37222" y="24027"/>
                      <a:pt x="36998" y="24035"/>
                      <a:pt x="36783" y="24035"/>
                    </a:cubicBezTo>
                    <a:cubicBezTo>
                      <a:pt x="36697" y="24035"/>
                      <a:pt x="36594" y="24035"/>
                      <a:pt x="36508" y="24027"/>
                    </a:cubicBezTo>
                    <a:cubicBezTo>
                      <a:pt x="36680" y="24001"/>
                      <a:pt x="36835" y="23984"/>
                      <a:pt x="36964" y="23949"/>
                    </a:cubicBezTo>
                    <a:cubicBezTo>
                      <a:pt x="37153" y="23906"/>
                      <a:pt x="37273" y="23863"/>
                      <a:pt x="37273" y="23863"/>
                    </a:cubicBezTo>
                    <a:lnTo>
                      <a:pt x="37273" y="23863"/>
                    </a:lnTo>
                    <a:cubicBezTo>
                      <a:pt x="37273" y="23863"/>
                      <a:pt x="37144" y="23881"/>
                      <a:pt x="36964" y="23906"/>
                    </a:cubicBezTo>
                    <a:cubicBezTo>
                      <a:pt x="36875" y="23914"/>
                      <a:pt x="36778" y="23918"/>
                      <a:pt x="36674" y="23918"/>
                    </a:cubicBezTo>
                    <a:cubicBezTo>
                      <a:pt x="36546" y="23918"/>
                      <a:pt x="36410" y="23912"/>
                      <a:pt x="36268" y="23898"/>
                    </a:cubicBezTo>
                    <a:cubicBezTo>
                      <a:pt x="36139" y="23881"/>
                      <a:pt x="36018" y="23863"/>
                      <a:pt x="35898" y="23838"/>
                    </a:cubicBezTo>
                    <a:cubicBezTo>
                      <a:pt x="35589" y="22136"/>
                      <a:pt x="36104" y="19402"/>
                      <a:pt x="36233" y="18723"/>
                    </a:cubicBezTo>
                    <a:cubicBezTo>
                      <a:pt x="36543" y="18620"/>
                      <a:pt x="36852" y="18508"/>
                      <a:pt x="37170" y="18396"/>
                    </a:cubicBezTo>
                    <a:lnTo>
                      <a:pt x="37170" y="18396"/>
                    </a:lnTo>
                    <a:cubicBezTo>
                      <a:pt x="37153" y="18568"/>
                      <a:pt x="37144" y="18895"/>
                      <a:pt x="37144" y="19230"/>
                    </a:cubicBezTo>
                    <a:cubicBezTo>
                      <a:pt x="37144" y="19711"/>
                      <a:pt x="37179" y="20201"/>
                      <a:pt x="37179" y="20201"/>
                    </a:cubicBezTo>
                    <a:cubicBezTo>
                      <a:pt x="37179" y="20201"/>
                      <a:pt x="37196" y="19711"/>
                      <a:pt x="37239" y="19239"/>
                    </a:cubicBezTo>
                    <a:cubicBezTo>
                      <a:pt x="37273" y="18835"/>
                      <a:pt x="37342" y="18439"/>
                      <a:pt x="37351" y="18327"/>
                    </a:cubicBezTo>
                    <a:cubicBezTo>
                      <a:pt x="37867" y="18121"/>
                      <a:pt x="38357" y="17906"/>
                      <a:pt x="38855" y="17665"/>
                    </a:cubicBezTo>
                    <a:close/>
                    <a:moveTo>
                      <a:pt x="18645" y="23648"/>
                    </a:moveTo>
                    <a:cubicBezTo>
                      <a:pt x="18654" y="23648"/>
                      <a:pt x="18654" y="23657"/>
                      <a:pt x="18663" y="23657"/>
                    </a:cubicBezTo>
                    <a:cubicBezTo>
                      <a:pt x="18817" y="23726"/>
                      <a:pt x="18972" y="23786"/>
                      <a:pt x="19144" y="23855"/>
                    </a:cubicBezTo>
                    <a:cubicBezTo>
                      <a:pt x="19230" y="23881"/>
                      <a:pt x="19333" y="23906"/>
                      <a:pt x="19419" y="23932"/>
                    </a:cubicBezTo>
                    <a:lnTo>
                      <a:pt x="19419" y="23941"/>
                    </a:lnTo>
                    <a:lnTo>
                      <a:pt x="19428" y="23941"/>
                    </a:lnTo>
                    <a:cubicBezTo>
                      <a:pt x="19617" y="23975"/>
                      <a:pt x="19815" y="23984"/>
                      <a:pt x="19978" y="23984"/>
                    </a:cubicBezTo>
                    <a:cubicBezTo>
                      <a:pt x="20081" y="23984"/>
                      <a:pt x="20193" y="23984"/>
                      <a:pt x="20287" y="23975"/>
                    </a:cubicBezTo>
                    <a:lnTo>
                      <a:pt x="20580" y="23975"/>
                    </a:lnTo>
                    <a:cubicBezTo>
                      <a:pt x="20709" y="23975"/>
                      <a:pt x="20803" y="23975"/>
                      <a:pt x="20889" y="23984"/>
                    </a:cubicBezTo>
                    <a:cubicBezTo>
                      <a:pt x="21482" y="24035"/>
                      <a:pt x="21826" y="24121"/>
                      <a:pt x="22024" y="24199"/>
                    </a:cubicBezTo>
                    <a:cubicBezTo>
                      <a:pt x="20880" y="24104"/>
                      <a:pt x="19729" y="23992"/>
                      <a:pt x="18645" y="23889"/>
                    </a:cubicBezTo>
                    <a:lnTo>
                      <a:pt x="18645" y="23648"/>
                    </a:lnTo>
                    <a:close/>
                    <a:moveTo>
                      <a:pt x="26305" y="17322"/>
                    </a:moveTo>
                    <a:lnTo>
                      <a:pt x="27628" y="17923"/>
                    </a:lnTo>
                    <a:cubicBezTo>
                      <a:pt x="26012" y="18121"/>
                      <a:pt x="24388" y="18276"/>
                      <a:pt x="22780" y="18362"/>
                    </a:cubicBezTo>
                    <a:cubicBezTo>
                      <a:pt x="22651" y="18370"/>
                      <a:pt x="22540" y="18456"/>
                      <a:pt x="22522" y="18577"/>
                    </a:cubicBezTo>
                    <a:cubicBezTo>
                      <a:pt x="22050" y="20485"/>
                      <a:pt x="22239" y="22497"/>
                      <a:pt x="23055" y="24087"/>
                    </a:cubicBezTo>
                    <a:cubicBezTo>
                      <a:pt x="23116" y="24181"/>
                      <a:pt x="23210" y="24242"/>
                      <a:pt x="23313" y="24242"/>
                    </a:cubicBezTo>
                    <a:cubicBezTo>
                      <a:pt x="23356" y="24242"/>
                      <a:pt x="23399" y="24224"/>
                      <a:pt x="23442" y="24207"/>
                    </a:cubicBezTo>
                    <a:cubicBezTo>
                      <a:pt x="23941" y="23958"/>
                      <a:pt x="24508" y="23829"/>
                      <a:pt x="25075" y="23829"/>
                    </a:cubicBezTo>
                    <a:cubicBezTo>
                      <a:pt x="25737" y="23829"/>
                      <a:pt x="26356" y="24001"/>
                      <a:pt x="26881" y="24310"/>
                    </a:cubicBezTo>
                    <a:cubicBezTo>
                      <a:pt x="26924" y="24345"/>
                      <a:pt x="26984" y="24353"/>
                      <a:pt x="27035" y="24353"/>
                    </a:cubicBezTo>
                    <a:cubicBezTo>
                      <a:pt x="27078" y="24353"/>
                      <a:pt x="27121" y="24345"/>
                      <a:pt x="27164" y="24328"/>
                    </a:cubicBezTo>
                    <a:cubicBezTo>
                      <a:pt x="27646" y="24078"/>
                      <a:pt x="28187" y="23941"/>
                      <a:pt x="28729" y="23941"/>
                    </a:cubicBezTo>
                    <a:lnTo>
                      <a:pt x="28806" y="23941"/>
                    </a:lnTo>
                    <a:lnTo>
                      <a:pt x="28806" y="24465"/>
                    </a:lnTo>
                    <a:lnTo>
                      <a:pt x="28385" y="24465"/>
                    </a:lnTo>
                    <a:cubicBezTo>
                      <a:pt x="26666" y="24465"/>
                      <a:pt x="24757" y="24371"/>
                      <a:pt x="22832" y="24224"/>
                    </a:cubicBezTo>
                    <a:cubicBezTo>
                      <a:pt x="22832" y="24199"/>
                      <a:pt x="22823" y="24130"/>
                      <a:pt x="22789" y="24078"/>
                    </a:cubicBezTo>
                    <a:cubicBezTo>
                      <a:pt x="21714" y="22282"/>
                      <a:pt x="21577" y="19952"/>
                      <a:pt x="22342" y="18001"/>
                    </a:cubicBezTo>
                    <a:lnTo>
                      <a:pt x="22342" y="18001"/>
                    </a:lnTo>
                    <a:cubicBezTo>
                      <a:pt x="22385" y="18027"/>
                      <a:pt x="22436" y="18044"/>
                      <a:pt x="22497" y="18044"/>
                    </a:cubicBezTo>
                    <a:cubicBezTo>
                      <a:pt x="22540" y="18044"/>
                      <a:pt x="22583" y="18027"/>
                      <a:pt x="22626" y="18009"/>
                    </a:cubicBezTo>
                    <a:cubicBezTo>
                      <a:pt x="23227" y="17700"/>
                      <a:pt x="23992" y="17528"/>
                      <a:pt x="24800" y="17528"/>
                    </a:cubicBezTo>
                    <a:cubicBezTo>
                      <a:pt x="25153" y="17528"/>
                      <a:pt x="25505" y="17554"/>
                      <a:pt x="25849" y="17623"/>
                    </a:cubicBezTo>
                    <a:lnTo>
                      <a:pt x="25909" y="17623"/>
                    </a:lnTo>
                    <a:cubicBezTo>
                      <a:pt x="25995" y="17623"/>
                      <a:pt x="26081" y="17580"/>
                      <a:pt x="26133" y="17511"/>
                    </a:cubicBezTo>
                    <a:cubicBezTo>
                      <a:pt x="26184" y="17451"/>
                      <a:pt x="26236" y="17382"/>
                      <a:pt x="26305" y="17322"/>
                    </a:cubicBezTo>
                    <a:close/>
                    <a:moveTo>
                      <a:pt x="30096" y="24242"/>
                    </a:moveTo>
                    <a:cubicBezTo>
                      <a:pt x="30268" y="24310"/>
                      <a:pt x="30431" y="24405"/>
                      <a:pt x="30594" y="24499"/>
                    </a:cubicBezTo>
                    <a:lnTo>
                      <a:pt x="30096" y="24499"/>
                    </a:lnTo>
                    <a:lnTo>
                      <a:pt x="30096" y="24242"/>
                    </a:lnTo>
                    <a:close/>
                    <a:moveTo>
                      <a:pt x="36027" y="16651"/>
                    </a:moveTo>
                    <a:lnTo>
                      <a:pt x="36027" y="16651"/>
                    </a:lnTo>
                    <a:cubicBezTo>
                      <a:pt x="36018" y="16660"/>
                      <a:pt x="36018" y="16677"/>
                      <a:pt x="36010" y="16694"/>
                    </a:cubicBezTo>
                    <a:cubicBezTo>
                      <a:pt x="35932" y="16832"/>
                      <a:pt x="35838" y="17029"/>
                      <a:pt x="35760" y="17218"/>
                    </a:cubicBezTo>
                    <a:cubicBezTo>
                      <a:pt x="35683" y="17416"/>
                      <a:pt x="35632" y="17623"/>
                      <a:pt x="35597" y="17769"/>
                    </a:cubicBezTo>
                    <a:cubicBezTo>
                      <a:pt x="35563" y="17923"/>
                      <a:pt x="35554" y="18027"/>
                      <a:pt x="35554" y="18027"/>
                    </a:cubicBezTo>
                    <a:cubicBezTo>
                      <a:pt x="35554" y="18027"/>
                      <a:pt x="35580" y="17932"/>
                      <a:pt x="35632" y="17777"/>
                    </a:cubicBezTo>
                    <a:cubicBezTo>
                      <a:pt x="35683" y="17631"/>
                      <a:pt x="35760" y="17451"/>
                      <a:pt x="35855" y="17261"/>
                    </a:cubicBezTo>
                    <a:cubicBezTo>
                      <a:pt x="35950" y="17081"/>
                      <a:pt x="36061" y="16909"/>
                      <a:pt x="36147" y="16789"/>
                    </a:cubicBezTo>
                    <a:cubicBezTo>
                      <a:pt x="36152" y="16784"/>
                      <a:pt x="36156" y="16780"/>
                      <a:pt x="36160" y="16775"/>
                    </a:cubicBezTo>
                    <a:lnTo>
                      <a:pt x="36160" y="16775"/>
                    </a:lnTo>
                    <a:cubicBezTo>
                      <a:pt x="35663" y="18018"/>
                      <a:pt x="35192" y="19277"/>
                      <a:pt x="34978" y="20597"/>
                    </a:cubicBezTo>
                    <a:cubicBezTo>
                      <a:pt x="34763" y="21860"/>
                      <a:pt x="34789" y="23193"/>
                      <a:pt x="35210" y="24414"/>
                    </a:cubicBezTo>
                    <a:cubicBezTo>
                      <a:pt x="35159" y="24336"/>
                      <a:pt x="35107" y="24250"/>
                      <a:pt x="35047" y="24164"/>
                    </a:cubicBezTo>
                    <a:cubicBezTo>
                      <a:pt x="34875" y="23881"/>
                      <a:pt x="34738" y="23580"/>
                      <a:pt x="34738" y="23580"/>
                    </a:cubicBezTo>
                    <a:lnTo>
                      <a:pt x="34738" y="23580"/>
                    </a:lnTo>
                    <a:cubicBezTo>
                      <a:pt x="34738" y="23580"/>
                      <a:pt x="34806" y="23881"/>
                      <a:pt x="34918" y="24199"/>
                    </a:cubicBezTo>
                    <a:cubicBezTo>
                      <a:pt x="34961" y="24328"/>
                      <a:pt x="35021" y="24465"/>
                      <a:pt x="35073" y="24577"/>
                    </a:cubicBezTo>
                    <a:cubicBezTo>
                      <a:pt x="34729" y="24431"/>
                      <a:pt x="34351" y="24336"/>
                      <a:pt x="33972" y="24293"/>
                    </a:cubicBezTo>
                    <a:cubicBezTo>
                      <a:pt x="34050" y="24285"/>
                      <a:pt x="34127" y="24285"/>
                      <a:pt x="34187" y="24276"/>
                    </a:cubicBezTo>
                    <a:cubicBezTo>
                      <a:pt x="34462" y="24242"/>
                      <a:pt x="34643" y="24207"/>
                      <a:pt x="34643" y="24207"/>
                    </a:cubicBezTo>
                    <a:cubicBezTo>
                      <a:pt x="34643" y="24207"/>
                      <a:pt x="34462" y="24138"/>
                      <a:pt x="34187" y="24113"/>
                    </a:cubicBezTo>
                    <a:cubicBezTo>
                      <a:pt x="34050" y="24087"/>
                      <a:pt x="33887" y="24070"/>
                      <a:pt x="33715" y="24070"/>
                    </a:cubicBezTo>
                    <a:cubicBezTo>
                      <a:pt x="33629" y="24070"/>
                      <a:pt x="33543" y="24061"/>
                      <a:pt x="33448" y="24061"/>
                    </a:cubicBezTo>
                    <a:cubicBezTo>
                      <a:pt x="33362" y="24061"/>
                      <a:pt x="33268" y="24061"/>
                      <a:pt x="33173" y="24070"/>
                    </a:cubicBezTo>
                    <a:cubicBezTo>
                      <a:pt x="33070" y="24078"/>
                      <a:pt x="32984" y="24078"/>
                      <a:pt x="32898" y="24087"/>
                    </a:cubicBezTo>
                    <a:cubicBezTo>
                      <a:pt x="32812" y="24104"/>
                      <a:pt x="32717" y="24113"/>
                      <a:pt x="32631" y="24121"/>
                    </a:cubicBezTo>
                    <a:cubicBezTo>
                      <a:pt x="32546" y="24130"/>
                      <a:pt x="32460" y="24156"/>
                      <a:pt x="32382" y="24164"/>
                    </a:cubicBezTo>
                    <a:cubicBezTo>
                      <a:pt x="32313" y="24173"/>
                      <a:pt x="32236" y="24199"/>
                      <a:pt x="32167" y="24216"/>
                    </a:cubicBezTo>
                    <a:cubicBezTo>
                      <a:pt x="31901" y="24285"/>
                      <a:pt x="31729" y="24371"/>
                      <a:pt x="31729" y="24371"/>
                    </a:cubicBezTo>
                    <a:cubicBezTo>
                      <a:pt x="31729" y="24371"/>
                      <a:pt x="31844" y="24382"/>
                      <a:pt x="32036" y="24382"/>
                    </a:cubicBezTo>
                    <a:cubicBezTo>
                      <a:pt x="32084" y="24382"/>
                      <a:pt x="32136" y="24381"/>
                      <a:pt x="32193" y="24379"/>
                    </a:cubicBezTo>
                    <a:lnTo>
                      <a:pt x="32236" y="24379"/>
                    </a:lnTo>
                    <a:cubicBezTo>
                      <a:pt x="32004" y="24431"/>
                      <a:pt x="31789" y="24499"/>
                      <a:pt x="31574" y="24594"/>
                    </a:cubicBezTo>
                    <a:cubicBezTo>
                      <a:pt x="31566" y="24560"/>
                      <a:pt x="31548" y="24517"/>
                      <a:pt x="31523" y="24465"/>
                    </a:cubicBezTo>
                    <a:cubicBezTo>
                      <a:pt x="31488" y="24388"/>
                      <a:pt x="31462" y="24302"/>
                      <a:pt x="31428" y="24207"/>
                    </a:cubicBezTo>
                    <a:cubicBezTo>
                      <a:pt x="31394" y="24113"/>
                      <a:pt x="31351" y="23992"/>
                      <a:pt x="31308" y="23872"/>
                    </a:cubicBezTo>
                    <a:cubicBezTo>
                      <a:pt x="31222" y="23631"/>
                      <a:pt x="31144" y="23322"/>
                      <a:pt x="31058" y="23012"/>
                    </a:cubicBezTo>
                    <a:cubicBezTo>
                      <a:pt x="30990" y="22694"/>
                      <a:pt x="30921" y="22350"/>
                      <a:pt x="30869" y="21989"/>
                    </a:cubicBezTo>
                    <a:cubicBezTo>
                      <a:pt x="30826" y="21637"/>
                      <a:pt x="30792" y="21293"/>
                      <a:pt x="30783" y="20958"/>
                    </a:cubicBezTo>
                    <a:cubicBezTo>
                      <a:pt x="30775" y="20631"/>
                      <a:pt x="30775" y="20313"/>
                      <a:pt x="30783" y="20055"/>
                    </a:cubicBezTo>
                    <a:cubicBezTo>
                      <a:pt x="30783" y="19926"/>
                      <a:pt x="30792" y="19797"/>
                      <a:pt x="30809" y="19694"/>
                    </a:cubicBezTo>
                    <a:cubicBezTo>
                      <a:pt x="30818" y="19582"/>
                      <a:pt x="30818" y="19488"/>
                      <a:pt x="30826" y="19411"/>
                    </a:cubicBezTo>
                    <a:cubicBezTo>
                      <a:pt x="30852" y="19264"/>
                      <a:pt x="30852" y="19170"/>
                      <a:pt x="30852" y="19170"/>
                    </a:cubicBezTo>
                    <a:lnTo>
                      <a:pt x="30852" y="19170"/>
                    </a:lnTo>
                    <a:cubicBezTo>
                      <a:pt x="30852" y="19170"/>
                      <a:pt x="30826" y="19256"/>
                      <a:pt x="30809" y="19402"/>
                    </a:cubicBezTo>
                    <a:cubicBezTo>
                      <a:pt x="30783" y="19479"/>
                      <a:pt x="30775" y="19574"/>
                      <a:pt x="30749" y="19686"/>
                    </a:cubicBezTo>
                    <a:cubicBezTo>
                      <a:pt x="30732" y="19789"/>
                      <a:pt x="30723" y="19909"/>
                      <a:pt x="30697" y="20047"/>
                    </a:cubicBezTo>
                    <a:cubicBezTo>
                      <a:pt x="30663" y="20322"/>
                      <a:pt x="30637" y="20631"/>
                      <a:pt x="30620" y="20966"/>
                    </a:cubicBezTo>
                    <a:cubicBezTo>
                      <a:pt x="30611" y="21293"/>
                      <a:pt x="30611" y="21663"/>
                      <a:pt x="30620" y="22015"/>
                    </a:cubicBezTo>
                    <a:cubicBezTo>
                      <a:pt x="30646" y="22368"/>
                      <a:pt x="30680" y="22737"/>
                      <a:pt x="30732" y="23064"/>
                    </a:cubicBezTo>
                    <a:cubicBezTo>
                      <a:pt x="30783" y="23399"/>
                      <a:pt x="30835" y="23709"/>
                      <a:pt x="30904" y="23984"/>
                    </a:cubicBezTo>
                    <a:cubicBezTo>
                      <a:pt x="30938" y="24113"/>
                      <a:pt x="30964" y="24242"/>
                      <a:pt x="30998" y="24345"/>
                    </a:cubicBezTo>
                    <a:cubicBezTo>
                      <a:pt x="31007" y="24396"/>
                      <a:pt x="31033" y="24456"/>
                      <a:pt x="31041" y="24499"/>
                    </a:cubicBezTo>
                    <a:cubicBezTo>
                      <a:pt x="30689" y="24224"/>
                      <a:pt x="30276" y="24009"/>
                      <a:pt x="29864" y="23881"/>
                    </a:cubicBezTo>
                    <a:lnTo>
                      <a:pt x="29864" y="23881"/>
                    </a:lnTo>
                    <a:cubicBezTo>
                      <a:pt x="30010" y="23906"/>
                      <a:pt x="30147" y="23915"/>
                      <a:pt x="30268" y="23924"/>
                    </a:cubicBezTo>
                    <a:cubicBezTo>
                      <a:pt x="30431" y="23949"/>
                      <a:pt x="30560" y="23958"/>
                      <a:pt x="30654" y="23984"/>
                    </a:cubicBezTo>
                    <a:cubicBezTo>
                      <a:pt x="30749" y="23992"/>
                      <a:pt x="30809" y="23992"/>
                      <a:pt x="30809" y="23992"/>
                    </a:cubicBezTo>
                    <a:cubicBezTo>
                      <a:pt x="30809" y="23992"/>
                      <a:pt x="30766" y="23958"/>
                      <a:pt x="30680" y="23915"/>
                    </a:cubicBezTo>
                    <a:cubicBezTo>
                      <a:pt x="30594" y="23872"/>
                      <a:pt x="30465" y="23820"/>
                      <a:pt x="30311" y="23769"/>
                    </a:cubicBezTo>
                    <a:cubicBezTo>
                      <a:pt x="30164" y="23709"/>
                      <a:pt x="29967" y="23657"/>
                      <a:pt x="29778" y="23614"/>
                    </a:cubicBezTo>
                    <a:cubicBezTo>
                      <a:pt x="29674" y="23597"/>
                      <a:pt x="29571" y="23571"/>
                      <a:pt x="29459" y="23562"/>
                    </a:cubicBezTo>
                    <a:lnTo>
                      <a:pt x="29141" y="23528"/>
                    </a:lnTo>
                    <a:cubicBezTo>
                      <a:pt x="29030" y="23528"/>
                      <a:pt x="28927" y="23520"/>
                      <a:pt x="28806" y="23520"/>
                    </a:cubicBezTo>
                    <a:cubicBezTo>
                      <a:pt x="28703" y="23520"/>
                      <a:pt x="28591" y="23528"/>
                      <a:pt x="28488" y="23528"/>
                    </a:cubicBezTo>
                    <a:cubicBezTo>
                      <a:pt x="28376" y="23537"/>
                      <a:pt x="28282" y="23554"/>
                      <a:pt x="28196" y="23562"/>
                    </a:cubicBezTo>
                    <a:cubicBezTo>
                      <a:pt x="28101" y="23571"/>
                      <a:pt x="28015" y="23597"/>
                      <a:pt x="27938" y="23605"/>
                    </a:cubicBezTo>
                    <a:cubicBezTo>
                      <a:pt x="27775" y="23640"/>
                      <a:pt x="27646" y="23683"/>
                      <a:pt x="27551" y="23709"/>
                    </a:cubicBezTo>
                    <a:cubicBezTo>
                      <a:pt x="27465" y="23743"/>
                      <a:pt x="27414" y="23769"/>
                      <a:pt x="27414" y="23769"/>
                    </a:cubicBezTo>
                    <a:lnTo>
                      <a:pt x="27947" y="23769"/>
                    </a:lnTo>
                    <a:cubicBezTo>
                      <a:pt x="27697" y="23820"/>
                      <a:pt x="27465" y="23898"/>
                      <a:pt x="27224" y="23992"/>
                    </a:cubicBezTo>
                    <a:cubicBezTo>
                      <a:pt x="27216" y="23958"/>
                      <a:pt x="27199" y="23915"/>
                      <a:pt x="27173" y="23863"/>
                    </a:cubicBezTo>
                    <a:cubicBezTo>
                      <a:pt x="27130" y="23743"/>
                      <a:pt x="27070" y="23571"/>
                      <a:pt x="26992" y="23382"/>
                    </a:cubicBezTo>
                    <a:cubicBezTo>
                      <a:pt x="26838" y="22969"/>
                      <a:pt x="26666" y="22419"/>
                      <a:pt x="26537" y="21852"/>
                    </a:cubicBezTo>
                    <a:cubicBezTo>
                      <a:pt x="26408" y="21284"/>
                      <a:pt x="26313" y="20717"/>
                      <a:pt x="26262" y="20270"/>
                    </a:cubicBezTo>
                    <a:cubicBezTo>
                      <a:pt x="26236" y="20055"/>
                      <a:pt x="26219" y="19875"/>
                      <a:pt x="26202" y="19746"/>
                    </a:cubicBezTo>
                    <a:cubicBezTo>
                      <a:pt x="26193" y="19617"/>
                      <a:pt x="26193" y="19539"/>
                      <a:pt x="26193" y="19539"/>
                    </a:cubicBezTo>
                    <a:lnTo>
                      <a:pt x="26193" y="19746"/>
                    </a:lnTo>
                    <a:cubicBezTo>
                      <a:pt x="26193" y="19875"/>
                      <a:pt x="26184" y="20055"/>
                      <a:pt x="26193" y="20270"/>
                    </a:cubicBezTo>
                    <a:cubicBezTo>
                      <a:pt x="26193" y="20717"/>
                      <a:pt x="26236" y="21302"/>
                      <a:pt x="26313" y="21886"/>
                    </a:cubicBezTo>
                    <a:cubicBezTo>
                      <a:pt x="26391" y="22479"/>
                      <a:pt x="26502" y="23055"/>
                      <a:pt x="26614" y="23485"/>
                    </a:cubicBezTo>
                    <a:cubicBezTo>
                      <a:pt x="26657" y="23666"/>
                      <a:pt x="26700" y="23829"/>
                      <a:pt x="26734" y="23949"/>
                    </a:cubicBezTo>
                    <a:cubicBezTo>
                      <a:pt x="26528" y="23855"/>
                      <a:pt x="26313" y="23769"/>
                      <a:pt x="26090" y="23700"/>
                    </a:cubicBezTo>
                    <a:cubicBezTo>
                      <a:pt x="26219" y="23691"/>
                      <a:pt x="26305" y="23683"/>
                      <a:pt x="26305" y="23683"/>
                    </a:cubicBezTo>
                    <a:cubicBezTo>
                      <a:pt x="26305" y="23683"/>
                      <a:pt x="26141" y="23614"/>
                      <a:pt x="25892" y="23562"/>
                    </a:cubicBezTo>
                    <a:cubicBezTo>
                      <a:pt x="25763" y="23528"/>
                      <a:pt x="25626" y="23511"/>
                      <a:pt x="25462" y="23494"/>
                    </a:cubicBezTo>
                    <a:cubicBezTo>
                      <a:pt x="25385" y="23485"/>
                      <a:pt x="25299" y="23477"/>
                      <a:pt x="25222" y="23477"/>
                    </a:cubicBezTo>
                    <a:cubicBezTo>
                      <a:pt x="25136" y="23477"/>
                      <a:pt x="25041" y="23477"/>
                      <a:pt x="24964" y="23468"/>
                    </a:cubicBezTo>
                    <a:cubicBezTo>
                      <a:pt x="24878" y="23468"/>
                      <a:pt x="24792" y="23477"/>
                      <a:pt x="24706" y="23477"/>
                    </a:cubicBezTo>
                    <a:cubicBezTo>
                      <a:pt x="24620" y="23477"/>
                      <a:pt x="24542" y="23485"/>
                      <a:pt x="24457" y="23494"/>
                    </a:cubicBezTo>
                    <a:cubicBezTo>
                      <a:pt x="24379" y="23511"/>
                      <a:pt x="24293" y="23520"/>
                      <a:pt x="24233" y="23528"/>
                    </a:cubicBezTo>
                    <a:cubicBezTo>
                      <a:pt x="24156" y="23537"/>
                      <a:pt x="24087" y="23554"/>
                      <a:pt x="24027" y="23571"/>
                    </a:cubicBezTo>
                    <a:cubicBezTo>
                      <a:pt x="23777" y="23623"/>
                      <a:pt x="23614" y="23700"/>
                      <a:pt x="23614" y="23700"/>
                    </a:cubicBezTo>
                    <a:cubicBezTo>
                      <a:pt x="23614" y="23700"/>
                      <a:pt x="23734" y="23726"/>
                      <a:pt x="23932" y="23734"/>
                    </a:cubicBezTo>
                    <a:cubicBezTo>
                      <a:pt x="23803" y="23777"/>
                      <a:pt x="23674" y="23820"/>
                      <a:pt x="23545" y="23872"/>
                    </a:cubicBezTo>
                    <a:cubicBezTo>
                      <a:pt x="22995" y="22093"/>
                      <a:pt x="23012" y="19359"/>
                      <a:pt x="23038" y="18654"/>
                    </a:cubicBezTo>
                    <a:cubicBezTo>
                      <a:pt x="23975" y="18594"/>
                      <a:pt x="24904" y="18525"/>
                      <a:pt x="25832" y="18422"/>
                    </a:cubicBezTo>
                    <a:cubicBezTo>
                      <a:pt x="25832" y="18585"/>
                      <a:pt x="25840" y="18852"/>
                      <a:pt x="25875" y="19135"/>
                    </a:cubicBezTo>
                    <a:cubicBezTo>
                      <a:pt x="25918" y="19557"/>
                      <a:pt x="26004" y="19961"/>
                      <a:pt x="26004" y="19961"/>
                    </a:cubicBezTo>
                    <a:cubicBezTo>
                      <a:pt x="26004" y="19961"/>
                      <a:pt x="25961" y="19539"/>
                      <a:pt x="25969" y="19127"/>
                    </a:cubicBezTo>
                    <a:cubicBezTo>
                      <a:pt x="25969" y="18835"/>
                      <a:pt x="25995" y="18551"/>
                      <a:pt x="26012" y="18405"/>
                    </a:cubicBezTo>
                    <a:cubicBezTo>
                      <a:pt x="27586" y="18241"/>
                      <a:pt x="29141" y="18027"/>
                      <a:pt x="30697" y="17769"/>
                    </a:cubicBezTo>
                    <a:lnTo>
                      <a:pt x="30697" y="17769"/>
                    </a:lnTo>
                    <a:cubicBezTo>
                      <a:pt x="30663" y="17855"/>
                      <a:pt x="30637" y="17966"/>
                      <a:pt x="30603" y="18095"/>
                    </a:cubicBezTo>
                    <a:cubicBezTo>
                      <a:pt x="30517" y="18396"/>
                      <a:pt x="30431" y="18792"/>
                      <a:pt x="30388" y="19196"/>
                    </a:cubicBezTo>
                    <a:cubicBezTo>
                      <a:pt x="30345" y="19608"/>
                      <a:pt x="30345" y="20012"/>
                      <a:pt x="30362" y="20330"/>
                    </a:cubicBezTo>
                    <a:cubicBezTo>
                      <a:pt x="30379" y="20476"/>
                      <a:pt x="30388" y="20605"/>
                      <a:pt x="30396" y="20691"/>
                    </a:cubicBezTo>
                    <a:cubicBezTo>
                      <a:pt x="30405" y="20777"/>
                      <a:pt x="30422" y="20829"/>
                      <a:pt x="30422" y="20829"/>
                    </a:cubicBezTo>
                    <a:cubicBezTo>
                      <a:pt x="30422" y="20829"/>
                      <a:pt x="30422" y="20777"/>
                      <a:pt x="30405" y="20691"/>
                    </a:cubicBezTo>
                    <a:cubicBezTo>
                      <a:pt x="30396" y="20605"/>
                      <a:pt x="30396" y="20476"/>
                      <a:pt x="30396" y="20330"/>
                    </a:cubicBezTo>
                    <a:cubicBezTo>
                      <a:pt x="30396" y="20029"/>
                      <a:pt x="30422" y="19617"/>
                      <a:pt x="30482" y="19221"/>
                    </a:cubicBezTo>
                    <a:cubicBezTo>
                      <a:pt x="30551" y="18826"/>
                      <a:pt x="30654" y="18422"/>
                      <a:pt x="30749" y="18147"/>
                    </a:cubicBezTo>
                    <a:cubicBezTo>
                      <a:pt x="30809" y="18009"/>
                      <a:pt x="30843" y="17889"/>
                      <a:pt x="30878" y="17803"/>
                    </a:cubicBezTo>
                    <a:cubicBezTo>
                      <a:pt x="30895" y="17777"/>
                      <a:pt x="30904" y="17760"/>
                      <a:pt x="30904" y="17734"/>
                    </a:cubicBezTo>
                    <a:cubicBezTo>
                      <a:pt x="32623" y="17433"/>
                      <a:pt x="34342" y="17081"/>
                      <a:pt x="36027" y="16651"/>
                    </a:cubicBezTo>
                    <a:close/>
                    <a:moveTo>
                      <a:pt x="10711" y="23244"/>
                    </a:moveTo>
                    <a:cubicBezTo>
                      <a:pt x="10712" y="23244"/>
                      <a:pt x="21181" y="24878"/>
                      <a:pt x="28376" y="24878"/>
                    </a:cubicBezTo>
                    <a:lnTo>
                      <a:pt x="30379" y="24878"/>
                    </a:lnTo>
                    <a:cubicBezTo>
                      <a:pt x="29692" y="24886"/>
                      <a:pt x="28978" y="24904"/>
                      <a:pt x="28256" y="24921"/>
                    </a:cubicBezTo>
                    <a:cubicBezTo>
                      <a:pt x="27818" y="24921"/>
                      <a:pt x="27371" y="24921"/>
                      <a:pt x="26915" y="24929"/>
                    </a:cubicBezTo>
                    <a:cubicBezTo>
                      <a:pt x="26468" y="24921"/>
                      <a:pt x="26021" y="24921"/>
                      <a:pt x="25574" y="24904"/>
                    </a:cubicBezTo>
                    <a:cubicBezTo>
                      <a:pt x="25118" y="24886"/>
                      <a:pt x="24671" y="24878"/>
                      <a:pt x="24216" y="24852"/>
                    </a:cubicBezTo>
                    <a:cubicBezTo>
                      <a:pt x="23769" y="24826"/>
                      <a:pt x="23330" y="24809"/>
                      <a:pt x="22875" y="24783"/>
                    </a:cubicBezTo>
                    <a:cubicBezTo>
                      <a:pt x="21998" y="24732"/>
                      <a:pt x="21113" y="24680"/>
                      <a:pt x="20279" y="24603"/>
                    </a:cubicBezTo>
                    <a:cubicBezTo>
                      <a:pt x="19858" y="24568"/>
                      <a:pt x="19436" y="24542"/>
                      <a:pt x="19024" y="24499"/>
                    </a:cubicBezTo>
                    <a:cubicBezTo>
                      <a:pt x="18620" y="24465"/>
                      <a:pt x="18224" y="24422"/>
                      <a:pt x="17837" y="24388"/>
                    </a:cubicBezTo>
                    <a:cubicBezTo>
                      <a:pt x="17064" y="24310"/>
                      <a:pt x="16333" y="24242"/>
                      <a:pt x="15654" y="24173"/>
                    </a:cubicBezTo>
                    <a:cubicBezTo>
                      <a:pt x="14975" y="24095"/>
                      <a:pt x="14365" y="24035"/>
                      <a:pt x="13814" y="23967"/>
                    </a:cubicBezTo>
                    <a:cubicBezTo>
                      <a:pt x="13264" y="23906"/>
                      <a:pt x="12791" y="23838"/>
                      <a:pt x="12396" y="23795"/>
                    </a:cubicBezTo>
                    <a:cubicBezTo>
                      <a:pt x="11614" y="23700"/>
                      <a:pt x="11158" y="23640"/>
                      <a:pt x="11158" y="23640"/>
                    </a:cubicBezTo>
                    <a:lnTo>
                      <a:pt x="11158" y="23640"/>
                    </a:lnTo>
                    <a:cubicBezTo>
                      <a:pt x="11158" y="23640"/>
                      <a:pt x="11605" y="23709"/>
                      <a:pt x="12387" y="23855"/>
                    </a:cubicBezTo>
                    <a:cubicBezTo>
                      <a:pt x="12774" y="23915"/>
                      <a:pt x="13247" y="23992"/>
                      <a:pt x="13797" y="24078"/>
                    </a:cubicBezTo>
                    <a:cubicBezTo>
                      <a:pt x="14339" y="24164"/>
                      <a:pt x="14958" y="24259"/>
                      <a:pt x="15620" y="24353"/>
                    </a:cubicBezTo>
                    <a:cubicBezTo>
                      <a:pt x="16290" y="24456"/>
                      <a:pt x="17021" y="24560"/>
                      <a:pt x="17794" y="24654"/>
                    </a:cubicBezTo>
                    <a:cubicBezTo>
                      <a:pt x="18181" y="24714"/>
                      <a:pt x="18577" y="24766"/>
                      <a:pt x="18972" y="24809"/>
                    </a:cubicBezTo>
                    <a:cubicBezTo>
                      <a:pt x="19385" y="24861"/>
                      <a:pt x="19789" y="24912"/>
                      <a:pt x="20210" y="24955"/>
                    </a:cubicBezTo>
                    <a:cubicBezTo>
                      <a:pt x="21044" y="25058"/>
                      <a:pt x="21929" y="25153"/>
                      <a:pt x="22815" y="25239"/>
                    </a:cubicBezTo>
                    <a:cubicBezTo>
                      <a:pt x="23253" y="25282"/>
                      <a:pt x="23700" y="25316"/>
                      <a:pt x="24156" y="25359"/>
                    </a:cubicBezTo>
                    <a:cubicBezTo>
                      <a:pt x="24603" y="25385"/>
                      <a:pt x="25058" y="25419"/>
                      <a:pt x="25505" y="25462"/>
                    </a:cubicBezTo>
                    <a:cubicBezTo>
                      <a:pt x="25961" y="25488"/>
                      <a:pt x="26425" y="25514"/>
                      <a:pt x="26872" y="25540"/>
                    </a:cubicBezTo>
                    <a:cubicBezTo>
                      <a:pt x="27328" y="25548"/>
                      <a:pt x="27775" y="25574"/>
                      <a:pt x="28213" y="25583"/>
                    </a:cubicBezTo>
                    <a:cubicBezTo>
                      <a:pt x="29107" y="25600"/>
                      <a:pt x="29992" y="25617"/>
                      <a:pt x="30835" y="25634"/>
                    </a:cubicBezTo>
                    <a:lnTo>
                      <a:pt x="31256" y="25634"/>
                    </a:lnTo>
                    <a:cubicBezTo>
                      <a:pt x="31890" y="25645"/>
                      <a:pt x="32519" y="25650"/>
                      <a:pt x="33145" y="25650"/>
                    </a:cubicBezTo>
                    <a:cubicBezTo>
                      <a:pt x="34013" y="25650"/>
                      <a:pt x="34875" y="25641"/>
                      <a:pt x="35735" y="25626"/>
                    </a:cubicBezTo>
                    <a:cubicBezTo>
                      <a:pt x="36483" y="25617"/>
                      <a:pt x="37222" y="25591"/>
                      <a:pt x="37961" y="25574"/>
                    </a:cubicBezTo>
                    <a:lnTo>
                      <a:pt x="40188" y="25505"/>
                    </a:lnTo>
                    <a:lnTo>
                      <a:pt x="40188" y="25505"/>
                    </a:lnTo>
                    <a:cubicBezTo>
                      <a:pt x="39448" y="25583"/>
                      <a:pt x="38700" y="25626"/>
                      <a:pt x="37961" y="25677"/>
                    </a:cubicBezTo>
                    <a:cubicBezTo>
                      <a:pt x="37316" y="25712"/>
                      <a:pt x="36663" y="25746"/>
                      <a:pt x="36018" y="25780"/>
                    </a:cubicBezTo>
                    <a:lnTo>
                      <a:pt x="33930" y="25883"/>
                    </a:lnTo>
                    <a:lnTo>
                      <a:pt x="36500" y="26064"/>
                    </a:lnTo>
                    <a:lnTo>
                      <a:pt x="33422" y="26227"/>
                    </a:lnTo>
                    <a:lnTo>
                      <a:pt x="36001" y="26408"/>
                    </a:lnTo>
                    <a:lnTo>
                      <a:pt x="32941" y="26571"/>
                    </a:lnTo>
                    <a:lnTo>
                      <a:pt x="35348" y="26743"/>
                    </a:lnTo>
                    <a:lnTo>
                      <a:pt x="32193" y="26906"/>
                    </a:lnTo>
                    <a:lnTo>
                      <a:pt x="33749" y="27010"/>
                    </a:lnTo>
                    <a:cubicBezTo>
                      <a:pt x="34007" y="27010"/>
                      <a:pt x="34265" y="27001"/>
                      <a:pt x="34523" y="27001"/>
                    </a:cubicBezTo>
                    <a:cubicBezTo>
                      <a:pt x="35262" y="26992"/>
                      <a:pt x="36001" y="26967"/>
                      <a:pt x="36749" y="26949"/>
                    </a:cubicBezTo>
                    <a:lnTo>
                      <a:pt x="38975" y="26881"/>
                    </a:lnTo>
                    <a:lnTo>
                      <a:pt x="38975" y="26881"/>
                    </a:lnTo>
                    <a:cubicBezTo>
                      <a:pt x="38228" y="26958"/>
                      <a:pt x="37488" y="27001"/>
                      <a:pt x="36749" y="27053"/>
                    </a:cubicBezTo>
                    <a:cubicBezTo>
                      <a:pt x="36010" y="27096"/>
                      <a:pt x="35262" y="27130"/>
                      <a:pt x="34523" y="27164"/>
                    </a:cubicBezTo>
                    <a:cubicBezTo>
                      <a:pt x="33044" y="27216"/>
                      <a:pt x="31548" y="27242"/>
                      <a:pt x="30061" y="27242"/>
                    </a:cubicBezTo>
                    <a:cubicBezTo>
                      <a:pt x="28892" y="27224"/>
                      <a:pt x="27732" y="27216"/>
                      <a:pt x="26563" y="27181"/>
                    </a:cubicBezTo>
                    <a:lnTo>
                      <a:pt x="26330" y="27181"/>
                    </a:lnTo>
                    <a:lnTo>
                      <a:pt x="25755" y="27199"/>
                    </a:lnTo>
                    <a:lnTo>
                      <a:pt x="24611" y="27199"/>
                    </a:lnTo>
                    <a:cubicBezTo>
                      <a:pt x="24422" y="27199"/>
                      <a:pt x="24242" y="27181"/>
                      <a:pt x="24044" y="27181"/>
                    </a:cubicBezTo>
                    <a:cubicBezTo>
                      <a:pt x="23863" y="27181"/>
                      <a:pt x="23674" y="27173"/>
                      <a:pt x="23485" y="27173"/>
                    </a:cubicBezTo>
                    <a:cubicBezTo>
                      <a:pt x="23305" y="27164"/>
                      <a:pt x="23107" y="27156"/>
                      <a:pt x="22926" y="27156"/>
                    </a:cubicBezTo>
                    <a:cubicBezTo>
                      <a:pt x="22746" y="27139"/>
                      <a:pt x="22565" y="27139"/>
                      <a:pt x="22376" y="27121"/>
                    </a:cubicBezTo>
                    <a:cubicBezTo>
                      <a:pt x="22196" y="27113"/>
                      <a:pt x="22015" y="27096"/>
                      <a:pt x="21843" y="27087"/>
                    </a:cubicBezTo>
                    <a:cubicBezTo>
                      <a:pt x="21121" y="27035"/>
                      <a:pt x="20433" y="26967"/>
                      <a:pt x="19780" y="26906"/>
                    </a:cubicBezTo>
                    <a:cubicBezTo>
                      <a:pt x="19127" y="26829"/>
                      <a:pt x="18499" y="26752"/>
                      <a:pt x="17932" y="26683"/>
                    </a:cubicBezTo>
                    <a:cubicBezTo>
                      <a:pt x="17365" y="26606"/>
                      <a:pt x="16832" y="26520"/>
                      <a:pt x="16376" y="26442"/>
                    </a:cubicBezTo>
                    <a:cubicBezTo>
                      <a:pt x="15912" y="26365"/>
                      <a:pt x="15516" y="26296"/>
                      <a:pt x="15181" y="26236"/>
                    </a:cubicBezTo>
                    <a:cubicBezTo>
                      <a:pt x="14511" y="26124"/>
                      <a:pt x="14141" y="26038"/>
                      <a:pt x="14141" y="26038"/>
                    </a:cubicBezTo>
                    <a:lnTo>
                      <a:pt x="14141" y="26038"/>
                    </a:lnTo>
                    <a:cubicBezTo>
                      <a:pt x="14141" y="26038"/>
                      <a:pt x="14511" y="26133"/>
                      <a:pt x="15173" y="26270"/>
                    </a:cubicBezTo>
                    <a:cubicBezTo>
                      <a:pt x="15499" y="26348"/>
                      <a:pt x="15903" y="26434"/>
                      <a:pt x="16350" y="26520"/>
                    </a:cubicBezTo>
                    <a:cubicBezTo>
                      <a:pt x="16814" y="26614"/>
                      <a:pt x="17330" y="26709"/>
                      <a:pt x="17898" y="26812"/>
                    </a:cubicBezTo>
                    <a:cubicBezTo>
                      <a:pt x="18465" y="26906"/>
                      <a:pt x="19084" y="27010"/>
                      <a:pt x="19737" y="27113"/>
                    </a:cubicBezTo>
                    <a:cubicBezTo>
                      <a:pt x="20391" y="27207"/>
                      <a:pt x="21078" y="27302"/>
                      <a:pt x="21800" y="27379"/>
                    </a:cubicBezTo>
                    <a:cubicBezTo>
                      <a:pt x="21981" y="27396"/>
                      <a:pt x="22161" y="27422"/>
                      <a:pt x="22350" y="27431"/>
                    </a:cubicBezTo>
                    <a:cubicBezTo>
                      <a:pt x="22531" y="27457"/>
                      <a:pt x="22711" y="27465"/>
                      <a:pt x="22892" y="27482"/>
                    </a:cubicBezTo>
                    <a:cubicBezTo>
                      <a:pt x="23081" y="27500"/>
                      <a:pt x="23270" y="27517"/>
                      <a:pt x="23451" y="27525"/>
                    </a:cubicBezTo>
                    <a:cubicBezTo>
                      <a:pt x="23648" y="27543"/>
                      <a:pt x="23829" y="27551"/>
                      <a:pt x="24027" y="27560"/>
                    </a:cubicBezTo>
                    <a:cubicBezTo>
                      <a:pt x="24216" y="27568"/>
                      <a:pt x="24414" y="27586"/>
                      <a:pt x="24594" y="27594"/>
                    </a:cubicBezTo>
                    <a:cubicBezTo>
                      <a:pt x="24783" y="27603"/>
                      <a:pt x="24972" y="27603"/>
                      <a:pt x="25161" y="27611"/>
                    </a:cubicBezTo>
                    <a:lnTo>
                      <a:pt x="25454" y="27629"/>
                    </a:lnTo>
                    <a:lnTo>
                      <a:pt x="25746" y="27637"/>
                    </a:lnTo>
                    <a:lnTo>
                      <a:pt x="26322" y="27646"/>
                    </a:lnTo>
                    <a:cubicBezTo>
                      <a:pt x="27061" y="27654"/>
                      <a:pt x="27809" y="27680"/>
                      <a:pt x="28540" y="27689"/>
                    </a:cubicBezTo>
                    <a:cubicBezTo>
                      <a:pt x="27611" y="27714"/>
                      <a:pt x="26666" y="27732"/>
                      <a:pt x="25720" y="27757"/>
                    </a:cubicBezTo>
                    <a:lnTo>
                      <a:pt x="25127" y="27766"/>
                    </a:lnTo>
                    <a:lnTo>
                      <a:pt x="24843" y="27775"/>
                    </a:lnTo>
                    <a:lnTo>
                      <a:pt x="23949" y="27775"/>
                    </a:lnTo>
                    <a:cubicBezTo>
                      <a:pt x="23752" y="27775"/>
                      <a:pt x="23563" y="27766"/>
                      <a:pt x="23365" y="27766"/>
                    </a:cubicBezTo>
                    <a:cubicBezTo>
                      <a:pt x="23176" y="27766"/>
                      <a:pt x="22978" y="27757"/>
                      <a:pt x="22789" y="27757"/>
                    </a:cubicBezTo>
                    <a:cubicBezTo>
                      <a:pt x="22591" y="27740"/>
                      <a:pt x="22402" y="27740"/>
                      <a:pt x="22221" y="27732"/>
                    </a:cubicBezTo>
                    <a:cubicBezTo>
                      <a:pt x="22024" y="27723"/>
                      <a:pt x="21843" y="27723"/>
                      <a:pt x="21646" y="27714"/>
                    </a:cubicBezTo>
                    <a:cubicBezTo>
                      <a:pt x="21465" y="27697"/>
                      <a:pt x="21276" y="27689"/>
                      <a:pt x="21087" y="27680"/>
                    </a:cubicBezTo>
                    <a:cubicBezTo>
                      <a:pt x="20726" y="27654"/>
                      <a:pt x="20356" y="27629"/>
                      <a:pt x="20004" y="27594"/>
                    </a:cubicBezTo>
                    <a:cubicBezTo>
                      <a:pt x="19651" y="27568"/>
                      <a:pt x="19307" y="27525"/>
                      <a:pt x="18964" y="27500"/>
                    </a:cubicBezTo>
                    <a:cubicBezTo>
                      <a:pt x="18284" y="27431"/>
                      <a:pt x="17648" y="27353"/>
                      <a:pt x="17064" y="27285"/>
                    </a:cubicBezTo>
                    <a:cubicBezTo>
                      <a:pt x="16471" y="27207"/>
                      <a:pt x="15929" y="27130"/>
                      <a:pt x="15456" y="27053"/>
                    </a:cubicBezTo>
                    <a:cubicBezTo>
                      <a:pt x="14984" y="26984"/>
                      <a:pt x="14571" y="26915"/>
                      <a:pt x="14236" y="26855"/>
                    </a:cubicBezTo>
                    <a:cubicBezTo>
                      <a:pt x="13557" y="26735"/>
                      <a:pt x="13170" y="26657"/>
                      <a:pt x="13170" y="26657"/>
                    </a:cubicBezTo>
                    <a:lnTo>
                      <a:pt x="13170" y="26657"/>
                    </a:lnTo>
                    <a:cubicBezTo>
                      <a:pt x="13170" y="26657"/>
                      <a:pt x="13557" y="26752"/>
                      <a:pt x="14236" y="26906"/>
                    </a:cubicBezTo>
                    <a:cubicBezTo>
                      <a:pt x="14571" y="26984"/>
                      <a:pt x="14984" y="27070"/>
                      <a:pt x="15456" y="27164"/>
                    </a:cubicBezTo>
                    <a:cubicBezTo>
                      <a:pt x="15929" y="27259"/>
                      <a:pt x="16471" y="27353"/>
                      <a:pt x="17047" y="27465"/>
                    </a:cubicBezTo>
                    <a:cubicBezTo>
                      <a:pt x="17631" y="27568"/>
                      <a:pt x="18267" y="27671"/>
                      <a:pt x="18938" y="27766"/>
                    </a:cubicBezTo>
                    <a:cubicBezTo>
                      <a:pt x="19273" y="27809"/>
                      <a:pt x="19625" y="27861"/>
                      <a:pt x="19986" y="27904"/>
                    </a:cubicBezTo>
                    <a:cubicBezTo>
                      <a:pt x="20339" y="27947"/>
                      <a:pt x="20700" y="27998"/>
                      <a:pt x="21070" y="28033"/>
                    </a:cubicBezTo>
                    <a:cubicBezTo>
                      <a:pt x="21250" y="28058"/>
                      <a:pt x="21448" y="28076"/>
                      <a:pt x="21628" y="28101"/>
                    </a:cubicBezTo>
                    <a:cubicBezTo>
                      <a:pt x="21809" y="28118"/>
                      <a:pt x="22007" y="28127"/>
                      <a:pt x="22196" y="28153"/>
                    </a:cubicBezTo>
                    <a:cubicBezTo>
                      <a:pt x="22393" y="28170"/>
                      <a:pt x="22583" y="28179"/>
                      <a:pt x="22780" y="28204"/>
                    </a:cubicBezTo>
                    <a:lnTo>
                      <a:pt x="23356" y="28239"/>
                    </a:lnTo>
                    <a:cubicBezTo>
                      <a:pt x="23554" y="28247"/>
                      <a:pt x="23752" y="28265"/>
                      <a:pt x="23949" y="28265"/>
                    </a:cubicBezTo>
                    <a:cubicBezTo>
                      <a:pt x="24138" y="28282"/>
                      <a:pt x="24336" y="28282"/>
                      <a:pt x="24542" y="28290"/>
                    </a:cubicBezTo>
                    <a:lnTo>
                      <a:pt x="24826" y="28299"/>
                    </a:lnTo>
                    <a:lnTo>
                      <a:pt x="25127" y="28316"/>
                    </a:lnTo>
                    <a:lnTo>
                      <a:pt x="25720" y="28325"/>
                    </a:lnTo>
                    <a:cubicBezTo>
                      <a:pt x="26709" y="28342"/>
                      <a:pt x="27689" y="28368"/>
                      <a:pt x="28651" y="28385"/>
                    </a:cubicBezTo>
                    <a:lnTo>
                      <a:pt x="15516" y="28669"/>
                    </a:lnTo>
                    <a:lnTo>
                      <a:pt x="29417" y="28961"/>
                    </a:lnTo>
                    <a:lnTo>
                      <a:pt x="14751" y="28961"/>
                    </a:lnTo>
                    <a:cubicBezTo>
                      <a:pt x="14708" y="28884"/>
                      <a:pt x="14485" y="28531"/>
                      <a:pt x="14236" y="28196"/>
                    </a:cubicBezTo>
                    <a:cubicBezTo>
                      <a:pt x="13969" y="27809"/>
                      <a:pt x="13677" y="27440"/>
                      <a:pt x="13677" y="27439"/>
                    </a:cubicBezTo>
                    <a:lnTo>
                      <a:pt x="13677" y="27439"/>
                    </a:lnTo>
                    <a:cubicBezTo>
                      <a:pt x="13677" y="27440"/>
                      <a:pt x="13866" y="27869"/>
                      <a:pt x="14021" y="28299"/>
                    </a:cubicBezTo>
                    <a:cubicBezTo>
                      <a:pt x="14047" y="28342"/>
                      <a:pt x="14055" y="28385"/>
                      <a:pt x="14064" y="28428"/>
                    </a:cubicBezTo>
                    <a:cubicBezTo>
                      <a:pt x="13634" y="27740"/>
                      <a:pt x="12817" y="26554"/>
                      <a:pt x="11940" y="25969"/>
                    </a:cubicBezTo>
                    <a:cubicBezTo>
                      <a:pt x="11897" y="25935"/>
                      <a:pt x="11854" y="25918"/>
                      <a:pt x="11812" y="25883"/>
                    </a:cubicBezTo>
                    <a:lnTo>
                      <a:pt x="11812" y="25883"/>
                    </a:lnTo>
                    <a:cubicBezTo>
                      <a:pt x="12052" y="25961"/>
                      <a:pt x="12370" y="26047"/>
                      <a:pt x="12688" y="26124"/>
                    </a:cubicBezTo>
                    <a:cubicBezTo>
                      <a:pt x="13402" y="26296"/>
                      <a:pt x="14132" y="26382"/>
                      <a:pt x="14132" y="26382"/>
                    </a:cubicBezTo>
                    <a:cubicBezTo>
                      <a:pt x="14132" y="26382"/>
                      <a:pt x="13419" y="26219"/>
                      <a:pt x="12731" y="25978"/>
                    </a:cubicBezTo>
                    <a:cubicBezTo>
                      <a:pt x="12044" y="25755"/>
                      <a:pt x="11390" y="25445"/>
                      <a:pt x="11390" y="25445"/>
                    </a:cubicBezTo>
                    <a:lnTo>
                      <a:pt x="11390" y="25454"/>
                    </a:lnTo>
                    <a:cubicBezTo>
                      <a:pt x="11055" y="25024"/>
                      <a:pt x="10883" y="24517"/>
                      <a:pt x="10797" y="24104"/>
                    </a:cubicBezTo>
                    <a:lnTo>
                      <a:pt x="10797" y="24104"/>
                    </a:lnTo>
                    <a:cubicBezTo>
                      <a:pt x="11150" y="24147"/>
                      <a:pt x="11820" y="24233"/>
                      <a:pt x="12482" y="24293"/>
                    </a:cubicBezTo>
                    <a:cubicBezTo>
                      <a:pt x="13462" y="24388"/>
                      <a:pt x="14442" y="24456"/>
                      <a:pt x="14442" y="24456"/>
                    </a:cubicBezTo>
                    <a:cubicBezTo>
                      <a:pt x="14442" y="24456"/>
                      <a:pt x="13462" y="24319"/>
                      <a:pt x="12508" y="24147"/>
                    </a:cubicBezTo>
                    <a:cubicBezTo>
                      <a:pt x="11786" y="24018"/>
                      <a:pt x="11064" y="23863"/>
                      <a:pt x="10754" y="23803"/>
                    </a:cubicBezTo>
                    <a:cubicBezTo>
                      <a:pt x="10711" y="23468"/>
                      <a:pt x="10711" y="23244"/>
                      <a:pt x="10711" y="23244"/>
                    </a:cubicBezTo>
                    <a:close/>
                    <a:moveTo>
                      <a:pt x="29313" y="0"/>
                    </a:moveTo>
                    <a:cubicBezTo>
                      <a:pt x="29262" y="0"/>
                      <a:pt x="29219" y="43"/>
                      <a:pt x="29219" y="95"/>
                    </a:cubicBezTo>
                    <a:lnTo>
                      <a:pt x="29219" y="1582"/>
                    </a:lnTo>
                    <a:cubicBezTo>
                      <a:pt x="29176" y="1591"/>
                      <a:pt x="29141" y="1608"/>
                      <a:pt x="29098" y="1625"/>
                    </a:cubicBezTo>
                    <a:cubicBezTo>
                      <a:pt x="28471" y="1866"/>
                      <a:pt x="27826" y="2141"/>
                      <a:pt x="27293" y="2579"/>
                    </a:cubicBezTo>
                    <a:cubicBezTo>
                      <a:pt x="26984" y="2837"/>
                      <a:pt x="26700" y="3155"/>
                      <a:pt x="26468" y="3542"/>
                    </a:cubicBezTo>
                    <a:lnTo>
                      <a:pt x="23588" y="4857"/>
                    </a:lnTo>
                    <a:lnTo>
                      <a:pt x="20795" y="3576"/>
                    </a:lnTo>
                    <a:cubicBezTo>
                      <a:pt x="20795" y="3499"/>
                      <a:pt x="20760" y="3439"/>
                      <a:pt x="20691" y="3404"/>
                    </a:cubicBezTo>
                    <a:cubicBezTo>
                      <a:pt x="20296" y="3189"/>
                      <a:pt x="20021" y="2785"/>
                      <a:pt x="19961" y="2330"/>
                    </a:cubicBezTo>
                    <a:cubicBezTo>
                      <a:pt x="19909" y="1857"/>
                      <a:pt x="20064" y="1427"/>
                      <a:pt x="20373" y="1152"/>
                    </a:cubicBezTo>
                    <a:cubicBezTo>
                      <a:pt x="20451" y="1083"/>
                      <a:pt x="20459" y="954"/>
                      <a:pt x="20391" y="877"/>
                    </a:cubicBezTo>
                    <a:cubicBezTo>
                      <a:pt x="20348" y="834"/>
                      <a:pt x="20305" y="817"/>
                      <a:pt x="20253" y="817"/>
                    </a:cubicBezTo>
                    <a:cubicBezTo>
                      <a:pt x="20210" y="817"/>
                      <a:pt x="20167" y="825"/>
                      <a:pt x="20133" y="860"/>
                    </a:cubicBezTo>
                    <a:cubicBezTo>
                      <a:pt x="19729" y="1204"/>
                      <a:pt x="19256" y="1505"/>
                      <a:pt x="18800" y="1788"/>
                    </a:cubicBezTo>
                    <a:lnTo>
                      <a:pt x="18835" y="1092"/>
                    </a:lnTo>
                    <a:cubicBezTo>
                      <a:pt x="18955" y="1092"/>
                      <a:pt x="19118" y="1075"/>
                      <a:pt x="19247" y="1006"/>
                    </a:cubicBezTo>
                    <a:cubicBezTo>
                      <a:pt x="19471" y="886"/>
                      <a:pt x="19720" y="860"/>
                      <a:pt x="19720" y="860"/>
                    </a:cubicBezTo>
                    <a:cubicBezTo>
                      <a:pt x="19720" y="860"/>
                      <a:pt x="19559" y="759"/>
                      <a:pt x="19291" y="759"/>
                    </a:cubicBezTo>
                    <a:cubicBezTo>
                      <a:pt x="19256" y="759"/>
                      <a:pt x="19218" y="761"/>
                      <a:pt x="19178" y="765"/>
                    </a:cubicBezTo>
                    <a:cubicBezTo>
                      <a:pt x="19178" y="765"/>
                      <a:pt x="19332" y="581"/>
                      <a:pt x="19608" y="581"/>
                    </a:cubicBezTo>
                    <a:cubicBezTo>
                      <a:pt x="19658" y="581"/>
                      <a:pt x="19713" y="587"/>
                      <a:pt x="19772" y="602"/>
                    </a:cubicBezTo>
                    <a:cubicBezTo>
                      <a:pt x="19772" y="602"/>
                      <a:pt x="19686" y="370"/>
                      <a:pt x="19436" y="370"/>
                    </a:cubicBezTo>
                    <a:cubicBezTo>
                      <a:pt x="19221" y="370"/>
                      <a:pt x="19101" y="576"/>
                      <a:pt x="18860" y="602"/>
                    </a:cubicBezTo>
                    <a:lnTo>
                      <a:pt x="18860" y="482"/>
                    </a:lnTo>
                    <a:cubicBezTo>
                      <a:pt x="18860" y="430"/>
                      <a:pt x="18817" y="387"/>
                      <a:pt x="18774" y="387"/>
                    </a:cubicBezTo>
                    <a:cubicBezTo>
                      <a:pt x="18714" y="387"/>
                      <a:pt x="18671" y="430"/>
                      <a:pt x="18671" y="473"/>
                    </a:cubicBezTo>
                    <a:lnTo>
                      <a:pt x="18611" y="1900"/>
                    </a:lnTo>
                    <a:cubicBezTo>
                      <a:pt x="18474" y="1986"/>
                      <a:pt x="18327" y="2072"/>
                      <a:pt x="18198" y="2167"/>
                    </a:cubicBezTo>
                    <a:cubicBezTo>
                      <a:pt x="17580" y="2579"/>
                      <a:pt x="16892" y="3095"/>
                      <a:pt x="16410" y="3817"/>
                    </a:cubicBezTo>
                    <a:cubicBezTo>
                      <a:pt x="15981" y="4470"/>
                      <a:pt x="15817" y="5218"/>
                      <a:pt x="15938" y="5880"/>
                    </a:cubicBezTo>
                    <a:lnTo>
                      <a:pt x="12628" y="8210"/>
                    </a:lnTo>
                    <a:cubicBezTo>
                      <a:pt x="12568" y="8210"/>
                      <a:pt x="12516" y="8218"/>
                      <a:pt x="12473" y="8253"/>
                    </a:cubicBezTo>
                    <a:cubicBezTo>
                      <a:pt x="8906" y="10488"/>
                      <a:pt x="5382" y="12903"/>
                      <a:pt x="2012" y="15405"/>
                    </a:cubicBezTo>
                    <a:cubicBezTo>
                      <a:pt x="1909" y="15482"/>
                      <a:pt x="1866" y="15611"/>
                      <a:pt x="1909" y="15731"/>
                    </a:cubicBezTo>
                    <a:lnTo>
                      <a:pt x="912" y="16428"/>
                    </a:lnTo>
                    <a:cubicBezTo>
                      <a:pt x="834" y="16385"/>
                      <a:pt x="765" y="16350"/>
                      <a:pt x="697" y="16324"/>
                    </a:cubicBezTo>
                    <a:cubicBezTo>
                      <a:pt x="258" y="16110"/>
                      <a:pt x="0" y="16006"/>
                      <a:pt x="0" y="16006"/>
                    </a:cubicBezTo>
                    <a:lnTo>
                      <a:pt x="0" y="16006"/>
                    </a:lnTo>
                    <a:cubicBezTo>
                      <a:pt x="0" y="16006"/>
                      <a:pt x="215" y="16178"/>
                      <a:pt x="611" y="16462"/>
                    </a:cubicBezTo>
                    <a:cubicBezTo>
                      <a:pt x="817" y="16600"/>
                      <a:pt x="1049" y="16763"/>
                      <a:pt x="1341" y="16943"/>
                    </a:cubicBezTo>
                    <a:cubicBezTo>
                      <a:pt x="1625" y="17124"/>
                      <a:pt x="1943" y="17330"/>
                      <a:pt x="2296" y="17545"/>
                    </a:cubicBezTo>
                    <a:cubicBezTo>
                      <a:pt x="3714" y="18396"/>
                      <a:pt x="5622" y="19531"/>
                      <a:pt x="7513" y="20674"/>
                    </a:cubicBezTo>
                    <a:cubicBezTo>
                      <a:pt x="8459" y="21233"/>
                      <a:pt x="9413" y="21800"/>
                      <a:pt x="10307" y="22325"/>
                    </a:cubicBezTo>
                    <a:cubicBezTo>
                      <a:pt x="10668" y="22540"/>
                      <a:pt x="11038" y="22754"/>
                      <a:pt x="11382" y="22961"/>
                    </a:cubicBezTo>
                    <a:cubicBezTo>
                      <a:pt x="11003" y="22909"/>
                      <a:pt x="10789" y="22875"/>
                      <a:pt x="10780" y="22875"/>
                    </a:cubicBezTo>
                    <a:lnTo>
                      <a:pt x="10720" y="22875"/>
                    </a:lnTo>
                    <a:cubicBezTo>
                      <a:pt x="10634" y="22875"/>
                      <a:pt x="10548" y="22909"/>
                      <a:pt x="10479" y="22961"/>
                    </a:cubicBezTo>
                    <a:cubicBezTo>
                      <a:pt x="10393" y="23038"/>
                      <a:pt x="10350" y="23133"/>
                      <a:pt x="10333" y="23236"/>
                    </a:cubicBezTo>
                    <a:cubicBezTo>
                      <a:pt x="10333" y="23322"/>
                      <a:pt x="10307" y="25351"/>
                      <a:pt x="11743" y="26305"/>
                    </a:cubicBezTo>
                    <a:cubicBezTo>
                      <a:pt x="12938" y="27078"/>
                      <a:pt x="14055" y="29124"/>
                      <a:pt x="14064" y="29150"/>
                    </a:cubicBezTo>
                    <a:cubicBezTo>
                      <a:pt x="14098" y="29202"/>
                      <a:pt x="14141" y="29245"/>
                      <a:pt x="14184" y="29279"/>
                    </a:cubicBezTo>
                    <a:cubicBezTo>
                      <a:pt x="14132" y="29279"/>
                      <a:pt x="14072" y="29279"/>
                      <a:pt x="14021" y="29288"/>
                    </a:cubicBezTo>
                    <a:cubicBezTo>
                      <a:pt x="13453" y="29313"/>
                      <a:pt x="12955" y="29348"/>
                      <a:pt x="12551" y="29356"/>
                    </a:cubicBezTo>
                    <a:cubicBezTo>
                      <a:pt x="12138" y="29374"/>
                      <a:pt x="11820" y="29399"/>
                      <a:pt x="11605" y="29408"/>
                    </a:cubicBezTo>
                    <a:cubicBezTo>
                      <a:pt x="11390" y="29417"/>
                      <a:pt x="11270" y="29434"/>
                      <a:pt x="11270" y="29434"/>
                    </a:cubicBezTo>
                    <a:cubicBezTo>
                      <a:pt x="11270" y="29434"/>
                      <a:pt x="11390" y="29442"/>
                      <a:pt x="11605" y="29451"/>
                    </a:cubicBezTo>
                    <a:cubicBezTo>
                      <a:pt x="11820" y="29459"/>
                      <a:pt x="12138" y="29485"/>
                      <a:pt x="12551" y="29502"/>
                    </a:cubicBezTo>
                    <a:cubicBezTo>
                      <a:pt x="12955" y="29528"/>
                      <a:pt x="13453" y="29545"/>
                      <a:pt x="14021" y="29571"/>
                    </a:cubicBezTo>
                    <a:cubicBezTo>
                      <a:pt x="14588" y="29588"/>
                      <a:pt x="15233" y="29623"/>
                      <a:pt x="15938" y="29649"/>
                    </a:cubicBezTo>
                    <a:cubicBezTo>
                      <a:pt x="16634" y="29666"/>
                      <a:pt x="17399" y="29700"/>
                      <a:pt x="18198" y="29709"/>
                    </a:cubicBezTo>
                    <a:cubicBezTo>
                      <a:pt x="19007" y="29735"/>
                      <a:pt x="19858" y="29752"/>
                      <a:pt x="20726" y="29760"/>
                    </a:cubicBezTo>
                    <a:cubicBezTo>
                      <a:pt x="21611" y="29778"/>
                      <a:pt x="22514" y="29795"/>
                      <a:pt x="23434" y="29795"/>
                    </a:cubicBezTo>
                    <a:cubicBezTo>
                      <a:pt x="24362" y="29795"/>
                      <a:pt x="25290" y="29803"/>
                      <a:pt x="26227" y="29803"/>
                    </a:cubicBezTo>
                    <a:cubicBezTo>
                      <a:pt x="27164" y="29803"/>
                      <a:pt x="28101" y="29803"/>
                      <a:pt x="29021" y="29795"/>
                    </a:cubicBezTo>
                    <a:cubicBezTo>
                      <a:pt x="29949" y="29786"/>
                      <a:pt x="30852" y="29778"/>
                      <a:pt x="31729" y="29760"/>
                    </a:cubicBezTo>
                    <a:cubicBezTo>
                      <a:pt x="32614" y="29752"/>
                      <a:pt x="33448" y="29735"/>
                      <a:pt x="34256" y="29709"/>
                    </a:cubicBezTo>
                    <a:cubicBezTo>
                      <a:pt x="34652" y="29700"/>
                      <a:pt x="35047" y="29692"/>
                      <a:pt x="35425" y="29674"/>
                    </a:cubicBezTo>
                    <a:cubicBezTo>
                      <a:pt x="35803" y="29666"/>
                      <a:pt x="36165" y="29657"/>
                      <a:pt x="36526" y="29649"/>
                    </a:cubicBezTo>
                    <a:cubicBezTo>
                      <a:pt x="37222" y="29623"/>
                      <a:pt x="37867" y="29606"/>
                      <a:pt x="38434" y="29571"/>
                    </a:cubicBezTo>
                    <a:cubicBezTo>
                      <a:pt x="39001" y="29545"/>
                      <a:pt x="39500" y="29520"/>
                      <a:pt x="39904" y="29494"/>
                    </a:cubicBezTo>
                    <a:cubicBezTo>
                      <a:pt x="40316" y="29477"/>
                      <a:pt x="40635" y="29451"/>
                      <a:pt x="40849" y="29442"/>
                    </a:cubicBezTo>
                    <a:cubicBezTo>
                      <a:pt x="41064" y="29434"/>
                      <a:pt x="41185" y="29417"/>
                      <a:pt x="41185" y="29417"/>
                    </a:cubicBezTo>
                    <a:cubicBezTo>
                      <a:pt x="41185" y="29417"/>
                      <a:pt x="41064" y="29408"/>
                      <a:pt x="40849" y="29399"/>
                    </a:cubicBezTo>
                    <a:cubicBezTo>
                      <a:pt x="40635" y="29391"/>
                      <a:pt x="40316" y="29365"/>
                      <a:pt x="39904" y="29348"/>
                    </a:cubicBezTo>
                    <a:cubicBezTo>
                      <a:pt x="39500" y="29322"/>
                      <a:pt x="39001" y="29305"/>
                      <a:pt x="38434" y="29270"/>
                    </a:cubicBezTo>
                    <a:cubicBezTo>
                      <a:pt x="38520" y="29219"/>
                      <a:pt x="38589" y="29116"/>
                      <a:pt x="38606" y="29012"/>
                    </a:cubicBezTo>
                    <a:cubicBezTo>
                      <a:pt x="38614" y="28944"/>
                      <a:pt x="38692" y="28471"/>
                      <a:pt x="38589" y="28015"/>
                    </a:cubicBezTo>
                    <a:cubicBezTo>
                      <a:pt x="38769" y="27929"/>
                      <a:pt x="38984" y="27800"/>
                      <a:pt x="39147" y="27637"/>
                    </a:cubicBezTo>
                    <a:cubicBezTo>
                      <a:pt x="39173" y="27629"/>
                      <a:pt x="39259" y="27603"/>
                      <a:pt x="39337" y="27594"/>
                    </a:cubicBezTo>
                    <a:cubicBezTo>
                      <a:pt x="39637" y="27543"/>
                      <a:pt x="40136" y="27457"/>
                      <a:pt x="40566" y="26838"/>
                    </a:cubicBezTo>
                    <a:cubicBezTo>
                      <a:pt x="41193" y="25952"/>
                      <a:pt x="40910" y="24800"/>
                      <a:pt x="40884" y="24749"/>
                    </a:cubicBezTo>
                    <a:cubicBezTo>
                      <a:pt x="40841" y="24577"/>
                      <a:pt x="40695" y="24465"/>
                      <a:pt x="40523" y="24465"/>
                    </a:cubicBezTo>
                    <a:lnTo>
                      <a:pt x="35760" y="24465"/>
                    </a:lnTo>
                    <a:lnTo>
                      <a:pt x="35760" y="24216"/>
                    </a:lnTo>
                    <a:cubicBezTo>
                      <a:pt x="36104" y="24276"/>
                      <a:pt x="36448" y="24293"/>
                      <a:pt x="36801" y="24293"/>
                    </a:cubicBezTo>
                    <a:cubicBezTo>
                      <a:pt x="37024" y="24293"/>
                      <a:pt x="37265" y="24285"/>
                      <a:pt x="37497" y="24259"/>
                    </a:cubicBezTo>
                    <a:cubicBezTo>
                      <a:pt x="37944" y="24216"/>
                      <a:pt x="38382" y="24216"/>
                      <a:pt x="38812" y="24207"/>
                    </a:cubicBezTo>
                    <a:cubicBezTo>
                      <a:pt x="39620" y="24199"/>
                      <a:pt x="40454" y="24190"/>
                      <a:pt x="41296" y="23958"/>
                    </a:cubicBezTo>
                    <a:cubicBezTo>
                      <a:pt x="41400" y="23932"/>
                      <a:pt x="41486" y="23829"/>
                      <a:pt x="41494" y="23726"/>
                    </a:cubicBezTo>
                    <a:cubicBezTo>
                      <a:pt x="41778" y="21422"/>
                      <a:pt x="40884" y="18989"/>
                      <a:pt x="39156" y="17408"/>
                    </a:cubicBezTo>
                    <a:cubicBezTo>
                      <a:pt x="39104" y="17356"/>
                      <a:pt x="39036" y="17330"/>
                      <a:pt x="38958" y="17330"/>
                    </a:cubicBezTo>
                    <a:cubicBezTo>
                      <a:pt x="38915" y="17330"/>
                      <a:pt x="38872" y="17339"/>
                      <a:pt x="38829" y="17365"/>
                    </a:cubicBezTo>
                    <a:cubicBezTo>
                      <a:pt x="38485" y="17537"/>
                      <a:pt x="38133" y="17700"/>
                      <a:pt x="37781" y="17846"/>
                    </a:cubicBezTo>
                    <a:cubicBezTo>
                      <a:pt x="38047" y="17545"/>
                      <a:pt x="38477" y="17356"/>
                      <a:pt x="38975" y="17313"/>
                    </a:cubicBezTo>
                    <a:cubicBezTo>
                      <a:pt x="39044" y="17296"/>
                      <a:pt x="39122" y="17296"/>
                      <a:pt x="39199" y="17296"/>
                    </a:cubicBezTo>
                    <a:cubicBezTo>
                      <a:pt x="39620" y="17296"/>
                      <a:pt x="40024" y="17382"/>
                      <a:pt x="40454" y="17485"/>
                    </a:cubicBezTo>
                    <a:lnTo>
                      <a:pt x="40617" y="17511"/>
                    </a:lnTo>
                    <a:cubicBezTo>
                      <a:pt x="40635" y="17511"/>
                      <a:pt x="40660" y="17528"/>
                      <a:pt x="40678" y="17528"/>
                    </a:cubicBezTo>
                    <a:cubicBezTo>
                      <a:pt x="40789" y="17528"/>
                      <a:pt x="40884" y="17468"/>
                      <a:pt x="40935" y="17373"/>
                    </a:cubicBezTo>
                    <a:cubicBezTo>
                      <a:pt x="41004" y="17253"/>
                      <a:pt x="40970" y="17124"/>
                      <a:pt x="40884" y="17029"/>
                    </a:cubicBezTo>
                    <a:cubicBezTo>
                      <a:pt x="40196" y="16376"/>
                      <a:pt x="39500" y="15654"/>
                      <a:pt x="39113" y="14786"/>
                    </a:cubicBezTo>
                    <a:cubicBezTo>
                      <a:pt x="38692" y="13857"/>
                      <a:pt x="38683" y="12886"/>
                      <a:pt x="39104" y="12164"/>
                    </a:cubicBezTo>
                    <a:cubicBezTo>
                      <a:pt x="39147" y="12078"/>
                      <a:pt x="39156" y="11983"/>
                      <a:pt x="39113" y="11897"/>
                    </a:cubicBezTo>
                    <a:cubicBezTo>
                      <a:pt x="39190" y="11872"/>
                      <a:pt x="39251" y="11811"/>
                      <a:pt x="39285" y="11734"/>
                    </a:cubicBezTo>
                    <a:cubicBezTo>
                      <a:pt x="39337" y="11605"/>
                      <a:pt x="39285" y="11442"/>
                      <a:pt x="39165" y="11382"/>
                    </a:cubicBezTo>
                    <a:cubicBezTo>
                      <a:pt x="39156" y="11364"/>
                      <a:pt x="39147" y="11356"/>
                      <a:pt x="39113" y="11313"/>
                    </a:cubicBezTo>
                    <a:cubicBezTo>
                      <a:pt x="39001" y="11193"/>
                      <a:pt x="38907" y="11081"/>
                      <a:pt x="38804" y="10960"/>
                    </a:cubicBezTo>
                    <a:cubicBezTo>
                      <a:pt x="38219" y="10307"/>
                      <a:pt x="37660" y="9688"/>
                      <a:pt x="37712" y="8906"/>
                    </a:cubicBezTo>
                    <a:cubicBezTo>
                      <a:pt x="37712" y="8854"/>
                      <a:pt x="37703" y="8811"/>
                      <a:pt x="37695" y="8768"/>
                    </a:cubicBezTo>
                    <a:cubicBezTo>
                      <a:pt x="37789" y="8743"/>
                      <a:pt x="37867" y="8682"/>
                      <a:pt x="37901" y="8588"/>
                    </a:cubicBezTo>
                    <a:cubicBezTo>
                      <a:pt x="37953" y="8442"/>
                      <a:pt x="37875" y="8287"/>
                      <a:pt x="37738" y="8218"/>
                    </a:cubicBezTo>
                    <a:cubicBezTo>
                      <a:pt x="37488" y="8124"/>
                      <a:pt x="37273" y="7866"/>
                      <a:pt x="37179" y="7522"/>
                    </a:cubicBezTo>
                    <a:cubicBezTo>
                      <a:pt x="37067" y="7178"/>
                      <a:pt x="37067" y="6800"/>
                      <a:pt x="37067" y="6439"/>
                    </a:cubicBezTo>
                    <a:cubicBezTo>
                      <a:pt x="37067" y="6353"/>
                      <a:pt x="37024" y="6267"/>
                      <a:pt x="36964" y="6207"/>
                    </a:cubicBezTo>
                    <a:cubicBezTo>
                      <a:pt x="36904" y="6164"/>
                      <a:pt x="36852" y="6147"/>
                      <a:pt x="36792" y="6147"/>
                    </a:cubicBezTo>
                    <a:cubicBezTo>
                      <a:pt x="36766" y="6147"/>
                      <a:pt x="36732" y="6147"/>
                      <a:pt x="36715" y="6155"/>
                    </a:cubicBezTo>
                    <a:cubicBezTo>
                      <a:pt x="36414" y="6233"/>
                      <a:pt x="36113" y="6327"/>
                      <a:pt x="35821" y="6413"/>
                    </a:cubicBezTo>
                    <a:lnTo>
                      <a:pt x="32563" y="3232"/>
                    </a:lnTo>
                    <a:cubicBezTo>
                      <a:pt x="32580" y="3224"/>
                      <a:pt x="32580" y="3215"/>
                      <a:pt x="32588" y="3198"/>
                    </a:cubicBezTo>
                    <a:cubicBezTo>
                      <a:pt x="32640" y="3078"/>
                      <a:pt x="32614" y="2932"/>
                      <a:pt x="32494" y="2854"/>
                    </a:cubicBezTo>
                    <a:cubicBezTo>
                      <a:pt x="31772" y="2330"/>
                      <a:pt x="31394" y="1479"/>
                      <a:pt x="31540" y="688"/>
                    </a:cubicBezTo>
                    <a:cubicBezTo>
                      <a:pt x="31557" y="559"/>
                      <a:pt x="31497" y="430"/>
                      <a:pt x="31376" y="378"/>
                    </a:cubicBezTo>
                    <a:cubicBezTo>
                      <a:pt x="31333" y="353"/>
                      <a:pt x="31299" y="353"/>
                      <a:pt x="31256" y="353"/>
                    </a:cubicBezTo>
                    <a:cubicBezTo>
                      <a:pt x="31170" y="353"/>
                      <a:pt x="31093" y="387"/>
                      <a:pt x="31041" y="464"/>
                    </a:cubicBezTo>
                    <a:cubicBezTo>
                      <a:pt x="30637" y="954"/>
                      <a:pt x="30044" y="1238"/>
                      <a:pt x="29408" y="1496"/>
                    </a:cubicBezTo>
                    <a:lnTo>
                      <a:pt x="29408" y="636"/>
                    </a:lnTo>
                    <a:cubicBezTo>
                      <a:pt x="29692" y="645"/>
                      <a:pt x="29803" y="860"/>
                      <a:pt x="30027" y="860"/>
                    </a:cubicBezTo>
                    <a:cubicBezTo>
                      <a:pt x="30276" y="860"/>
                      <a:pt x="30362" y="645"/>
                      <a:pt x="30362" y="645"/>
                    </a:cubicBezTo>
                    <a:lnTo>
                      <a:pt x="30362" y="645"/>
                    </a:lnTo>
                    <a:cubicBezTo>
                      <a:pt x="30303" y="660"/>
                      <a:pt x="30249" y="666"/>
                      <a:pt x="30198" y="666"/>
                    </a:cubicBezTo>
                    <a:cubicBezTo>
                      <a:pt x="29922" y="666"/>
                      <a:pt x="29769" y="482"/>
                      <a:pt x="29769" y="482"/>
                    </a:cubicBezTo>
                    <a:lnTo>
                      <a:pt x="29769" y="482"/>
                    </a:lnTo>
                    <a:cubicBezTo>
                      <a:pt x="29808" y="486"/>
                      <a:pt x="29846" y="487"/>
                      <a:pt x="29882" y="487"/>
                    </a:cubicBezTo>
                    <a:cubicBezTo>
                      <a:pt x="30150" y="487"/>
                      <a:pt x="30311" y="387"/>
                      <a:pt x="30311" y="387"/>
                    </a:cubicBezTo>
                    <a:cubicBezTo>
                      <a:pt x="30311" y="387"/>
                      <a:pt x="30061" y="353"/>
                      <a:pt x="29838" y="232"/>
                    </a:cubicBezTo>
                    <a:cubicBezTo>
                      <a:pt x="29700" y="164"/>
                      <a:pt x="29528" y="146"/>
                      <a:pt x="29408" y="146"/>
                    </a:cubicBezTo>
                    <a:lnTo>
                      <a:pt x="29408" y="95"/>
                    </a:lnTo>
                    <a:cubicBezTo>
                      <a:pt x="29408" y="43"/>
                      <a:pt x="29365" y="0"/>
                      <a:pt x="29313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50"/>
              <p:cNvSpPr/>
              <p:nvPr/>
            </p:nvSpPr>
            <p:spPr>
              <a:xfrm>
                <a:off x="3411875" y="1630925"/>
                <a:ext cx="4750" cy="65350"/>
              </a:xfrm>
              <a:custGeom>
                <a:avLst/>
                <a:gdLst/>
                <a:ahLst/>
                <a:cxnLst/>
                <a:rect l="l" t="t" r="r" b="b"/>
                <a:pathLst>
                  <a:path w="190" h="2614" extrusionOk="0">
                    <a:moveTo>
                      <a:pt x="44" y="0"/>
                    </a:moveTo>
                    <a:cubicBezTo>
                      <a:pt x="44" y="0"/>
                      <a:pt x="44" y="43"/>
                      <a:pt x="26" y="112"/>
                    </a:cubicBezTo>
                    <a:cubicBezTo>
                      <a:pt x="26" y="189"/>
                      <a:pt x="18" y="284"/>
                      <a:pt x="9" y="413"/>
                    </a:cubicBezTo>
                    <a:cubicBezTo>
                      <a:pt x="9" y="533"/>
                      <a:pt x="1" y="679"/>
                      <a:pt x="1" y="834"/>
                    </a:cubicBezTo>
                    <a:cubicBezTo>
                      <a:pt x="1" y="980"/>
                      <a:pt x="9" y="1152"/>
                      <a:pt x="9" y="1315"/>
                    </a:cubicBezTo>
                    <a:cubicBezTo>
                      <a:pt x="18" y="1479"/>
                      <a:pt x="26" y="1651"/>
                      <a:pt x="52" y="1797"/>
                    </a:cubicBezTo>
                    <a:cubicBezTo>
                      <a:pt x="61" y="1951"/>
                      <a:pt x="95" y="2098"/>
                      <a:pt x="104" y="2218"/>
                    </a:cubicBezTo>
                    <a:cubicBezTo>
                      <a:pt x="130" y="2338"/>
                      <a:pt x="147" y="2441"/>
                      <a:pt x="155" y="2510"/>
                    </a:cubicBezTo>
                    <a:cubicBezTo>
                      <a:pt x="172" y="2579"/>
                      <a:pt x="181" y="2613"/>
                      <a:pt x="181" y="2613"/>
                    </a:cubicBezTo>
                    <a:cubicBezTo>
                      <a:pt x="181" y="2613"/>
                      <a:pt x="181" y="2570"/>
                      <a:pt x="172" y="2510"/>
                    </a:cubicBezTo>
                    <a:cubicBezTo>
                      <a:pt x="190" y="2450"/>
                      <a:pt x="181" y="2355"/>
                      <a:pt x="172" y="2227"/>
                    </a:cubicBezTo>
                    <a:cubicBezTo>
                      <a:pt x="164" y="2106"/>
                      <a:pt x="147" y="1960"/>
                      <a:pt x="138" y="1805"/>
                    </a:cubicBezTo>
                    <a:cubicBezTo>
                      <a:pt x="130" y="1659"/>
                      <a:pt x="121" y="1496"/>
                      <a:pt x="104" y="1324"/>
                    </a:cubicBezTo>
                    <a:cubicBezTo>
                      <a:pt x="95" y="1161"/>
                      <a:pt x="87" y="1006"/>
                      <a:pt x="87" y="843"/>
                    </a:cubicBezTo>
                    <a:cubicBezTo>
                      <a:pt x="78" y="688"/>
                      <a:pt x="78" y="542"/>
                      <a:pt x="61" y="421"/>
                    </a:cubicBezTo>
                    <a:cubicBezTo>
                      <a:pt x="52" y="301"/>
                      <a:pt x="52" y="198"/>
                      <a:pt x="52" y="120"/>
                    </a:cubicBezTo>
                    <a:cubicBezTo>
                      <a:pt x="52" y="43"/>
                      <a:pt x="44" y="0"/>
                      <a:pt x="44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50"/>
              <p:cNvSpPr/>
              <p:nvPr/>
            </p:nvSpPr>
            <p:spPr>
              <a:xfrm>
                <a:off x="3522550" y="1626400"/>
                <a:ext cx="5400" cy="83625"/>
              </a:xfrm>
              <a:custGeom>
                <a:avLst/>
                <a:gdLst/>
                <a:ahLst/>
                <a:cxnLst/>
                <a:rect l="l" t="t" r="r" b="b"/>
                <a:pathLst>
                  <a:path w="216" h="3345" extrusionOk="0">
                    <a:moveTo>
                      <a:pt x="78" y="1"/>
                    </a:moveTo>
                    <a:cubicBezTo>
                      <a:pt x="78" y="1"/>
                      <a:pt x="61" y="52"/>
                      <a:pt x="52" y="138"/>
                    </a:cubicBezTo>
                    <a:cubicBezTo>
                      <a:pt x="44" y="233"/>
                      <a:pt x="35" y="362"/>
                      <a:pt x="18" y="516"/>
                    </a:cubicBezTo>
                    <a:cubicBezTo>
                      <a:pt x="9" y="680"/>
                      <a:pt x="1" y="860"/>
                      <a:pt x="1" y="1049"/>
                    </a:cubicBezTo>
                    <a:cubicBezTo>
                      <a:pt x="1" y="1247"/>
                      <a:pt x="1" y="1462"/>
                      <a:pt x="9" y="1677"/>
                    </a:cubicBezTo>
                    <a:cubicBezTo>
                      <a:pt x="18" y="1892"/>
                      <a:pt x="35" y="2098"/>
                      <a:pt x="52" y="2287"/>
                    </a:cubicBezTo>
                    <a:cubicBezTo>
                      <a:pt x="78" y="2485"/>
                      <a:pt x="95" y="2665"/>
                      <a:pt x="121" y="2829"/>
                    </a:cubicBezTo>
                    <a:cubicBezTo>
                      <a:pt x="138" y="2983"/>
                      <a:pt x="164" y="3112"/>
                      <a:pt x="181" y="3198"/>
                    </a:cubicBezTo>
                    <a:cubicBezTo>
                      <a:pt x="207" y="3284"/>
                      <a:pt x="216" y="3344"/>
                      <a:pt x="216" y="3344"/>
                    </a:cubicBezTo>
                    <a:cubicBezTo>
                      <a:pt x="216" y="3344"/>
                      <a:pt x="216" y="3284"/>
                      <a:pt x="207" y="3198"/>
                    </a:cubicBezTo>
                    <a:cubicBezTo>
                      <a:pt x="190" y="3104"/>
                      <a:pt x="181" y="2975"/>
                      <a:pt x="173" y="2820"/>
                    </a:cubicBezTo>
                    <a:cubicBezTo>
                      <a:pt x="164" y="2657"/>
                      <a:pt x="147" y="2468"/>
                      <a:pt x="138" y="2279"/>
                    </a:cubicBezTo>
                    <a:cubicBezTo>
                      <a:pt x="130" y="2089"/>
                      <a:pt x="121" y="1875"/>
                      <a:pt x="104" y="1668"/>
                    </a:cubicBezTo>
                    <a:cubicBezTo>
                      <a:pt x="95" y="1462"/>
                      <a:pt x="87" y="1247"/>
                      <a:pt x="87" y="1049"/>
                    </a:cubicBezTo>
                    <a:cubicBezTo>
                      <a:pt x="87" y="860"/>
                      <a:pt x="78" y="680"/>
                      <a:pt x="78" y="516"/>
                    </a:cubicBezTo>
                    <a:lnTo>
                      <a:pt x="78" y="138"/>
                    </a:lnTo>
                    <a:lnTo>
                      <a:pt x="78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50"/>
              <p:cNvSpPr/>
              <p:nvPr/>
            </p:nvSpPr>
            <p:spPr>
              <a:xfrm>
                <a:off x="3573275" y="1606425"/>
                <a:ext cx="14850" cy="982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929" extrusionOk="0">
                    <a:moveTo>
                      <a:pt x="593" y="0"/>
                    </a:moveTo>
                    <a:lnTo>
                      <a:pt x="525" y="163"/>
                    </a:lnTo>
                    <a:cubicBezTo>
                      <a:pt x="473" y="267"/>
                      <a:pt x="422" y="413"/>
                      <a:pt x="353" y="585"/>
                    </a:cubicBezTo>
                    <a:cubicBezTo>
                      <a:pt x="301" y="765"/>
                      <a:pt x="241" y="971"/>
                      <a:pt x="198" y="1204"/>
                    </a:cubicBezTo>
                    <a:cubicBezTo>
                      <a:pt x="138" y="1436"/>
                      <a:pt x="95" y="1676"/>
                      <a:pt x="69" y="1926"/>
                    </a:cubicBezTo>
                    <a:cubicBezTo>
                      <a:pt x="35" y="2175"/>
                      <a:pt x="26" y="2424"/>
                      <a:pt x="9" y="2656"/>
                    </a:cubicBezTo>
                    <a:cubicBezTo>
                      <a:pt x="0" y="2897"/>
                      <a:pt x="9" y="3112"/>
                      <a:pt x="26" y="3301"/>
                    </a:cubicBezTo>
                    <a:cubicBezTo>
                      <a:pt x="35" y="3482"/>
                      <a:pt x="43" y="3645"/>
                      <a:pt x="69" y="3757"/>
                    </a:cubicBezTo>
                    <a:cubicBezTo>
                      <a:pt x="78" y="3860"/>
                      <a:pt x="86" y="3929"/>
                      <a:pt x="86" y="3929"/>
                    </a:cubicBezTo>
                    <a:lnTo>
                      <a:pt x="86" y="3757"/>
                    </a:lnTo>
                    <a:lnTo>
                      <a:pt x="86" y="3301"/>
                    </a:lnTo>
                    <a:cubicBezTo>
                      <a:pt x="86" y="3121"/>
                      <a:pt x="95" y="2897"/>
                      <a:pt x="112" y="2665"/>
                    </a:cubicBezTo>
                    <a:cubicBezTo>
                      <a:pt x="121" y="2433"/>
                      <a:pt x="138" y="2184"/>
                      <a:pt x="172" y="1951"/>
                    </a:cubicBezTo>
                    <a:cubicBezTo>
                      <a:pt x="207" y="1702"/>
                      <a:pt x="241" y="1453"/>
                      <a:pt x="293" y="1229"/>
                    </a:cubicBezTo>
                    <a:cubicBezTo>
                      <a:pt x="336" y="1006"/>
                      <a:pt x="379" y="791"/>
                      <a:pt x="430" y="602"/>
                    </a:cubicBezTo>
                    <a:cubicBezTo>
                      <a:pt x="473" y="421"/>
                      <a:pt x="516" y="275"/>
                      <a:pt x="550" y="163"/>
                    </a:cubicBezTo>
                    <a:cubicBezTo>
                      <a:pt x="585" y="60"/>
                      <a:pt x="593" y="0"/>
                      <a:pt x="593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50"/>
              <p:cNvSpPr/>
              <p:nvPr/>
            </p:nvSpPr>
            <p:spPr>
              <a:xfrm>
                <a:off x="3610025" y="1582550"/>
                <a:ext cx="2410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964" h="2022" extrusionOk="0">
                    <a:moveTo>
                      <a:pt x="963" y="1"/>
                    </a:moveTo>
                    <a:cubicBezTo>
                      <a:pt x="963" y="2"/>
                      <a:pt x="937" y="36"/>
                      <a:pt x="903" y="78"/>
                    </a:cubicBezTo>
                    <a:cubicBezTo>
                      <a:pt x="877" y="130"/>
                      <a:pt x="817" y="199"/>
                      <a:pt x="765" y="293"/>
                    </a:cubicBezTo>
                    <a:cubicBezTo>
                      <a:pt x="714" y="379"/>
                      <a:pt x="645" y="482"/>
                      <a:pt x="585" y="603"/>
                    </a:cubicBezTo>
                    <a:cubicBezTo>
                      <a:pt x="516" y="723"/>
                      <a:pt x="456" y="843"/>
                      <a:pt x="387" y="972"/>
                    </a:cubicBezTo>
                    <a:cubicBezTo>
                      <a:pt x="336" y="1101"/>
                      <a:pt x="275" y="1230"/>
                      <a:pt x="232" y="1342"/>
                    </a:cubicBezTo>
                    <a:cubicBezTo>
                      <a:pt x="172" y="1462"/>
                      <a:pt x="146" y="1583"/>
                      <a:pt x="103" y="1677"/>
                    </a:cubicBezTo>
                    <a:cubicBezTo>
                      <a:pt x="69" y="1772"/>
                      <a:pt x="43" y="1858"/>
                      <a:pt x="26" y="1926"/>
                    </a:cubicBezTo>
                    <a:cubicBezTo>
                      <a:pt x="9" y="1978"/>
                      <a:pt x="0" y="2021"/>
                      <a:pt x="0" y="2021"/>
                    </a:cubicBezTo>
                    <a:cubicBezTo>
                      <a:pt x="0" y="2021"/>
                      <a:pt x="9" y="1987"/>
                      <a:pt x="43" y="1935"/>
                    </a:cubicBezTo>
                    <a:cubicBezTo>
                      <a:pt x="69" y="1884"/>
                      <a:pt x="112" y="1806"/>
                      <a:pt x="155" y="1712"/>
                    </a:cubicBezTo>
                    <a:cubicBezTo>
                      <a:pt x="198" y="1617"/>
                      <a:pt x="250" y="1505"/>
                      <a:pt x="301" y="1385"/>
                    </a:cubicBezTo>
                    <a:cubicBezTo>
                      <a:pt x="353" y="1273"/>
                      <a:pt x="421" y="1144"/>
                      <a:pt x="473" y="1024"/>
                    </a:cubicBezTo>
                    <a:cubicBezTo>
                      <a:pt x="533" y="878"/>
                      <a:pt x="585" y="757"/>
                      <a:pt x="645" y="637"/>
                    </a:cubicBezTo>
                    <a:cubicBezTo>
                      <a:pt x="705" y="517"/>
                      <a:pt x="757" y="414"/>
                      <a:pt x="808" y="319"/>
                    </a:cubicBezTo>
                    <a:cubicBezTo>
                      <a:pt x="851" y="216"/>
                      <a:pt x="894" y="138"/>
                      <a:pt x="920" y="87"/>
                    </a:cubicBezTo>
                    <a:cubicBezTo>
                      <a:pt x="937" y="36"/>
                      <a:pt x="963" y="2"/>
                      <a:pt x="963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50"/>
              <p:cNvSpPr/>
              <p:nvPr/>
            </p:nvSpPr>
            <p:spPr>
              <a:xfrm>
                <a:off x="3500200" y="1408275"/>
                <a:ext cx="32475" cy="911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364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1"/>
                      <a:pt x="9" y="69"/>
                      <a:pt x="35" y="164"/>
                    </a:cubicBezTo>
                    <a:cubicBezTo>
                      <a:pt x="52" y="267"/>
                      <a:pt x="78" y="422"/>
                      <a:pt x="121" y="594"/>
                    </a:cubicBezTo>
                    <a:cubicBezTo>
                      <a:pt x="164" y="774"/>
                      <a:pt x="207" y="980"/>
                      <a:pt x="267" y="1195"/>
                    </a:cubicBezTo>
                    <a:cubicBezTo>
                      <a:pt x="336" y="1410"/>
                      <a:pt x="405" y="1642"/>
                      <a:pt x="482" y="1874"/>
                    </a:cubicBezTo>
                    <a:cubicBezTo>
                      <a:pt x="568" y="2098"/>
                      <a:pt x="654" y="2321"/>
                      <a:pt x="740" y="2536"/>
                    </a:cubicBezTo>
                    <a:cubicBezTo>
                      <a:pt x="826" y="2751"/>
                      <a:pt x="920" y="2932"/>
                      <a:pt x="1006" y="3104"/>
                    </a:cubicBezTo>
                    <a:cubicBezTo>
                      <a:pt x="1084" y="3267"/>
                      <a:pt x="1170" y="3405"/>
                      <a:pt x="1213" y="3490"/>
                    </a:cubicBezTo>
                    <a:cubicBezTo>
                      <a:pt x="1264" y="3594"/>
                      <a:pt x="1299" y="3645"/>
                      <a:pt x="1299" y="3645"/>
                    </a:cubicBezTo>
                    <a:cubicBezTo>
                      <a:pt x="1299" y="3645"/>
                      <a:pt x="1281" y="3594"/>
                      <a:pt x="1238" y="3490"/>
                    </a:cubicBezTo>
                    <a:cubicBezTo>
                      <a:pt x="1187" y="3405"/>
                      <a:pt x="1118" y="3258"/>
                      <a:pt x="1058" y="3095"/>
                    </a:cubicBezTo>
                    <a:cubicBezTo>
                      <a:pt x="981" y="2932"/>
                      <a:pt x="903" y="2734"/>
                      <a:pt x="817" y="2519"/>
                    </a:cubicBezTo>
                    <a:cubicBezTo>
                      <a:pt x="731" y="2304"/>
                      <a:pt x="645" y="2072"/>
                      <a:pt x="568" y="1849"/>
                    </a:cubicBezTo>
                    <a:cubicBezTo>
                      <a:pt x="482" y="1625"/>
                      <a:pt x="413" y="1384"/>
                      <a:pt x="344" y="1169"/>
                    </a:cubicBezTo>
                    <a:cubicBezTo>
                      <a:pt x="284" y="955"/>
                      <a:pt x="216" y="757"/>
                      <a:pt x="164" y="585"/>
                    </a:cubicBezTo>
                    <a:cubicBezTo>
                      <a:pt x="104" y="413"/>
                      <a:pt x="69" y="258"/>
                      <a:pt x="44" y="164"/>
                    </a:cubicBezTo>
                    <a:cubicBezTo>
                      <a:pt x="9" y="5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50"/>
              <p:cNvSpPr/>
              <p:nvPr/>
            </p:nvSpPr>
            <p:spPr>
              <a:xfrm>
                <a:off x="3397900" y="1428900"/>
                <a:ext cx="19600" cy="99750"/>
              </a:xfrm>
              <a:custGeom>
                <a:avLst/>
                <a:gdLst/>
                <a:ahLst/>
                <a:cxnLst/>
                <a:rect l="l" t="t" r="r" b="b"/>
                <a:pathLst>
                  <a:path w="784" h="3990" extrusionOk="0">
                    <a:moveTo>
                      <a:pt x="783" y="1"/>
                    </a:moveTo>
                    <a:cubicBezTo>
                      <a:pt x="783" y="1"/>
                      <a:pt x="749" y="61"/>
                      <a:pt x="706" y="164"/>
                    </a:cubicBezTo>
                    <a:cubicBezTo>
                      <a:pt x="689" y="198"/>
                      <a:pt x="654" y="259"/>
                      <a:pt x="620" y="336"/>
                    </a:cubicBezTo>
                    <a:cubicBezTo>
                      <a:pt x="594" y="413"/>
                      <a:pt x="560" y="482"/>
                      <a:pt x="517" y="585"/>
                    </a:cubicBezTo>
                    <a:cubicBezTo>
                      <a:pt x="439" y="766"/>
                      <a:pt x="362" y="972"/>
                      <a:pt x="302" y="1204"/>
                    </a:cubicBezTo>
                    <a:cubicBezTo>
                      <a:pt x="233" y="1445"/>
                      <a:pt x="173" y="1694"/>
                      <a:pt x="113" y="1935"/>
                    </a:cubicBezTo>
                    <a:cubicBezTo>
                      <a:pt x="78" y="2193"/>
                      <a:pt x="44" y="2442"/>
                      <a:pt x="18" y="2691"/>
                    </a:cubicBezTo>
                    <a:cubicBezTo>
                      <a:pt x="1" y="2923"/>
                      <a:pt x="1" y="3155"/>
                      <a:pt x="1" y="3345"/>
                    </a:cubicBezTo>
                    <a:cubicBezTo>
                      <a:pt x="1" y="3439"/>
                      <a:pt x="1" y="3525"/>
                      <a:pt x="9" y="3611"/>
                    </a:cubicBezTo>
                    <a:cubicBezTo>
                      <a:pt x="9" y="3688"/>
                      <a:pt x="18" y="3766"/>
                      <a:pt x="18" y="3817"/>
                    </a:cubicBezTo>
                    <a:cubicBezTo>
                      <a:pt x="35" y="3929"/>
                      <a:pt x="44" y="3989"/>
                      <a:pt x="44" y="3989"/>
                    </a:cubicBezTo>
                    <a:lnTo>
                      <a:pt x="44" y="3817"/>
                    </a:lnTo>
                    <a:lnTo>
                      <a:pt x="44" y="3611"/>
                    </a:lnTo>
                    <a:cubicBezTo>
                      <a:pt x="44" y="3542"/>
                      <a:pt x="44" y="3456"/>
                      <a:pt x="52" y="3353"/>
                    </a:cubicBezTo>
                    <a:cubicBezTo>
                      <a:pt x="61" y="3164"/>
                      <a:pt x="87" y="2941"/>
                      <a:pt x="104" y="2700"/>
                    </a:cubicBezTo>
                    <a:cubicBezTo>
                      <a:pt x="130" y="2468"/>
                      <a:pt x="173" y="2210"/>
                      <a:pt x="216" y="1961"/>
                    </a:cubicBezTo>
                    <a:cubicBezTo>
                      <a:pt x="259" y="1711"/>
                      <a:pt x="319" y="1453"/>
                      <a:pt x="379" y="1230"/>
                    </a:cubicBezTo>
                    <a:cubicBezTo>
                      <a:pt x="439" y="1006"/>
                      <a:pt x="508" y="774"/>
                      <a:pt x="568" y="602"/>
                    </a:cubicBezTo>
                    <a:cubicBezTo>
                      <a:pt x="603" y="516"/>
                      <a:pt x="620" y="430"/>
                      <a:pt x="654" y="362"/>
                    </a:cubicBezTo>
                    <a:cubicBezTo>
                      <a:pt x="680" y="284"/>
                      <a:pt x="706" y="216"/>
                      <a:pt x="723" y="164"/>
                    </a:cubicBezTo>
                    <a:lnTo>
                      <a:pt x="783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50"/>
              <p:cNvSpPr/>
              <p:nvPr/>
            </p:nvSpPr>
            <p:spPr>
              <a:xfrm>
                <a:off x="3436600" y="1469100"/>
                <a:ext cx="17650" cy="638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2554" extrusionOk="0">
                    <a:moveTo>
                      <a:pt x="0" y="0"/>
                    </a:moveTo>
                    <a:cubicBezTo>
                      <a:pt x="0" y="0"/>
                      <a:pt x="0" y="43"/>
                      <a:pt x="9" y="112"/>
                    </a:cubicBezTo>
                    <a:cubicBezTo>
                      <a:pt x="17" y="189"/>
                      <a:pt x="35" y="284"/>
                      <a:pt x="52" y="413"/>
                    </a:cubicBezTo>
                    <a:cubicBezTo>
                      <a:pt x="69" y="533"/>
                      <a:pt x="95" y="688"/>
                      <a:pt x="129" y="834"/>
                    </a:cubicBezTo>
                    <a:cubicBezTo>
                      <a:pt x="155" y="989"/>
                      <a:pt x="206" y="1143"/>
                      <a:pt x="249" y="1307"/>
                    </a:cubicBezTo>
                    <a:cubicBezTo>
                      <a:pt x="284" y="1470"/>
                      <a:pt x="344" y="1633"/>
                      <a:pt x="387" y="1771"/>
                    </a:cubicBezTo>
                    <a:cubicBezTo>
                      <a:pt x="439" y="1917"/>
                      <a:pt x="490" y="2046"/>
                      <a:pt x="533" y="2166"/>
                    </a:cubicBezTo>
                    <a:cubicBezTo>
                      <a:pt x="576" y="2287"/>
                      <a:pt x="619" y="2381"/>
                      <a:pt x="653" y="2450"/>
                    </a:cubicBezTo>
                    <a:lnTo>
                      <a:pt x="705" y="2553"/>
                    </a:lnTo>
                    <a:cubicBezTo>
                      <a:pt x="705" y="2553"/>
                      <a:pt x="696" y="2510"/>
                      <a:pt x="679" y="2450"/>
                    </a:cubicBezTo>
                    <a:cubicBezTo>
                      <a:pt x="653" y="2373"/>
                      <a:pt x="619" y="2261"/>
                      <a:pt x="593" y="2149"/>
                    </a:cubicBezTo>
                    <a:cubicBezTo>
                      <a:pt x="559" y="2029"/>
                      <a:pt x="516" y="1891"/>
                      <a:pt x="473" y="1737"/>
                    </a:cubicBezTo>
                    <a:cubicBezTo>
                      <a:pt x="430" y="1590"/>
                      <a:pt x="387" y="1427"/>
                      <a:pt x="344" y="1272"/>
                    </a:cubicBezTo>
                    <a:cubicBezTo>
                      <a:pt x="301" y="1118"/>
                      <a:pt x="258" y="954"/>
                      <a:pt x="215" y="800"/>
                    </a:cubicBezTo>
                    <a:cubicBezTo>
                      <a:pt x="172" y="653"/>
                      <a:pt x="138" y="516"/>
                      <a:pt x="103" y="396"/>
                    </a:cubicBezTo>
                    <a:cubicBezTo>
                      <a:pt x="69" y="275"/>
                      <a:pt x="52" y="163"/>
                      <a:pt x="26" y="103"/>
                    </a:cubicBezTo>
                    <a:cubicBezTo>
                      <a:pt x="9" y="2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50"/>
              <p:cNvSpPr/>
              <p:nvPr/>
            </p:nvSpPr>
            <p:spPr>
              <a:xfrm>
                <a:off x="3349350" y="1457475"/>
                <a:ext cx="17425" cy="10017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4007" extrusionOk="0">
                    <a:moveTo>
                      <a:pt x="696" y="1"/>
                    </a:moveTo>
                    <a:lnTo>
                      <a:pt x="696" y="1"/>
                    </a:lnTo>
                    <a:cubicBezTo>
                      <a:pt x="696" y="1"/>
                      <a:pt x="671" y="61"/>
                      <a:pt x="628" y="164"/>
                    </a:cubicBezTo>
                    <a:cubicBezTo>
                      <a:pt x="619" y="276"/>
                      <a:pt x="567" y="431"/>
                      <a:pt x="499" y="611"/>
                    </a:cubicBezTo>
                    <a:cubicBezTo>
                      <a:pt x="447" y="792"/>
                      <a:pt x="387" y="1007"/>
                      <a:pt x="318" y="1247"/>
                    </a:cubicBezTo>
                    <a:cubicBezTo>
                      <a:pt x="267" y="1479"/>
                      <a:pt x="215" y="1729"/>
                      <a:pt x="155" y="1978"/>
                    </a:cubicBezTo>
                    <a:cubicBezTo>
                      <a:pt x="112" y="2227"/>
                      <a:pt x="86" y="2485"/>
                      <a:pt x="52" y="2717"/>
                    </a:cubicBezTo>
                    <a:cubicBezTo>
                      <a:pt x="26" y="2958"/>
                      <a:pt x="9" y="3182"/>
                      <a:pt x="9" y="3371"/>
                    </a:cubicBezTo>
                    <a:cubicBezTo>
                      <a:pt x="0" y="3568"/>
                      <a:pt x="0" y="3732"/>
                      <a:pt x="0" y="3835"/>
                    </a:cubicBezTo>
                    <a:lnTo>
                      <a:pt x="0" y="4007"/>
                    </a:lnTo>
                    <a:cubicBezTo>
                      <a:pt x="0" y="4007"/>
                      <a:pt x="9" y="3947"/>
                      <a:pt x="9" y="3835"/>
                    </a:cubicBezTo>
                    <a:cubicBezTo>
                      <a:pt x="17" y="3732"/>
                      <a:pt x="26" y="3568"/>
                      <a:pt x="52" y="3371"/>
                    </a:cubicBezTo>
                    <a:cubicBezTo>
                      <a:pt x="69" y="3182"/>
                      <a:pt x="95" y="2967"/>
                      <a:pt x="129" y="2726"/>
                    </a:cubicBezTo>
                    <a:cubicBezTo>
                      <a:pt x="155" y="2494"/>
                      <a:pt x="189" y="2245"/>
                      <a:pt x="241" y="1987"/>
                    </a:cubicBezTo>
                    <a:cubicBezTo>
                      <a:pt x="284" y="1737"/>
                      <a:pt x="344" y="1479"/>
                      <a:pt x="387" y="1256"/>
                    </a:cubicBezTo>
                    <a:cubicBezTo>
                      <a:pt x="438" y="1024"/>
                      <a:pt x="481" y="809"/>
                      <a:pt x="533" y="620"/>
                    </a:cubicBezTo>
                    <a:cubicBezTo>
                      <a:pt x="576" y="439"/>
                      <a:pt x="619" y="276"/>
                      <a:pt x="653" y="173"/>
                    </a:cubicBezTo>
                    <a:cubicBezTo>
                      <a:pt x="688" y="61"/>
                      <a:pt x="696" y="1"/>
                      <a:pt x="696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50"/>
              <p:cNvSpPr/>
              <p:nvPr/>
            </p:nvSpPr>
            <p:spPr>
              <a:xfrm>
                <a:off x="3561225" y="1442225"/>
                <a:ext cx="3550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2606" extrusionOk="0">
                    <a:moveTo>
                      <a:pt x="1" y="1"/>
                    </a:moveTo>
                    <a:cubicBezTo>
                      <a:pt x="1" y="1"/>
                      <a:pt x="10" y="44"/>
                      <a:pt x="44" y="112"/>
                    </a:cubicBezTo>
                    <a:cubicBezTo>
                      <a:pt x="61" y="190"/>
                      <a:pt x="104" y="310"/>
                      <a:pt x="164" y="439"/>
                    </a:cubicBezTo>
                    <a:cubicBezTo>
                      <a:pt x="216" y="568"/>
                      <a:pt x="267" y="714"/>
                      <a:pt x="345" y="877"/>
                    </a:cubicBezTo>
                    <a:cubicBezTo>
                      <a:pt x="422" y="1041"/>
                      <a:pt x="508" y="1204"/>
                      <a:pt x="594" y="1376"/>
                    </a:cubicBezTo>
                    <a:cubicBezTo>
                      <a:pt x="680" y="1531"/>
                      <a:pt x="775" y="1694"/>
                      <a:pt x="869" y="1849"/>
                    </a:cubicBezTo>
                    <a:cubicBezTo>
                      <a:pt x="964" y="1995"/>
                      <a:pt x="1050" y="2132"/>
                      <a:pt x="1136" y="2244"/>
                    </a:cubicBezTo>
                    <a:cubicBezTo>
                      <a:pt x="1213" y="2365"/>
                      <a:pt x="1290" y="2451"/>
                      <a:pt x="1342" y="2511"/>
                    </a:cubicBezTo>
                    <a:cubicBezTo>
                      <a:pt x="1394" y="2579"/>
                      <a:pt x="1419" y="2605"/>
                      <a:pt x="1419" y="2605"/>
                    </a:cubicBezTo>
                    <a:cubicBezTo>
                      <a:pt x="1419" y="2605"/>
                      <a:pt x="1394" y="2562"/>
                      <a:pt x="1351" y="2502"/>
                    </a:cubicBezTo>
                    <a:cubicBezTo>
                      <a:pt x="1308" y="2425"/>
                      <a:pt x="1256" y="2330"/>
                      <a:pt x="1179" y="2210"/>
                    </a:cubicBezTo>
                    <a:cubicBezTo>
                      <a:pt x="1110" y="2089"/>
                      <a:pt x="1032" y="1952"/>
                      <a:pt x="947" y="1806"/>
                    </a:cubicBezTo>
                    <a:cubicBezTo>
                      <a:pt x="861" y="1651"/>
                      <a:pt x="775" y="1488"/>
                      <a:pt x="689" y="1316"/>
                    </a:cubicBezTo>
                    <a:cubicBezTo>
                      <a:pt x="603" y="1161"/>
                      <a:pt x="517" y="989"/>
                      <a:pt x="431" y="834"/>
                    </a:cubicBezTo>
                    <a:cubicBezTo>
                      <a:pt x="336" y="688"/>
                      <a:pt x="259" y="542"/>
                      <a:pt x="207" y="413"/>
                    </a:cubicBezTo>
                    <a:cubicBezTo>
                      <a:pt x="138" y="284"/>
                      <a:pt x="95" y="190"/>
                      <a:pt x="52" y="112"/>
                    </a:cubicBezTo>
                    <a:cubicBezTo>
                      <a:pt x="18" y="4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50"/>
              <p:cNvSpPr/>
              <p:nvPr/>
            </p:nvSpPr>
            <p:spPr>
              <a:xfrm>
                <a:off x="3335800" y="1645950"/>
                <a:ext cx="51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099" extrusionOk="0">
                    <a:moveTo>
                      <a:pt x="95" y="1"/>
                    </a:moveTo>
                    <a:cubicBezTo>
                      <a:pt x="95" y="1"/>
                      <a:pt x="86" y="35"/>
                      <a:pt x="78" y="87"/>
                    </a:cubicBezTo>
                    <a:cubicBezTo>
                      <a:pt x="69" y="138"/>
                      <a:pt x="44" y="224"/>
                      <a:pt x="35" y="327"/>
                    </a:cubicBezTo>
                    <a:cubicBezTo>
                      <a:pt x="26" y="422"/>
                      <a:pt x="9" y="542"/>
                      <a:pt x="1" y="671"/>
                    </a:cubicBezTo>
                    <a:lnTo>
                      <a:pt x="1" y="1058"/>
                    </a:lnTo>
                    <a:cubicBezTo>
                      <a:pt x="9" y="1187"/>
                      <a:pt x="26" y="1325"/>
                      <a:pt x="44" y="1445"/>
                    </a:cubicBezTo>
                    <a:cubicBezTo>
                      <a:pt x="69" y="1565"/>
                      <a:pt x="86" y="1677"/>
                      <a:pt x="112" y="1780"/>
                    </a:cubicBezTo>
                    <a:cubicBezTo>
                      <a:pt x="129" y="1875"/>
                      <a:pt x="164" y="1952"/>
                      <a:pt x="172" y="2012"/>
                    </a:cubicBezTo>
                    <a:cubicBezTo>
                      <a:pt x="198" y="2064"/>
                      <a:pt x="207" y="2098"/>
                      <a:pt x="207" y="2098"/>
                    </a:cubicBezTo>
                    <a:cubicBezTo>
                      <a:pt x="207" y="2098"/>
                      <a:pt x="207" y="2064"/>
                      <a:pt x="198" y="2012"/>
                    </a:cubicBezTo>
                    <a:cubicBezTo>
                      <a:pt x="207" y="1952"/>
                      <a:pt x="198" y="1866"/>
                      <a:pt x="172" y="1763"/>
                    </a:cubicBezTo>
                    <a:cubicBezTo>
                      <a:pt x="164" y="1668"/>
                      <a:pt x="155" y="1548"/>
                      <a:pt x="129" y="1436"/>
                    </a:cubicBezTo>
                    <a:cubicBezTo>
                      <a:pt x="121" y="1316"/>
                      <a:pt x="112" y="1179"/>
                      <a:pt x="95" y="1041"/>
                    </a:cubicBezTo>
                    <a:cubicBezTo>
                      <a:pt x="86" y="912"/>
                      <a:pt x="86" y="792"/>
                      <a:pt x="86" y="654"/>
                    </a:cubicBezTo>
                    <a:lnTo>
                      <a:pt x="86" y="327"/>
                    </a:lnTo>
                    <a:cubicBezTo>
                      <a:pt x="86" y="224"/>
                      <a:pt x="86" y="138"/>
                      <a:pt x="95" y="87"/>
                    </a:cubicBez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50"/>
              <p:cNvSpPr/>
              <p:nvPr/>
            </p:nvSpPr>
            <p:spPr>
              <a:xfrm>
                <a:off x="3375775" y="1349175"/>
                <a:ext cx="1162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99" extrusionOk="0">
                    <a:moveTo>
                      <a:pt x="465" y="0"/>
                    </a:moveTo>
                    <a:lnTo>
                      <a:pt x="465" y="0"/>
                    </a:lnTo>
                    <a:cubicBezTo>
                      <a:pt x="464" y="1"/>
                      <a:pt x="456" y="26"/>
                      <a:pt x="430" y="52"/>
                    </a:cubicBezTo>
                    <a:cubicBezTo>
                      <a:pt x="404" y="69"/>
                      <a:pt x="370" y="121"/>
                      <a:pt x="336" y="172"/>
                    </a:cubicBezTo>
                    <a:cubicBezTo>
                      <a:pt x="301" y="224"/>
                      <a:pt x="275" y="301"/>
                      <a:pt x="241" y="379"/>
                    </a:cubicBezTo>
                    <a:cubicBezTo>
                      <a:pt x="207" y="447"/>
                      <a:pt x="172" y="542"/>
                      <a:pt x="147" y="611"/>
                    </a:cubicBezTo>
                    <a:cubicBezTo>
                      <a:pt x="121" y="697"/>
                      <a:pt x="86" y="783"/>
                      <a:pt x="69" y="860"/>
                    </a:cubicBezTo>
                    <a:cubicBezTo>
                      <a:pt x="43" y="937"/>
                      <a:pt x="35" y="1006"/>
                      <a:pt x="26" y="1075"/>
                    </a:cubicBezTo>
                    <a:cubicBezTo>
                      <a:pt x="18" y="1144"/>
                      <a:pt x="0" y="1195"/>
                      <a:pt x="0" y="1238"/>
                    </a:cubicBezTo>
                    <a:lnTo>
                      <a:pt x="0" y="1298"/>
                    </a:lnTo>
                    <a:cubicBezTo>
                      <a:pt x="0" y="1298"/>
                      <a:pt x="18" y="1281"/>
                      <a:pt x="26" y="1247"/>
                    </a:cubicBezTo>
                    <a:cubicBezTo>
                      <a:pt x="35" y="1213"/>
                      <a:pt x="61" y="1161"/>
                      <a:pt x="78" y="1101"/>
                    </a:cubicBezTo>
                    <a:cubicBezTo>
                      <a:pt x="104" y="1032"/>
                      <a:pt x="129" y="972"/>
                      <a:pt x="155" y="894"/>
                    </a:cubicBezTo>
                    <a:cubicBezTo>
                      <a:pt x="172" y="817"/>
                      <a:pt x="207" y="731"/>
                      <a:pt x="241" y="654"/>
                    </a:cubicBezTo>
                    <a:cubicBezTo>
                      <a:pt x="258" y="568"/>
                      <a:pt x="293" y="499"/>
                      <a:pt x="327" y="422"/>
                    </a:cubicBezTo>
                    <a:cubicBezTo>
                      <a:pt x="353" y="344"/>
                      <a:pt x="370" y="267"/>
                      <a:pt x="404" y="207"/>
                    </a:cubicBezTo>
                    <a:cubicBezTo>
                      <a:pt x="422" y="138"/>
                      <a:pt x="430" y="86"/>
                      <a:pt x="447" y="52"/>
                    </a:cubicBezTo>
                    <a:cubicBezTo>
                      <a:pt x="456" y="26"/>
                      <a:pt x="464" y="1"/>
                      <a:pt x="465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50"/>
              <p:cNvSpPr/>
              <p:nvPr/>
            </p:nvSpPr>
            <p:spPr>
              <a:xfrm>
                <a:off x="3455075" y="1318225"/>
                <a:ext cx="1035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1368" extrusionOk="0">
                    <a:moveTo>
                      <a:pt x="413" y="1"/>
                    </a:moveTo>
                    <a:lnTo>
                      <a:pt x="413" y="1"/>
                    </a:lnTo>
                    <a:cubicBezTo>
                      <a:pt x="413" y="1"/>
                      <a:pt x="396" y="26"/>
                      <a:pt x="387" y="52"/>
                    </a:cubicBezTo>
                    <a:cubicBezTo>
                      <a:pt x="379" y="87"/>
                      <a:pt x="344" y="138"/>
                      <a:pt x="327" y="207"/>
                    </a:cubicBezTo>
                    <a:cubicBezTo>
                      <a:pt x="301" y="267"/>
                      <a:pt x="267" y="336"/>
                      <a:pt x="250" y="422"/>
                    </a:cubicBezTo>
                    <a:cubicBezTo>
                      <a:pt x="224" y="499"/>
                      <a:pt x="198" y="585"/>
                      <a:pt x="164" y="671"/>
                    </a:cubicBezTo>
                    <a:cubicBezTo>
                      <a:pt x="138" y="757"/>
                      <a:pt x="121" y="843"/>
                      <a:pt x="95" y="912"/>
                    </a:cubicBezTo>
                    <a:cubicBezTo>
                      <a:pt x="78" y="989"/>
                      <a:pt x="69" y="1075"/>
                      <a:pt x="43" y="1144"/>
                    </a:cubicBezTo>
                    <a:cubicBezTo>
                      <a:pt x="35" y="1204"/>
                      <a:pt x="26" y="1256"/>
                      <a:pt x="9" y="1299"/>
                    </a:cubicBezTo>
                    <a:cubicBezTo>
                      <a:pt x="0" y="1342"/>
                      <a:pt x="0" y="1367"/>
                      <a:pt x="0" y="1367"/>
                    </a:cubicBezTo>
                    <a:cubicBezTo>
                      <a:pt x="0" y="1367"/>
                      <a:pt x="9" y="1350"/>
                      <a:pt x="26" y="1316"/>
                    </a:cubicBezTo>
                    <a:cubicBezTo>
                      <a:pt x="43" y="1273"/>
                      <a:pt x="78" y="1230"/>
                      <a:pt x="95" y="1161"/>
                    </a:cubicBezTo>
                    <a:cubicBezTo>
                      <a:pt x="121" y="1101"/>
                      <a:pt x="155" y="1032"/>
                      <a:pt x="172" y="946"/>
                    </a:cubicBezTo>
                    <a:cubicBezTo>
                      <a:pt x="198" y="877"/>
                      <a:pt x="224" y="791"/>
                      <a:pt x="250" y="705"/>
                    </a:cubicBezTo>
                    <a:cubicBezTo>
                      <a:pt x="267" y="611"/>
                      <a:pt x="293" y="525"/>
                      <a:pt x="310" y="456"/>
                    </a:cubicBezTo>
                    <a:cubicBezTo>
                      <a:pt x="336" y="379"/>
                      <a:pt x="344" y="293"/>
                      <a:pt x="370" y="224"/>
                    </a:cubicBezTo>
                    <a:cubicBezTo>
                      <a:pt x="379" y="164"/>
                      <a:pt x="387" y="112"/>
                      <a:pt x="396" y="69"/>
                    </a:cubicBezTo>
                    <a:cubicBezTo>
                      <a:pt x="413" y="26"/>
                      <a:pt x="413" y="1"/>
                      <a:pt x="413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50"/>
              <p:cNvSpPr/>
              <p:nvPr/>
            </p:nvSpPr>
            <p:spPr>
              <a:xfrm>
                <a:off x="3549425" y="1299750"/>
                <a:ext cx="34400" cy="3547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419" extrusionOk="0">
                    <a:moveTo>
                      <a:pt x="0" y="0"/>
                    </a:moveTo>
                    <a:cubicBezTo>
                      <a:pt x="0" y="0"/>
                      <a:pt x="9" y="35"/>
                      <a:pt x="35" y="78"/>
                    </a:cubicBezTo>
                    <a:cubicBezTo>
                      <a:pt x="60" y="121"/>
                      <a:pt x="95" y="198"/>
                      <a:pt x="146" y="267"/>
                    </a:cubicBezTo>
                    <a:cubicBezTo>
                      <a:pt x="206" y="353"/>
                      <a:pt x="258" y="439"/>
                      <a:pt x="335" y="542"/>
                    </a:cubicBezTo>
                    <a:cubicBezTo>
                      <a:pt x="404" y="636"/>
                      <a:pt x="482" y="731"/>
                      <a:pt x="567" y="817"/>
                    </a:cubicBezTo>
                    <a:cubicBezTo>
                      <a:pt x="653" y="903"/>
                      <a:pt x="748" y="989"/>
                      <a:pt x="851" y="1066"/>
                    </a:cubicBezTo>
                    <a:cubicBezTo>
                      <a:pt x="946" y="1144"/>
                      <a:pt x="1032" y="1204"/>
                      <a:pt x="1109" y="1255"/>
                    </a:cubicBezTo>
                    <a:cubicBezTo>
                      <a:pt x="1178" y="1316"/>
                      <a:pt x="1255" y="1341"/>
                      <a:pt x="1298" y="1376"/>
                    </a:cubicBezTo>
                    <a:cubicBezTo>
                      <a:pt x="1350" y="1402"/>
                      <a:pt x="1376" y="1419"/>
                      <a:pt x="1376" y="1419"/>
                    </a:cubicBezTo>
                    <a:cubicBezTo>
                      <a:pt x="1376" y="1419"/>
                      <a:pt x="1350" y="1402"/>
                      <a:pt x="1307" y="1367"/>
                    </a:cubicBezTo>
                    <a:cubicBezTo>
                      <a:pt x="1264" y="1333"/>
                      <a:pt x="1204" y="1281"/>
                      <a:pt x="1135" y="1230"/>
                    </a:cubicBezTo>
                    <a:cubicBezTo>
                      <a:pt x="1066" y="1169"/>
                      <a:pt x="989" y="1101"/>
                      <a:pt x="903" y="1023"/>
                    </a:cubicBezTo>
                    <a:cubicBezTo>
                      <a:pt x="817" y="946"/>
                      <a:pt x="731" y="860"/>
                      <a:pt x="645" y="765"/>
                    </a:cubicBezTo>
                    <a:cubicBezTo>
                      <a:pt x="559" y="679"/>
                      <a:pt x="473" y="585"/>
                      <a:pt x="396" y="499"/>
                    </a:cubicBezTo>
                    <a:cubicBezTo>
                      <a:pt x="318" y="413"/>
                      <a:pt x="249" y="327"/>
                      <a:pt x="189" y="250"/>
                    </a:cubicBezTo>
                    <a:cubicBezTo>
                      <a:pt x="138" y="172"/>
                      <a:pt x="86" y="112"/>
                      <a:pt x="52" y="69"/>
                    </a:cubicBezTo>
                    <a:cubicBezTo>
                      <a:pt x="17" y="2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50"/>
              <p:cNvSpPr/>
              <p:nvPr/>
            </p:nvSpPr>
            <p:spPr>
              <a:xfrm>
                <a:off x="3436600" y="1222600"/>
                <a:ext cx="12275" cy="30750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230" extrusionOk="0">
                    <a:moveTo>
                      <a:pt x="490" y="0"/>
                    </a:moveTo>
                    <a:lnTo>
                      <a:pt x="447" y="43"/>
                    </a:lnTo>
                    <a:cubicBezTo>
                      <a:pt x="430" y="78"/>
                      <a:pt x="387" y="112"/>
                      <a:pt x="353" y="164"/>
                    </a:cubicBezTo>
                    <a:cubicBezTo>
                      <a:pt x="318" y="215"/>
                      <a:pt x="275" y="284"/>
                      <a:pt x="232" y="344"/>
                    </a:cubicBezTo>
                    <a:cubicBezTo>
                      <a:pt x="206" y="421"/>
                      <a:pt x="163" y="499"/>
                      <a:pt x="129" y="568"/>
                    </a:cubicBezTo>
                    <a:cubicBezTo>
                      <a:pt x="95" y="645"/>
                      <a:pt x="77" y="731"/>
                      <a:pt x="52" y="808"/>
                    </a:cubicBezTo>
                    <a:cubicBezTo>
                      <a:pt x="35" y="886"/>
                      <a:pt x="17" y="954"/>
                      <a:pt x="9" y="1023"/>
                    </a:cubicBezTo>
                    <a:cubicBezTo>
                      <a:pt x="0" y="1092"/>
                      <a:pt x="0" y="1144"/>
                      <a:pt x="0" y="1169"/>
                    </a:cubicBezTo>
                    <a:lnTo>
                      <a:pt x="0" y="1230"/>
                    </a:lnTo>
                    <a:cubicBezTo>
                      <a:pt x="0" y="1230"/>
                      <a:pt x="9" y="1204"/>
                      <a:pt x="17" y="1169"/>
                    </a:cubicBezTo>
                    <a:cubicBezTo>
                      <a:pt x="43" y="1152"/>
                      <a:pt x="60" y="1101"/>
                      <a:pt x="86" y="1049"/>
                    </a:cubicBezTo>
                    <a:cubicBezTo>
                      <a:pt x="103" y="980"/>
                      <a:pt x="129" y="920"/>
                      <a:pt x="146" y="843"/>
                    </a:cubicBezTo>
                    <a:cubicBezTo>
                      <a:pt x="172" y="765"/>
                      <a:pt x="206" y="688"/>
                      <a:pt x="232" y="619"/>
                    </a:cubicBezTo>
                    <a:cubicBezTo>
                      <a:pt x="267" y="542"/>
                      <a:pt x="292" y="464"/>
                      <a:pt x="318" y="387"/>
                    </a:cubicBezTo>
                    <a:cubicBezTo>
                      <a:pt x="353" y="327"/>
                      <a:pt x="378" y="250"/>
                      <a:pt x="404" y="198"/>
                    </a:cubicBezTo>
                    <a:cubicBezTo>
                      <a:pt x="439" y="138"/>
                      <a:pt x="447" y="86"/>
                      <a:pt x="473" y="52"/>
                    </a:cubicBezTo>
                    <a:cubicBezTo>
                      <a:pt x="482" y="26"/>
                      <a:pt x="490" y="0"/>
                      <a:pt x="490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50"/>
              <p:cNvSpPr/>
              <p:nvPr/>
            </p:nvSpPr>
            <p:spPr>
              <a:xfrm>
                <a:off x="3500200" y="1206050"/>
                <a:ext cx="6050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067" extrusionOk="0">
                    <a:moveTo>
                      <a:pt x="44" y="0"/>
                    </a:moveTo>
                    <a:cubicBezTo>
                      <a:pt x="44" y="0"/>
                      <a:pt x="44" y="18"/>
                      <a:pt x="35" y="43"/>
                    </a:cubicBezTo>
                    <a:cubicBezTo>
                      <a:pt x="26" y="69"/>
                      <a:pt x="9" y="112"/>
                      <a:pt x="9" y="172"/>
                    </a:cubicBezTo>
                    <a:cubicBezTo>
                      <a:pt x="1" y="224"/>
                      <a:pt x="1" y="284"/>
                      <a:pt x="1" y="353"/>
                    </a:cubicBezTo>
                    <a:cubicBezTo>
                      <a:pt x="1" y="413"/>
                      <a:pt x="9" y="490"/>
                      <a:pt x="26" y="559"/>
                    </a:cubicBezTo>
                    <a:cubicBezTo>
                      <a:pt x="26" y="611"/>
                      <a:pt x="44" y="688"/>
                      <a:pt x="69" y="748"/>
                    </a:cubicBezTo>
                    <a:cubicBezTo>
                      <a:pt x="87" y="817"/>
                      <a:pt x="121" y="869"/>
                      <a:pt x="138" y="912"/>
                    </a:cubicBezTo>
                    <a:cubicBezTo>
                      <a:pt x="164" y="955"/>
                      <a:pt x="198" y="998"/>
                      <a:pt x="207" y="1023"/>
                    </a:cubicBezTo>
                    <a:cubicBezTo>
                      <a:pt x="224" y="1041"/>
                      <a:pt x="241" y="1066"/>
                      <a:pt x="241" y="1066"/>
                    </a:cubicBezTo>
                    <a:cubicBezTo>
                      <a:pt x="241" y="1066"/>
                      <a:pt x="241" y="1041"/>
                      <a:pt x="224" y="1023"/>
                    </a:cubicBezTo>
                    <a:cubicBezTo>
                      <a:pt x="216" y="989"/>
                      <a:pt x="207" y="946"/>
                      <a:pt x="198" y="903"/>
                    </a:cubicBezTo>
                    <a:cubicBezTo>
                      <a:pt x="181" y="851"/>
                      <a:pt x="173" y="791"/>
                      <a:pt x="155" y="731"/>
                    </a:cubicBezTo>
                    <a:cubicBezTo>
                      <a:pt x="138" y="662"/>
                      <a:pt x="121" y="602"/>
                      <a:pt x="112" y="533"/>
                    </a:cubicBezTo>
                    <a:lnTo>
                      <a:pt x="78" y="344"/>
                    </a:lnTo>
                    <a:cubicBezTo>
                      <a:pt x="78" y="275"/>
                      <a:pt x="69" y="224"/>
                      <a:pt x="52" y="172"/>
                    </a:cubicBezTo>
                    <a:cubicBezTo>
                      <a:pt x="52" y="112"/>
                      <a:pt x="44" y="69"/>
                      <a:pt x="44" y="43"/>
                    </a:cubicBez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50"/>
              <p:cNvSpPr/>
              <p:nvPr/>
            </p:nvSpPr>
            <p:spPr>
              <a:xfrm>
                <a:off x="3146475" y="1634150"/>
                <a:ext cx="1827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3344" extrusionOk="0">
                    <a:moveTo>
                      <a:pt x="172" y="0"/>
                    </a:moveTo>
                    <a:cubicBezTo>
                      <a:pt x="172" y="1"/>
                      <a:pt x="155" y="61"/>
                      <a:pt x="129" y="146"/>
                    </a:cubicBezTo>
                    <a:cubicBezTo>
                      <a:pt x="112" y="189"/>
                      <a:pt x="103" y="249"/>
                      <a:pt x="86" y="318"/>
                    </a:cubicBezTo>
                    <a:cubicBezTo>
                      <a:pt x="69" y="378"/>
                      <a:pt x="52" y="456"/>
                      <a:pt x="43" y="542"/>
                    </a:cubicBezTo>
                    <a:cubicBezTo>
                      <a:pt x="17" y="705"/>
                      <a:pt x="9" y="894"/>
                      <a:pt x="0" y="1100"/>
                    </a:cubicBezTo>
                    <a:cubicBezTo>
                      <a:pt x="0" y="1307"/>
                      <a:pt x="17" y="1530"/>
                      <a:pt x="52" y="1745"/>
                    </a:cubicBezTo>
                    <a:cubicBezTo>
                      <a:pt x="95" y="1960"/>
                      <a:pt x="146" y="2175"/>
                      <a:pt x="215" y="2364"/>
                    </a:cubicBezTo>
                    <a:cubicBezTo>
                      <a:pt x="293" y="2562"/>
                      <a:pt x="361" y="2742"/>
                      <a:pt x="439" y="2880"/>
                    </a:cubicBezTo>
                    <a:cubicBezTo>
                      <a:pt x="482" y="2957"/>
                      <a:pt x="516" y="3017"/>
                      <a:pt x="550" y="3077"/>
                    </a:cubicBezTo>
                    <a:cubicBezTo>
                      <a:pt x="576" y="3129"/>
                      <a:pt x="611" y="3181"/>
                      <a:pt x="645" y="3224"/>
                    </a:cubicBezTo>
                    <a:cubicBezTo>
                      <a:pt x="697" y="3301"/>
                      <a:pt x="731" y="3344"/>
                      <a:pt x="731" y="3344"/>
                    </a:cubicBezTo>
                    <a:cubicBezTo>
                      <a:pt x="731" y="3344"/>
                      <a:pt x="705" y="3292"/>
                      <a:pt x="679" y="3206"/>
                    </a:cubicBezTo>
                    <a:cubicBezTo>
                      <a:pt x="645" y="3181"/>
                      <a:pt x="619" y="3129"/>
                      <a:pt x="602" y="3069"/>
                    </a:cubicBezTo>
                    <a:cubicBezTo>
                      <a:pt x="576" y="3000"/>
                      <a:pt x="550" y="2940"/>
                      <a:pt x="525" y="2863"/>
                    </a:cubicBezTo>
                    <a:cubicBezTo>
                      <a:pt x="473" y="2708"/>
                      <a:pt x="421" y="2527"/>
                      <a:pt x="361" y="2338"/>
                    </a:cubicBezTo>
                    <a:cubicBezTo>
                      <a:pt x="310" y="2140"/>
                      <a:pt x="267" y="1934"/>
                      <a:pt x="232" y="1719"/>
                    </a:cubicBezTo>
                    <a:cubicBezTo>
                      <a:pt x="207" y="1522"/>
                      <a:pt x="172" y="1307"/>
                      <a:pt x="155" y="1100"/>
                    </a:cubicBezTo>
                    <a:cubicBezTo>
                      <a:pt x="146" y="894"/>
                      <a:pt x="138" y="714"/>
                      <a:pt x="146" y="550"/>
                    </a:cubicBezTo>
                    <a:lnTo>
                      <a:pt x="146" y="327"/>
                    </a:lnTo>
                    <a:cubicBezTo>
                      <a:pt x="146" y="258"/>
                      <a:pt x="146" y="206"/>
                      <a:pt x="155" y="155"/>
                    </a:cubicBezTo>
                    <a:cubicBezTo>
                      <a:pt x="155" y="61"/>
                      <a:pt x="172" y="1"/>
                      <a:pt x="172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50"/>
              <p:cNvSpPr/>
              <p:nvPr/>
            </p:nvSpPr>
            <p:spPr>
              <a:xfrm>
                <a:off x="3117250" y="1630925"/>
                <a:ext cx="9250" cy="6297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519" extrusionOk="0">
                    <a:moveTo>
                      <a:pt x="370" y="0"/>
                    </a:moveTo>
                    <a:cubicBezTo>
                      <a:pt x="370" y="0"/>
                      <a:pt x="361" y="35"/>
                      <a:pt x="327" y="103"/>
                    </a:cubicBezTo>
                    <a:cubicBezTo>
                      <a:pt x="301" y="163"/>
                      <a:pt x="258" y="258"/>
                      <a:pt x="224" y="378"/>
                    </a:cubicBezTo>
                    <a:cubicBezTo>
                      <a:pt x="189" y="499"/>
                      <a:pt x="146" y="628"/>
                      <a:pt x="112" y="774"/>
                    </a:cubicBezTo>
                    <a:cubicBezTo>
                      <a:pt x="86" y="928"/>
                      <a:pt x="52" y="1075"/>
                      <a:pt x="26" y="1238"/>
                    </a:cubicBezTo>
                    <a:cubicBezTo>
                      <a:pt x="9" y="1401"/>
                      <a:pt x="0" y="1565"/>
                      <a:pt x="0" y="1711"/>
                    </a:cubicBezTo>
                    <a:cubicBezTo>
                      <a:pt x="0" y="1857"/>
                      <a:pt x="0" y="2003"/>
                      <a:pt x="9" y="2115"/>
                    </a:cubicBezTo>
                    <a:cubicBezTo>
                      <a:pt x="17" y="2235"/>
                      <a:pt x="26" y="2330"/>
                      <a:pt x="43" y="2407"/>
                    </a:cubicBezTo>
                    <a:cubicBezTo>
                      <a:pt x="52" y="2476"/>
                      <a:pt x="60" y="2519"/>
                      <a:pt x="60" y="2519"/>
                    </a:cubicBezTo>
                    <a:lnTo>
                      <a:pt x="60" y="2407"/>
                    </a:lnTo>
                    <a:lnTo>
                      <a:pt x="60" y="2115"/>
                    </a:lnTo>
                    <a:cubicBezTo>
                      <a:pt x="60" y="2003"/>
                      <a:pt x="69" y="1857"/>
                      <a:pt x="86" y="1711"/>
                    </a:cubicBezTo>
                    <a:cubicBezTo>
                      <a:pt x="95" y="1565"/>
                      <a:pt x="103" y="1410"/>
                      <a:pt x="129" y="1247"/>
                    </a:cubicBezTo>
                    <a:cubicBezTo>
                      <a:pt x="146" y="1092"/>
                      <a:pt x="172" y="937"/>
                      <a:pt x="198" y="791"/>
                    </a:cubicBezTo>
                    <a:cubicBezTo>
                      <a:pt x="232" y="645"/>
                      <a:pt x="258" y="507"/>
                      <a:pt x="284" y="387"/>
                    </a:cubicBezTo>
                    <a:cubicBezTo>
                      <a:pt x="318" y="275"/>
                      <a:pt x="344" y="172"/>
                      <a:pt x="353" y="112"/>
                    </a:cubicBezTo>
                    <a:cubicBezTo>
                      <a:pt x="370" y="43"/>
                      <a:pt x="370" y="0"/>
                      <a:pt x="370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50"/>
              <p:cNvSpPr/>
              <p:nvPr/>
            </p:nvSpPr>
            <p:spPr>
              <a:xfrm>
                <a:off x="3258225" y="1607925"/>
                <a:ext cx="4325" cy="58475"/>
              </a:xfrm>
              <a:custGeom>
                <a:avLst/>
                <a:gdLst/>
                <a:ahLst/>
                <a:cxnLst/>
                <a:rect l="l" t="t" r="r" b="b"/>
                <a:pathLst>
                  <a:path w="173" h="2339" extrusionOk="0">
                    <a:moveTo>
                      <a:pt x="172" y="0"/>
                    </a:moveTo>
                    <a:lnTo>
                      <a:pt x="172" y="0"/>
                    </a:lnTo>
                    <a:cubicBezTo>
                      <a:pt x="172" y="0"/>
                      <a:pt x="172" y="2"/>
                      <a:pt x="171" y="7"/>
                    </a:cubicBezTo>
                    <a:lnTo>
                      <a:pt x="171" y="7"/>
                    </a:lnTo>
                    <a:cubicBezTo>
                      <a:pt x="172" y="3"/>
                      <a:pt x="172" y="0"/>
                      <a:pt x="172" y="0"/>
                    </a:cubicBezTo>
                    <a:close/>
                    <a:moveTo>
                      <a:pt x="171" y="7"/>
                    </a:moveTo>
                    <a:cubicBezTo>
                      <a:pt x="167" y="19"/>
                      <a:pt x="159" y="50"/>
                      <a:pt x="146" y="95"/>
                    </a:cubicBezTo>
                    <a:cubicBezTo>
                      <a:pt x="121" y="164"/>
                      <a:pt x="95" y="250"/>
                      <a:pt x="86" y="361"/>
                    </a:cubicBezTo>
                    <a:cubicBezTo>
                      <a:pt x="60" y="473"/>
                      <a:pt x="43" y="602"/>
                      <a:pt x="35" y="740"/>
                    </a:cubicBezTo>
                    <a:cubicBezTo>
                      <a:pt x="17" y="877"/>
                      <a:pt x="9" y="1032"/>
                      <a:pt x="0" y="1169"/>
                    </a:cubicBezTo>
                    <a:lnTo>
                      <a:pt x="0" y="1599"/>
                    </a:lnTo>
                    <a:cubicBezTo>
                      <a:pt x="0" y="1737"/>
                      <a:pt x="17" y="1866"/>
                      <a:pt x="35" y="1977"/>
                    </a:cubicBezTo>
                    <a:cubicBezTo>
                      <a:pt x="43" y="2081"/>
                      <a:pt x="60" y="2175"/>
                      <a:pt x="78" y="2244"/>
                    </a:cubicBezTo>
                    <a:cubicBezTo>
                      <a:pt x="86" y="2313"/>
                      <a:pt x="95" y="2338"/>
                      <a:pt x="95" y="2338"/>
                    </a:cubicBezTo>
                    <a:lnTo>
                      <a:pt x="95" y="2244"/>
                    </a:lnTo>
                    <a:lnTo>
                      <a:pt x="95" y="1977"/>
                    </a:lnTo>
                    <a:lnTo>
                      <a:pt x="95" y="1599"/>
                    </a:lnTo>
                    <a:cubicBezTo>
                      <a:pt x="95" y="1462"/>
                      <a:pt x="95" y="1316"/>
                      <a:pt x="103" y="1169"/>
                    </a:cubicBezTo>
                    <a:cubicBezTo>
                      <a:pt x="103" y="1023"/>
                      <a:pt x="121" y="877"/>
                      <a:pt x="121" y="740"/>
                    </a:cubicBezTo>
                    <a:cubicBezTo>
                      <a:pt x="129" y="602"/>
                      <a:pt x="129" y="473"/>
                      <a:pt x="138" y="361"/>
                    </a:cubicBezTo>
                    <a:cubicBezTo>
                      <a:pt x="146" y="258"/>
                      <a:pt x="146" y="164"/>
                      <a:pt x="164" y="95"/>
                    </a:cubicBezTo>
                    <a:cubicBezTo>
                      <a:pt x="164" y="45"/>
                      <a:pt x="168" y="18"/>
                      <a:pt x="171" y="7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50"/>
              <p:cNvSpPr/>
              <p:nvPr/>
            </p:nvSpPr>
            <p:spPr>
              <a:xfrm>
                <a:off x="3187075" y="1671325"/>
                <a:ext cx="1895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758" h="1909" extrusionOk="0">
                    <a:moveTo>
                      <a:pt x="1" y="0"/>
                    </a:moveTo>
                    <a:cubicBezTo>
                      <a:pt x="1" y="1"/>
                      <a:pt x="10" y="35"/>
                      <a:pt x="18" y="86"/>
                    </a:cubicBezTo>
                    <a:cubicBezTo>
                      <a:pt x="27" y="138"/>
                      <a:pt x="53" y="224"/>
                      <a:pt x="70" y="310"/>
                    </a:cubicBezTo>
                    <a:cubicBezTo>
                      <a:pt x="96" y="404"/>
                      <a:pt x="130" y="516"/>
                      <a:pt x="173" y="636"/>
                    </a:cubicBezTo>
                    <a:lnTo>
                      <a:pt x="302" y="989"/>
                    </a:lnTo>
                    <a:cubicBezTo>
                      <a:pt x="353" y="1109"/>
                      <a:pt x="396" y="1221"/>
                      <a:pt x="448" y="1333"/>
                    </a:cubicBezTo>
                    <a:lnTo>
                      <a:pt x="603" y="1633"/>
                    </a:lnTo>
                    <a:cubicBezTo>
                      <a:pt x="646" y="1719"/>
                      <a:pt x="689" y="1780"/>
                      <a:pt x="714" y="1840"/>
                    </a:cubicBezTo>
                    <a:cubicBezTo>
                      <a:pt x="749" y="1883"/>
                      <a:pt x="757" y="1909"/>
                      <a:pt x="757" y="1909"/>
                    </a:cubicBezTo>
                    <a:cubicBezTo>
                      <a:pt x="757" y="1909"/>
                      <a:pt x="749" y="1883"/>
                      <a:pt x="732" y="1823"/>
                    </a:cubicBezTo>
                    <a:cubicBezTo>
                      <a:pt x="697" y="1780"/>
                      <a:pt x="671" y="1711"/>
                      <a:pt x="628" y="1625"/>
                    </a:cubicBezTo>
                    <a:cubicBezTo>
                      <a:pt x="603" y="1539"/>
                      <a:pt x="560" y="1427"/>
                      <a:pt x="517" y="1324"/>
                    </a:cubicBezTo>
                    <a:cubicBezTo>
                      <a:pt x="474" y="1212"/>
                      <a:pt x="414" y="1092"/>
                      <a:pt x="371" y="963"/>
                    </a:cubicBezTo>
                    <a:cubicBezTo>
                      <a:pt x="319" y="851"/>
                      <a:pt x="276" y="731"/>
                      <a:pt x="233" y="611"/>
                    </a:cubicBezTo>
                    <a:cubicBezTo>
                      <a:pt x="190" y="507"/>
                      <a:pt x="147" y="396"/>
                      <a:pt x="113" y="301"/>
                    </a:cubicBezTo>
                    <a:cubicBezTo>
                      <a:pt x="87" y="215"/>
                      <a:pt x="53" y="138"/>
                      <a:pt x="27" y="86"/>
                    </a:cubicBezTo>
                    <a:cubicBezTo>
                      <a:pt x="10" y="3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50"/>
              <p:cNvSpPr/>
              <p:nvPr/>
            </p:nvSpPr>
            <p:spPr>
              <a:xfrm>
                <a:off x="3154425" y="1453625"/>
                <a:ext cx="12700" cy="855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3422" extrusionOk="0">
                    <a:moveTo>
                      <a:pt x="508" y="0"/>
                    </a:moveTo>
                    <a:cubicBezTo>
                      <a:pt x="507" y="0"/>
                      <a:pt x="500" y="20"/>
                      <a:pt x="486" y="65"/>
                    </a:cubicBezTo>
                    <a:lnTo>
                      <a:pt x="486" y="65"/>
                    </a:lnTo>
                    <a:cubicBezTo>
                      <a:pt x="500" y="25"/>
                      <a:pt x="507" y="0"/>
                      <a:pt x="508" y="0"/>
                    </a:cubicBezTo>
                    <a:close/>
                    <a:moveTo>
                      <a:pt x="486" y="65"/>
                    </a:moveTo>
                    <a:lnTo>
                      <a:pt x="486" y="65"/>
                    </a:lnTo>
                    <a:cubicBezTo>
                      <a:pt x="479" y="88"/>
                      <a:pt x="468" y="115"/>
                      <a:pt x="456" y="146"/>
                    </a:cubicBezTo>
                    <a:cubicBezTo>
                      <a:pt x="430" y="215"/>
                      <a:pt x="379" y="335"/>
                      <a:pt x="336" y="499"/>
                    </a:cubicBezTo>
                    <a:cubicBezTo>
                      <a:pt x="284" y="662"/>
                      <a:pt x="232" y="843"/>
                      <a:pt x="189" y="1032"/>
                    </a:cubicBezTo>
                    <a:cubicBezTo>
                      <a:pt x="146" y="1238"/>
                      <a:pt x="103" y="1453"/>
                      <a:pt x="69" y="1668"/>
                    </a:cubicBezTo>
                    <a:cubicBezTo>
                      <a:pt x="43" y="1883"/>
                      <a:pt x="26" y="2106"/>
                      <a:pt x="18" y="2313"/>
                    </a:cubicBezTo>
                    <a:cubicBezTo>
                      <a:pt x="0" y="2519"/>
                      <a:pt x="18" y="2708"/>
                      <a:pt x="18" y="2871"/>
                    </a:cubicBezTo>
                    <a:cubicBezTo>
                      <a:pt x="26" y="3035"/>
                      <a:pt x="35" y="3172"/>
                      <a:pt x="43" y="3267"/>
                    </a:cubicBezTo>
                    <a:cubicBezTo>
                      <a:pt x="61" y="3361"/>
                      <a:pt x="69" y="3422"/>
                      <a:pt x="69" y="3422"/>
                    </a:cubicBezTo>
                    <a:lnTo>
                      <a:pt x="69" y="3267"/>
                    </a:lnTo>
                    <a:lnTo>
                      <a:pt x="69" y="2871"/>
                    </a:lnTo>
                    <a:cubicBezTo>
                      <a:pt x="69" y="2708"/>
                      <a:pt x="78" y="2519"/>
                      <a:pt x="86" y="2313"/>
                    </a:cubicBezTo>
                    <a:cubicBezTo>
                      <a:pt x="103" y="2106"/>
                      <a:pt x="121" y="1891"/>
                      <a:pt x="155" y="1676"/>
                    </a:cubicBezTo>
                    <a:cubicBezTo>
                      <a:pt x="189" y="1462"/>
                      <a:pt x="215" y="1247"/>
                      <a:pt x="250" y="1058"/>
                    </a:cubicBezTo>
                    <a:cubicBezTo>
                      <a:pt x="293" y="860"/>
                      <a:pt x="327" y="671"/>
                      <a:pt x="370" y="516"/>
                    </a:cubicBezTo>
                    <a:cubicBezTo>
                      <a:pt x="413" y="361"/>
                      <a:pt x="447" y="232"/>
                      <a:pt x="465" y="146"/>
                    </a:cubicBezTo>
                    <a:cubicBezTo>
                      <a:pt x="473" y="113"/>
                      <a:pt x="480" y="86"/>
                      <a:pt x="486" y="65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50"/>
              <p:cNvSpPr/>
              <p:nvPr/>
            </p:nvSpPr>
            <p:spPr>
              <a:xfrm>
                <a:off x="3179575" y="1440300"/>
                <a:ext cx="4950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34" extrusionOk="0">
                    <a:moveTo>
                      <a:pt x="198" y="0"/>
                    </a:moveTo>
                    <a:cubicBezTo>
                      <a:pt x="198" y="0"/>
                      <a:pt x="189" y="17"/>
                      <a:pt x="181" y="60"/>
                    </a:cubicBezTo>
                    <a:cubicBezTo>
                      <a:pt x="155" y="103"/>
                      <a:pt x="138" y="172"/>
                      <a:pt x="129" y="250"/>
                    </a:cubicBezTo>
                    <a:cubicBezTo>
                      <a:pt x="103" y="318"/>
                      <a:pt x="86" y="404"/>
                      <a:pt x="69" y="507"/>
                    </a:cubicBezTo>
                    <a:cubicBezTo>
                      <a:pt x="60" y="602"/>
                      <a:pt x="43" y="697"/>
                      <a:pt x="26" y="808"/>
                    </a:cubicBezTo>
                    <a:cubicBezTo>
                      <a:pt x="17" y="911"/>
                      <a:pt x="9" y="1006"/>
                      <a:pt x="9" y="1109"/>
                    </a:cubicBezTo>
                    <a:cubicBezTo>
                      <a:pt x="0" y="1204"/>
                      <a:pt x="9" y="1290"/>
                      <a:pt x="9" y="1376"/>
                    </a:cubicBezTo>
                    <a:cubicBezTo>
                      <a:pt x="9" y="1453"/>
                      <a:pt x="17" y="1513"/>
                      <a:pt x="17" y="1556"/>
                    </a:cubicBezTo>
                    <a:cubicBezTo>
                      <a:pt x="17" y="1599"/>
                      <a:pt x="26" y="1634"/>
                      <a:pt x="26" y="1634"/>
                    </a:cubicBezTo>
                    <a:cubicBezTo>
                      <a:pt x="26" y="1634"/>
                      <a:pt x="26" y="1608"/>
                      <a:pt x="43" y="1556"/>
                    </a:cubicBezTo>
                    <a:cubicBezTo>
                      <a:pt x="52" y="1513"/>
                      <a:pt x="60" y="1453"/>
                      <a:pt x="69" y="1376"/>
                    </a:cubicBezTo>
                    <a:cubicBezTo>
                      <a:pt x="86" y="1298"/>
                      <a:pt x="95" y="1212"/>
                      <a:pt x="103" y="1118"/>
                    </a:cubicBezTo>
                    <a:cubicBezTo>
                      <a:pt x="112" y="1023"/>
                      <a:pt x="129" y="920"/>
                      <a:pt x="138" y="817"/>
                    </a:cubicBezTo>
                    <a:cubicBezTo>
                      <a:pt x="146" y="722"/>
                      <a:pt x="155" y="611"/>
                      <a:pt x="163" y="516"/>
                    </a:cubicBezTo>
                    <a:cubicBezTo>
                      <a:pt x="181" y="421"/>
                      <a:pt x="181" y="335"/>
                      <a:pt x="189" y="258"/>
                    </a:cubicBezTo>
                    <a:cubicBezTo>
                      <a:pt x="198" y="181"/>
                      <a:pt x="198" y="121"/>
                      <a:pt x="198" y="78"/>
                    </a:cubicBezTo>
                    <a:lnTo>
                      <a:pt x="198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50"/>
              <p:cNvSpPr/>
              <p:nvPr/>
            </p:nvSpPr>
            <p:spPr>
              <a:xfrm>
                <a:off x="3225775" y="1416450"/>
                <a:ext cx="204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3018" extrusionOk="0">
                    <a:moveTo>
                      <a:pt x="0" y="0"/>
                    </a:moveTo>
                    <a:cubicBezTo>
                      <a:pt x="0" y="0"/>
                      <a:pt x="9" y="52"/>
                      <a:pt x="17" y="129"/>
                    </a:cubicBezTo>
                    <a:cubicBezTo>
                      <a:pt x="26" y="215"/>
                      <a:pt x="52" y="327"/>
                      <a:pt x="69" y="481"/>
                    </a:cubicBezTo>
                    <a:cubicBezTo>
                      <a:pt x="95" y="619"/>
                      <a:pt x="129" y="791"/>
                      <a:pt x="172" y="971"/>
                    </a:cubicBezTo>
                    <a:cubicBezTo>
                      <a:pt x="215" y="1161"/>
                      <a:pt x="258" y="1341"/>
                      <a:pt x="310" y="1530"/>
                    </a:cubicBezTo>
                    <a:cubicBezTo>
                      <a:pt x="361" y="1728"/>
                      <a:pt x="413" y="1908"/>
                      <a:pt x="473" y="2080"/>
                    </a:cubicBezTo>
                    <a:cubicBezTo>
                      <a:pt x="525" y="2252"/>
                      <a:pt x="585" y="2416"/>
                      <a:pt x="628" y="2553"/>
                    </a:cubicBezTo>
                    <a:cubicBezTo>
                      <a:pt x="688" y="2691"/>
                      <a:pt x="731" y="2802"/>
                      <a:pt x="757" y="2888"/>
                    </a:cubicBezTo>
                    <a:cubicBezTo>
                      <a:pt x="791" y="2966"/>
                      <a:pt x="817" y="3017"/>
                      <a:pt x="817" y="3017"/>
                    </a:cubicBezTo>
                    <a:lnTo>
                      <a:pt x="783" y="2888"/>
                    </a:lnTo>
                    <a:cubicBezTo>
                      <a:pt x="748" y="2802"/>
                      <a:pt x="714" y="2682"/>
                      <a:pt x="688" y="2545"/>
                    </a:cubicBezTo>
                    <a:cubicBezTo>
                      <a:pt x="645" y="2407"/>
                      <a:pt x="602" y="2244"/>
                      <a:pt x="542" y="2063"/>
                    </a:cubicBezTo>
                    <a:cubicBezTo>
                      <a:pt x="490" y="1891"/>
                      <a:pt x="447" y="1694"/>
                      <a:pt x="396" y="1513"/>
                    </a:cubicBezTo>
                    <a:cubicBezTo>
                      <a:pt x="344" y="1315"/>
                      <a:pt x="284" y="1135"/>
                      <a:pt x="241" y="954"/>
                    </a:cubicBezTo>
                    <a:cubicBezTo>
                      <a:pt x="198" y="782"/>
                      <a:pt x="155" y="610"/>
                      <a:pt x="112" y="473"/>
                    </a:cubicBezTo>
                    <a:cubicBezTo>
                      <a:pt x="86" y="327"/>
                      <a:pt x="52" y="215"/>
                      <a:pt x="26" y="12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50"/>
              <p:cNvSpPr/>
              <p:nvPr/>
            </p:nvSpPr>
            <p:spPr>
              <a:xfrm>
                <a:off x="3248975" y="1466300"/>
                <a:ext cx="27975" cy="5825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233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8" y="43"/>
                      <a:pt x="35" y="112"/>
                    </a:cubicBezTo>
                    <a:cubicBezTo>
                      <a:pt x="52" y="172"/>
                      <a:pt x="87" y="267"/>
                      <a:pt x="130" y="387"/>
                    </a:cubicBezTo>
                    <a:cubicBezTo>
                      <a:pt x="173" y="508"/>
                      <a:pt x="224" y="637"/>
                      <a:pt x="284" y="774"/>
                    </a:cubicBezTo>
                    <a:cubicBezTo>
                      <a:pt x="345" y="912"/>
                      <a:pt x="413" y="1066"/>
                      <a:pt x="473" y="1204"/>
                    </a:cubicBezTo>
                    <a:cubicBezTo>
                      <a:pt x="551" y="1341"/>
                      <a:pt x="628" y="1496"/>
                      <a:pt x="688" y="1625"/>
                    </a:cubicBezTo>
                    <a:cubicBezTo>
                      <a:pt x="766" y="1754"/>
                      <a:pt x="826" y="1883"/>
                      <a:pt x="895" y="1986"/>
                    </a:cubicBezTo>
                    <a:cubicBezTo>
                      <a:pt x="955" y="2098"/>
                      <a:pt x="1015" y="2184"/>
                      <a:pt x="1058" y="2235"/>
                    </a:cubicBezTo>
                    <a:cubicBezTo>
                      <a:pt x="1076" y="2257"/>
                      <a:pt x="1089" y="2277"/>
                      <a:pt x="1099" y="2293"/>
                    </a:cubicBezTo>
                    <a:lnTo>
                      <a:pt x="1099" y="2293"/>
                    </a:lnTo>
                    <a:cubicBezTo>
                      <a:pt x="1092" y="2279"/>
                      <a:pt x="1084" y="2260"/>
                      <a:pt x="1075" y="2235"/>
                    </a:cubicBezTo>
                    <a:cubicBezTo>
                      <a:pt x="1041" y="2175"/>
                      <a:pt x="998" y="2089"/>
                      <a:pt x="946" y="1969"/>
                    </a:cubicBezTo>
                    <a:cubicBezTo>
                      <a:pt x="895" y="1857"/>
                      <a:pt x="826" y="1728"/>
                      <a:pt x="766" y="1591"/>
                    </a:cubicBezTo>
                    <a:cubicBezTo>
                      <a:pt x="697" y="1453"/>
                      <a:pt x="628" y="1316"/>
                      <a:pt x="559" y="1161"/>
                    </a:cubicBezTo>
                    <a:cubicBezTo>
                      <a:pt x="482" y="1023"/>
                      <a:pt x="422" y="869"/>
                      <a:pt x="353" y="731"/>
                    </a:cubicBezTo>
                    <a:cubicBezTo>
                      <a:pt x="302" y="594"/>
                      <a:pt x="241" y="465"/>
                      <a:pt x="190" y="353"/>
                    </a:cubicBezTo>
                    <a:cubicBezTo>
                      <a:pt x="130" y="250"/>
                      <a:pt x="87" y="155"/>
                      <a:pt x="52" y="95"/>
                    </a:cubicBezTo>
                    <a:cubicBezTo>
                      <a:pt x="26" y="35"/>
                      <a:pt x="1" y="0"/>
                      <a:pt x="1" y="0"/>
                    </a:cubicBezTo>
                    <a:close/>
                    <a:moveTo>
                      <a:pt x="1099" y="2293"/>
                    </a:moveTo>
                    <a:cubicBezTo>
                      <a:pt x="1111" y="2319"/>
                      <a:pt x="1118" y="2330"/>
                      <a:pt x="1118" y="2330"/>
                    </a:cubicBezTo>
                    <a:cubicBezTo>
                      <a:pt x="1118" y="2330"/>
                      <a:pt x="1112" y="2315"/>
                      <a:pt x="1099" y="2293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50"/>
              <p:cNvSpPr/>
              <p:nvPr/>
            </p:nvSpPr>
            <p:spPr>
              <a:xfrm>
                <a:off x="3172700" y="1322100"/>
                <a:ext cx="4100" cy="38050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522" extrusionOk="0">
                    <a:moveTo>
                      <a:pt x="163" y="0"/>
                    </a:moveTo>
                    <a:cubicBezTo>
                      <a:pt x="163" y="1"/>
                      <a:pt x="155" y="18"/>
                      <a:pt x="146" y="60"/>
                    </a:cubicBezTo>
                    <a:cubicBezTo>
                      <a:pt x="129" y="103"/>
                      <a:pt x="112" y="155"/>
                      <a:pt x="86" y="232"/>
                    </a:cubicBezTo>
                    <a:cubicBezTo>
                      <a:pt x="69" y="310"/>
                      <a:pt x="60" y="396"/>
                      <a:pt x="34" y="482"/>
                    </a:cubicBezTo>
                    <a:lnTo>
                      <a:pt x="0" y="774"/>
                    </a:lnTo>
                    <a:lnTo>
                      <a:pt x="0" y="1058"/>
                    </a:lnTo>
                    <a:cubicBezTo>
                      <a:pt x="0" y="1126"/>
                      <a:pt x="26" y="1212"/>
                      <a:pt x="34" y="1290"/>
                    </a:cubicBezTo>
                    <a:cubicBezTo>
                      <a:pt x="43" y="1367"/>
                      <a:pt x="60" y="1419"/>
                      <a:pt x="69" y="1462"/>
                    </a:cubicBezTo>
                    <a:cubicBezTo>
                      <a:pt x="77" y="1505"/>
                      <a:pt x="86" y="1522"/>
                      <a:pt x="86" y="1522"/>
                    </a:cubicBezTo>
                    <a:lnTo>
                      <a:pt x="86" y="1462"/>
                    </a:lnTo>
                    <a:lnTo>
                      <a:pt x="86" y="1290"/>
                    </a:lnTo>
                    <a:lnTo>
                      <a:pt x="86" y="1040"/>
                    </a:lnTo>
                    <a:cubicBezTo>
                      <a:pt x="86" y="955"/>
                      <a:pt x="86" y="860"/>
                      <a:pt x="103" y="765"/>
                    </a:cubicBezTo>
                    <a:cubicBezTo>
                      <a:pt x="103" y="662"/>
                      <a:pt x="112" y="568"/>
                      <a:pt x="112" y="482"/>
                    </a:cubicBezTo>
                    <a:cubicBezTo>
                      <a:pt x="120" y="396"/>
                      <a:pt x="120" y="310"/>
                      <a:pt x="129" y="232"/>
                    </a:cubicBezTo>
                    <a:cubicBezTo>
                      <a:pt x="146" y="155"/>
                      <a:pt x="146" y="103"/>
                      <a:pt x="155" y="60"/>
                    </a:cubicBezTo>
                    <a:cubicBezTo>
                      <a:pt x="155" y="18"/>
                      <a:pt x="163" y="1"/>
                      <a:pt x="163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50"/>
              <p:cNvSpPr/>
              <p:nvPr/>
            </p:nvSpPr>
            <p:spPr>
              <a:xfrm>
                <a:off x="3191825" y="1314800"/>
                <a:ext cx="30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731" extrusionOk="0">
                    <a:moveTo>
                      <a:pt x="112" y="0"/>
                    </a:moveTo>
                    <a:cubicBezTo>
                      <a:pt x="112" y="0"/>
                      <a:pt x="112" y="9"/>
                      <a:pt x="95" y="34"/>
                    </a:cubicBezTo>
                    <a:cubicBezTo>
                      <a:pt x="86" y="52"/>
                      <a:pt x="77" y="77"/>
                      <a:pt x="69" y="103"/>
                    </a:cubicBezTo>
                    <a:cubicBezTo>
                      <a:pt x="52" y="138"/>
                      <a:pt x="43" y="181"/>
                      <a:pt x="34" y="224"/>
                    </a:cubicBezTo>
                    <a:cubicBezTo>
                      <a:pt x="26" y="267"/>
                      <a:pt x="26" y="310"/>
                      <a:pt x="9" y="352"/>
                    </a:cubicBezTo>
                    <a:cubicBezTo>
                      <a:pt x="9" y="395"/>
                      <a:pt x="0" y="447"/>
                      <a:pt x="0" y="499"/>
                    </a:cubicBezTo>
                    <a:lnTo>
                      <a:pt x="0" y="610"/>
                    </a:lnTo>
                    <a:cubicBezTo>
                      <a:pt x="0" y="645"/>
                      <a:pt x="9" y="679"/>
                      <a:pt x="9" y="696"/>
                    </a:cubicBezTo>
                    <a:lnTo>
                      <a:pt x="9" y="731"/>
                    </a:lnTo>
                    <a:cubicBezTo>
                      <a:pt x="9" y="731"/>
                      <a:pt x="9" y="722"/>
                      <a:pt x="26" y="696"/>
                    </a:cubicBezTo>
                    <a:cubicBezTo>
                      <a:pt x="34" y="679"/>
                      <a:pt x="43" y="653"/>
                      <a:pt x="52" y="628"/>
                    </a:cubicBezTo>
                    <a:cubicBezTo>
                      <a:pt x="69" y="593"/>
                      <a:pt x="77" y="550"/>
                      <a:pt x="86" y="507"/>
                    </a:cubicBezTo>
                    <a:cubicBezTo>
                      <a:pt x="95" y="464"/>
                      <a:pt x="95" y="421"/>
                      <a:pt x="112" y="378"/>
                    </a:cubicBezTo>
                    <a:cubicBezTo>
                      <a:pt x="112" y="335"/>
                      <a:pt x="120" y="284"/>
                      <a:pt x="120" y="241"/>
                    </a:cubicBezTo>
                    <a:lnTo>
                      <a:pt x="120" y="120"/>
                    </a:lnTo>
                    <a:cubicBezTo>
                      <a:pt x="120" y="86"/>
                      <a:pt x="120" y="52"/>
                      <a:pt x="112" y="34"/>
                    </a:cubicBez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50"/>
              <p:cNvSpPr/>
              <p:nvPr/>
            </p:nvSpPr>
            <p:spPr>
              <a:xfrm>
                <a:off x="3181275" y="1235050"/>
                <a:ext cx="6275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282" extrusionOk="0">
                    <a:moveTo>
                      <a:pt x="250" y="1"/>
                    </a:moveTo>
                    <a:cubicBezTo>
                      <a:pt x="250" y="1"/>
                      <a:pt x="242" y="18"/>
                      <a:pt x="216" y="52"/>
                    </a:cubicBezTo>
                    <a:cubicBezTo>
                      <a:pt x="207" y="87"/>
                      <a:pt x="173" y="130"/>
                      <a:pt x="156" y="181"/>
                    </a:cubicBezTo>
                    <a:cubicBezTo>
                      <a:pt x="130" y="233"/>
                      <a:pt x="104" y="310"/>
                      <a:pt x="78" y="379"/>
                    </a:cubicBezTo>
                    <a:cubicBezTo>
                      <a:pt x="61" y="448"/>
                      <a:pt x="35" y="525"/>
                      <a:pt x="27" y="611"/>
                    </a:cubicBezTo>
                    <a:cubicBezTo>
                      <a:pt x="18" y="697"/>
                      <a:pt x="1" y="775"/>
                      <a:pt x="1" y="852"/>
                    </a:cubicBezTo>
                    <a:lnTo>
                      <a:pt x="1" y="1067"/>
                    </a:lnTo>
                    <a:cubicBezTo>
                      <a:pt x="18" y="1136"/>
                      <a:pt x="27" y="1196"/>
                      <a:pt x="35" y="1222"/>
                    </a:cubicBezTo>
                    <a:cubicBezTo>
                      <a:pt x="44" y="1256"/>
                      <a:pt x="44" y="1282"/>
                      <a:pt x="44" y="1282"/>
                    </a:cubicBezTo>
                    <a:cubicBezTo>
                      <a:pt x="44" y="1282"/>
                      <a:pt x="44" y="1256"/>
                      <a:pt x="61" y="1222"/>
                    </a:cubicBezTo>
                    <a:cubicBezTo>
                      <a:pt x="61" y="1196"/>
                      <a:pt x="70" y="1136"/>
                      <a:pt x="70" y="1075"/>
                    </a:cubicBezTo>
                    <a:cubicBezTo>
                      <a:pt x="70" y="1007"/>
                      <a:pt x="87" y="946"/>
                      <a:pt x="87" y="869"/>
                    </a:cubicBezTo>
                    <a:cubicBezTo>
                      <a:pt x="104" y="792"/>
                      <a:pt x="113" y="723"/>
                      <a:pt x="121" y="637"/>
                    </a:cubicBezTo>
                    <a:cubicBezTo>
                      <a:pt x="130" y="560"/>
                      <a:pt x="147" y="474"/>
                      <a:pt x="164" y="396"/>
                    </a:cubicBezTo>
                    <a:cubicBezTo>
                      <a:pt x="190" y="319"/>
                      <a:pt x="190" y="259"/>
                      <a:pt x="207" y="190"/>
                    </a:cubicBezTo>
                    <a:cubicBezTo>
                      <a:pt x="216" y="138"/>
                      <a:pt x="233" y="87"/>
                      <a:pt x="242" y="52"/>
                    </a:cubicBezTo>
                    <a:cubicBezTo>
                      <a:pt x="250" y="18"/>
                      <a:pt x="250" y="1"/>
                      <a:pt x="250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50"/>
              <p:cNvSpPr/>
              <p:nvPr/>
            </p:nvSpPr>
            <p:spPr>
              <a:xfrm>
                <a:off x="3220400" y="1210125"/>
                <a:ext cx="2825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98" extrusionOk="0">
                    <a:moveTo>
                      <a:pt x="112" y="1"/>
                    </a:moveTo>
                    <a:cubicBezTo>
                      <a:pt x="112" y="1"/>
                      <a:pt x="104" y="9"/>
                      <a:pt x="95" y="44"/>
                    </a:cubicBezTo>
                    <a:cubicBezTo>
                      <a:pt x="86" y="61"/>
                      <a:pt x="69" y="104"/>
                      <a:pt x="61" y="147"/>
                    </a:cubicBezTo>
                    <a:cubicBezTo>
                      <a:pt x="52" y="190"/>
                      <a:pt x="26" y="241"/>
                      <a:pt x="26" y="302"/>
                    </a:cubicBezTo>
                    <a:cubicBezTo>
                      <a:pt x="18" y="353"/>
                      <a:pt x="9" y="413"/>
                      <a:pt x="9" y="482"/>
                    </a:cubicBezTo>
                    <a:cubicBezTo>
                      <a:pt x="9" y="542"/>
                      <a:pt x="0" y="611"/>
                      <a:pt x="0" y="663"/>
                    </a:cubicBezTo>
                    <a:cubicBezTo>
                      <a:pt x="0" y="714"/>
                      <a:pt x="0" y="783"/>
                      <a:pt x="9" y="826"/>
                    </a:cubicBezTo>
                    <a:cubicBezTo>
                      <a:pt x="0" y="886"/>
                      <a:pt x="9" y="920"/>
                      <a:pt x="9" y="955"/>
                    </a:cubicBezTo>
                    <a:cubicBezTo>
                      <a:pt x="18" y="989"/>
                      <a:pt x="18" y="998"/>
                      <a:pt x="18" y="998"/>
                    </a:cubicBezTo>
                    <a:cubicBezTo>
                      <a:pt x="18" y="998"/>
                      <a:pt x="18" y="981"/>
                      <a:pt x="26" y="955"/>
                    </a:cubicBezTo>
                    <a:cubicBezTo>
                      <a:pt x="26" y="929"/>
                      <a:pt x="43" y="886"/>
                      <a:pt x="52" y="843"/>
                    </a:cubicBezTo>
                    <a:cubicBezTo>
                      <a:pt x="61" y="800"/>
                      <a:pt x="69" y="749"/>
                      <a:pt x="69" y="688"/>
                    </a:cubicBezTo>
                    <a:cubicBezTo>
                      <a:pt x="86" y="628"/>
                      <a:pt x="86" y="568"/>
                      <a:pt x="95" y="499"/>
                    </a:cubicBezTo>
                    <a:cubicBezTo>
                      <a:pt x="95" y="439"/>
                      <a:pt x="104" y="388"/>
                      <a:pt x="104" y="319"/>
                    </a:cubicBezTo>
                    <a:cubicBezTo>
                      <a:pt x="112" y="267"/>
                      <a:pt x="104" y="216"/>
                      <a:pt x="112" y="155"/>
                    </a:cubicBezTo>
                    <a:lnTo>
                      <a:pt x="112" y="44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50"/>
              <p:cNvSpPr/>
              <p:nvPr/>
            </p:nvSpPr>
            <p:spPr>
              <a:xfrm>
                <a:off x="3016450" y="1481125"/>
                <a:ext cx="76325" cy="537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150" extrusionOk="0">
                    <a:moveTo>
                      <a:pt x="3052" y="1"/>
                    </a:moveTo>
                    <a:cubicBezTo>
                      <a:pt x="3052" y="1"/>
                      <a:pt x="3001" y="35"/>
                      <a:pt x="2915" y="78"/>
                    </a:cubicBezTo>
                    <a:cubicBezTo>
                      <a:pt x="2829" y="129"/>
                      <a:pt x="2700" y="190"/>
                      <a:pt x="2545" y="293"/>
                    </a:cubicBezTo>
                    <a:cubicBezTo>
                      <a:pt x="2399" y="387"/>
                      <a:pt x="2227" y="482"/>
                      <a:pt x="2038" y="611"/>
                    </a:cubicBezTo>
                    <a:cubicBezTo>
                      <a:pt x="1857" y="731"/>
                      <a:pt x="1668" y="869"/>
                      <a:pt x="1471" y="998"/>
                    </a:cubicBezTo>
                    <a:cubicBezTo>
                      <a:pt x="1281" y="1135"/>
                      <a:pt x="1092" y="1281"/>
                      <a:pt x="912" y="1410"/>
                    </a:cubicBezTo>
                    <a:cubicBezTo>
                      <a:pt x="731" y="1539"/>
                      <a:pt x="577" y="1668"/>
                      <a:pt x="439" y="1771"/>
                    </a:cubicBezTo>
                    <a:cubicBezTo>
                      <a:pt x="301" y="1883"/>
                      <a:pt x="190" y="1978"/>
                      <a:pt x="121" y="2038"/>
                    </a:cubicBezTo>
                    <a:cubicBezTo>
                      <a:pt x="44" y="2107"/>
                      <a:pt x="1" y="2150"/>
                      <a:pt x="1" y="2150"/>
                    </a:cubicBezTo>
                    <a:cubicBezTo>
                      <a:pt x="1" y="2150"/>
                      <a:pt x="52" y="2115"/>
                      <a:pt x="138" y="2072"/>
                    </a:cubicBezTo>
                    <a:cubicBezTo>
                      <a:pt x="224" y="2021"/>
                      <a:pt x="353" y="1952"/>
                      <a:pt x="508" y="1857"/>
                    </a:cubicBezTo>
                    <a:cubicBezTo>
                      <a:pt x="654" y="1763"/>
                      <a:pt x="826" y="1668"/>
                      <a:pt x="1006" y="1539"/>
                    </a:cubicBezTo>
                    <a:cubicBezTo>
                      <a:pt x="1195" y="1419"/>
                      <a:pt x="1385" y="1281"/>
                      <a:pt x="1582" y="1152"/>
                    </a:cubicBezTo>
                    <a:cubicBezTo>
                      <a:pt x="1771" y="1006"/>
                      <a:pt x="1952" y="869"/>
                      <a:pt x="2141" y="740"/>
                    </a:cubicBezTo>
                    <a:cubicBezTo>
                      <a:pt x="2322" y="611"/>
                      <a:pt x="2468" y="482"/>
                      <a:pt x="2614" y="379"/>
                    </a:cubicBezTo>
                    <a:cubicBezTo>
                      <a:pt x="2751" y="267"/>
                      <a:pt x="2855" y="172"/>
                      <a:pt x="2932" y="104"/>
                    </a:cubicBezTo>
                    <a:cubicBezTo>
                      <a:pt x="3009" y="44"/>
                      <a:pt x="3052" y="1"/>
                      <a:pt x="3052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50"/>
              <p:cNvSpPr/>
              <p:nvPr/>
            </p:nvSpPr>
            <p:spPr>
              <a:xfrm>
                <a:off x="3001200" y="1534850"/>
                <a:ext cx="72000" cy="50100"/>
              </a:xfrm>
              <a:custGeom>
                <a:avLst/>
                <a:gdLst/>
                <a:ahLst/>
                <a:cxnLst/>
                <a:rect l="l" t="t" r="r" b="b"/>
                <a:pathLst>
                  <a:path w="2880" h="2004" extrusionOk="0">
                    <a:moveTo>
                      <a:pt x="2880" y="1"/>
                    </a:moveTo>
                    <a:cubicBezTo>
                      <a:pt x="2880" y="1"/>
                      <a:pt x="2868" y="8"/>
                      <a:pt x="2845" y="25"/>
                    </a:cubicBezTo>
                    <a:lnTo>
                      <a:pt x="2845" y="25"/>
                    </a:lnTo>
                    <a:cubicBezTo>
                      <a:pt x="2868" y="10"/>
                      <a:pt x="2880" y="1"/>
                      <a:pt x="2880" y="1"/>
                    </a:cubicBezTo>
                    <a:close/>
                    <a:moveTo>
                      <a:pt x="2845" y="25"/>
                    </a:moveTo>
                    <a:cubicBezTo>
                      <a:pt x="2823" y="39"/>
                      <a:pt x="2792" y="57"/>
                      <a:pt x="2751" y="78"/>
                    </a:cubicBezTo>
                    <a:cubicBezTo>
                      <a:pt x="2674" y="130"/>
                      <a:pt x="2553" y="207"/>
                      <a:pt x="2416" y="293"/>
                    </a:cubicBezTo>
                    <a:cubicBezTo>
                      <a:pt x="2278" y="379"/>
                      <a:pt x="2115" y="482"/>
                      <a:pt x="1943" y="602"/>
                    </a:cubicBezTo>
                    <a:cubicBezTo>
                      <a:pt x="1771" y="723"/>
                      <a:pt x="1591" y="834"/>
                      <a:pt x="1401" y="963"/>
                    </a:cubicBezTo>
                    <a:cubicBezTo>
                      <a:pt x="1221" y="1092"/>
                      <a:pt x="1049" y="1221"/>
                      <a:pt x="877" y="1342"/>
                    </a:cubicBezTo>
                    <a:cubicBezTo>
                      <a:pt x="705" y="1462"/>
                      <a:pt x="559" y="1574"/>
                      <a:pt x="430" y="1677"/>
                    </a:cubicBezTo>
                    <a:cubicBezTo>
                      <a:pt x="293" y="1771"/>
                      <a:pt x="189" y="1857"/>
                      <a:pt x="112" y="1909"/>
                    </a:cubicBezTo>
                    <a:cubicBezTo>
                      <a:pt x="43" y="1978"/>
                      <a:pt x="0" y="2003"/>
                      <a:pt x="0" y="2003"/>
                    </a:cubicBezTo>
                    <a:cubicBezTo>
                      <a:pt x="0" y="2003"/>
                      <a:pt x="43" y="1978"/>
                      <a:pt x="129" y="1935"/>
                    </a:cubicBezTo>
                    <a:cubicBezTo>
                      <a:pt x="215" y="1875"/>
                      <a:pt x="318" y="1814"/>
                      <a:pt x="456" y="1720"/>
                    </a:cubicBezTo>
                    <a:cubicBezTo>
                      <a:pt x="602" y="1634"/>
                      <a:pt x="757" y="1522"/>
                      <a:pt x="929" y="1402"/>
                    </a:cubicBezTo>
                    <a:cubicBezTo>
                      <a:pt x="1101" y="1290"/>
                      <a:pt x="1290" y="1170"/>
                      <a:pt x="1470" y="1041"/>
                    </a:cubicBezTo>
                    <a:cubicBezTo>
                      <a:pt x="1651" y="912"/>
                      <a:pt x="1823" y="783"/>
                      <a:pt x="1995" y="662"/>
                    </a:cubicBezTo>
                    <a:cubicBezTo>
                      <a:pt x="2166" y="542"/>
                      <a:pt x="2321" y="430"/>
                      <a:pt x="2450" y="327"/>
                    </a:cubicBezTo>
                    <a:cubicBezTo>
                      <a:pt x="2579" y="233"/>
                      <a:pt x="2682" y="147"/>
                      <a:pt x="2760" y="95"/>
                    </a:cubicBezTo>
                    <a:cubicBezTo>
                      <a:pt x="2796" y="63"/>
                      <a:pt x="2825" y="40"/>
                      <a:pt x="2845" y="25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50"/>
              <p:cNvSpPr/>
              <p:nvPr/>
            </p:nvSpPr>
            <p:spPr>
              <a:xfrm>
                <a:off x="3091450" y="1486500"/>
                <a:ext cx="243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895" extrusionOk="0">
                    <a:moveTo>
                      <a:pt x="972" y="0"/>
                    </a:moveTo>
                    <a:cubicBezTo>
                      <a:pt x="972" y="0"/>
                      <a:pt x="955" y="9"/>
                      <a:pt x="929" y="35"/>
                    </a:cubicBezTo>
                    <a:cubicBezTo>
                      <a:pt x="903" y="52"/>
                      <a:pt x="860" y="86"/>
                      <a:pt x="817" y="121"/>
                    </a:cubicBezTo>
                    <a:cubicBezTo>
                      <a:pt x="757" y="164"/>
                      <a:pt x="706" y="207"/>
                      <a:pt x="645" y="250"/>
                    </a:cubicBezTo>
                    <a:cubicBezTo>
                      <a:pt x="585" y="301"/>
                      <a:pt x="525" y="353"/>
                      <a:pt x="456" y="404"/>
                    </a:cubicBezTo>
                    <a:cubicBezTo>
                      <a:pt x="396" y="465"/>
                      <a:pt x="336" y="525"/>
                      <a:pt x="284" y="576"/>
                    </a:cubicBezTo>
                    <a:lnTo>
                      <a:pt x="138" y="731"/>
                    </a:lnTo>
                    <a:cubicBezTo>
                      <a:pt x="95" y="774"/>
                      <a:pt x="61" y="817"/>
                      <a:pt x="44" y="851"/>
                    </a:cubicBezTo>
                    <a:lnTo>
                      <a:pt x="1" y="894"/>
                    </a:lnTo>
                    <a:cubicBezTo>
                      <a:pt x="1" y="894"/>
                      <a:pt x="18" y="877"/>
                      <a:pt x="52" y="860"/>
                    </a:cubicBezTo>
                    <a:cubicBezTo>
                      <a:pt x="87" y="834"/>
                      <a:pt x="130" y="808"/>
                      <a:pt x="173" y="774"/>
                    </a:cubicBezTo>
                    <a:cubicBezTo>
                      <a:pt x="224" y="731"/>
                      <a:pt x="276" y="688"/>
                      <a:pt x="345" y="645"/>
                    </a:cubicBezTo>
                    <a:cubicBezTo>
                      <a:pt x="396" y="594"/>
                      <a:pt x="456" y="533"/>
                      <a:pt x="525" y="482"/>
                    </a:cubicBezTo>
                    <a:cubicBezTo>
                      <a:pt x="585" y="430"/>
                      <a:pt x="645" y="361"/>
                      <a:pt x="697" y="310"/>
                    </a:cubicBezTo>
                    <a:lnTo>
                      <a:pt x="843" y="164"/>
                    </a:lnTo>
                    <a:cubicBezTo>
                      <a:pt x="886" y="121"/>
                      <a:pt x="920" y="78"/>
                      <a:pt x="946" y="43"/>
                    </a:cubicBezTo>
                    <a:cubicBezTo>
                      <a:pt x="963" y="9"/>
                      <a:pt x="972" y="0"/>
                      <a:pt x="972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50"/>
              <p:cNvSpPr/>
              <p:nvPr/>
            </p:nvSpPr>
            <p:spPr>
              <a:xfrm>
                <a:off x="2879350" y="1417950"/>
                <a:ext cx="132825" cy="89000"/>
              </a:xfrm>
              <a:custGeom>
                <a:avLst/>
                <a:gdLst/>
                <a:ahLst/>
                <a:cxnLst/>
                <a:rect l="l" t="t" r="r" b="b"/>
                <a:pathLst>
                  <a:path w="5313" h="3560" extrusionOk="0">
                    <a:moveTo>
                      <a:pt x="5313" y="0"/>
                    </a:moveTo>
                    <a:lnTo>
                      <a:pt x="5313" y="0"/>
                    </a:lnTo>
                    <a:cubicBezTo>
                      <a:pt x="5311" y="1"/>
                      <a:pt x="5226" y="53"/>
                      <a:pt x="5072" y="155"/>
                    </a:cubicBezTo>
                    <a:cubicBezTo>
                      <a:pt x="4926" y="250"/>
                      <a:pt x="4720" y="378"/>
                      <a:pt x="4462" y="542"/>
                    </a:cubicBezTo>
                    <a:cubicBezTo>
                      <a:pt x="4212" y="697"/>
                      <a:pt x="3911" y="894"/>
                      <a:pt x="3602" y="1101"/>
                    </a:cubicBezTo>
                    <a:cubicBezTo>
                      <a:pt x="3293" y="1298"/>
                      <a:pt x="2957" y="1530"/>
                      <a:pt x="2622" y="1745"/>
                    </a:cubicBezTo>
                    <a:cubicBezTo>
                      <a:pt x="2287" y="1969"/>
                      <a:pt x="1969" y="2192"/>
                      <a:pt x="1659" y="2399"/>
                    </a:cubicBezTo>
                    <a:cubicBezTo>
                      <a:pt x="1341" y="2613"/>
                      <a:pt x="1066" y="2803"/>
                      <a:pt x="817" y="2975"/>
                    </a:cubicBezTo>
                    <a:cubicBezTo>
                      <a:pt x="576" y="3146"/>
                      <a:pt x="370" y="3301"/>
                      <a:pt x="224" y="3396"/>
                    </a:cubicBezTo>
                    <a:cubicBezTo>
                      <a:pt x="86" y="3507"/>
                      <a:pt x="0" y="3559"/>
                      <a:pt x="0" y="3559"/>
                    </a:cubicBezTo>
                    <a:cubicBezTo>
                      <a:pt x="0" y="3559"/>
                      <a:pt x="86" y="3507"/>
                      <a:pt x="241" y="3404"/>
                    </a:cubicBezTo>
                    <a:cubicBezTo>
                      <a:pt x="387" y="3318"/>
                      <a:pt x="602" y="3181"/>
                      <a:pt x="851" y="3018"/>
                    </a:cubicBezTo>
                    <a:cubicBezTo>
                      <a:pt x="1101" y="2863"/>
                      <a:pt x="1401" y="2665"/>
                      <a:pt x="1711" y="2459"/>
                    </a:cubicBezTo>
                    <a:cubicBezTo>
                      <a:pt x="2020" y="2261"/>
                      <a:pt x="2356" y="2029"/>
                      <a:pt x="2691" y="1814"/>
                    </a:cubicBezTo>
                    <a:cubicBezTo>
                      <a:pt x="3026" y="1591"/>
                      <a:pt x="3344" y="1367"/>
                      <a:pt x="3654" y="1161"/>
                    </a:cubicBezTo>
                    <a:cubicBezTo>
                      <a:pt x="3972" y="946"/>
                      <a:pt x="4247" y="757"/>
                      <a:pt x="4496" y="585"/>
                    </a:cubicBezTo>
                    <a:cubicBezTo>
                      <a:pt x="4737" y="413"/>
                      <a:pt x="4943" y="258"/>
                      <a:pt x="5089" y="164"/>
                    </a:cubicBezTo>
                    <a:cubicBezTo>
                      <a:pt x="5226" y="53"/>
                      <a:pt x="5311" y="1"/>
                      <a:pt x="5313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50"/>
              <p:cNvSpPr/>
              <p:nvPr/>
            </p:nvSpPr>
            <p:spPr>
              <a:xfrm>
                <a:off x="2921900" y="1471250"/>
                <a:ext cx="56325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2253" h="1445" extrusionOk="0">
                    <a:moveTo>
                      <a:pt x="2252" y="0"/>
                    </a:moveTo>
                    <a:cubicBezTo>
                      <a:pt x="2252" y="0"/>
                      <a:pt x="2209" y="17"/>
                      <a:pt x="2149" y="43"/>
                    </a:cubicBezTo>
                    <a:cubicBezTo>
                      <a:pt x="2081" y="69"/>
                      <a:pt x="1986" y="112"/>
                      <a:pt x="1866" y="181"/>
                    </a:cubicBezTo>
                    <a:cubicBezTo>
                      <a:pt x="1762" y="241"/>
                      <a:pt x="1625" y="310"/>
                      <a:pt x="1496" y="387"/>
                    </a:cubicBezTo>
                    <a:lnTo>
                      <a:pt x="1075" y="636"/>
                    </a:lnTo>
                    <a:cubicBezTo>
                      <a:pt x="937" y="739"/>
                      <a:pt x="791" y="834"/>
                      <a:pt x="662" y="920"/>
                    </a:cubicBezTo>
                    <a:cubicBezTo>
                      <a:pt x="533" y="1006"/>
                      <a:pt x="421" y="1100"/>
                      <a:pt x="318" y="1178"/>
                    </a:cubicBezTo>
                    <a:cubicBezTo>
                      <a:pt x="224" y="1255"/>
                      <a:pt x="138" y="1324"/>
                      <a:pt x="86" y="1367"/>
                    </a:cubicBezTo>
                    <a:cubicBezTo>
                      <a:pt x="35" y="1427"/>
                      <a:pt x="0" y="1444"/>
                      <a:pt x="0" y="1444"/>
                    </a:cubicBezTo>
                    <a:cubicBezTo>
                      <a:pt x="0" y="1444"/>
                      <a:pt x="43" y="1427"/>
                      <a:pt x="103" y="1401"/>
                    </a:cubicBezTo>
                    <a:cubicBezTo>
                      <a:pt x="172" y="1367"/>
                      <a:pt x="267" y="1333"/>
                      <a:pt x="387" y="1264"/>
                    </a:cubicBezTo>
                    <a:cubicBezTo>
                      <a:pt x="490" y="1195"/>
                      <a:pt x="636" y="1135"/>
                      <a:pt x="765" y="1057"/>
                    </a:cubicBezTo>
                    <a:lnTo>
                      <a:pt x="1178" y="800"/>
                    </a:lnTo>
                    <a:cubicBezTo>
                      <a:pt x="1324" y="705"/>
                      <a:pt x="1462" y="610"/>
                      <a:pt x="1591" y="524"/>
                    </a:cubicBezTo>
                    <a:cubicBezTo>
                      <a:pt x="1719" y="439"/>
                      <a:pt x="1840" y="344"/>
                      <a:pt x="1934" y="267"/>
                    </a:cubicBezTo>
                    <a:cubicBezTo>
                      <a:pt x="2029" y="189"/>
                      <a:pt x="2115" y="112"/>
                      <a:pt x="2167" y="69"/>
                    </a:cubicBezTo>
                    <a:cubicBezTo>
                      <a:pt x="2227" y="17"/>
                      <a:pt x="2252" y="0"/>
                      <a:pt x="2252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50"/>
              <p:cNvSpPr/>
              <p:nvPr/>
            </p:nvSpPr>
            <p:spPr>
              <a:xfrm>
                <a:off x="2902350" y="1503475"/>
                <a:ext cx="57600" cy="36550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1462" extrusionOk="0">
                    <a:moveTo>
                      <a:pt x="2304" y="1"/>
                    </a:moveTo>
                    <a:lnTo>
                      <a:pt x="2201" y="52"/>
                    </a:lnTo>
                    <a:cubicBezTo>
                      <a:pt x="2132" y="86"/>
                      <a:pt x="2037" y="129"/>
                      <a:pt x="1934" y="198"/>
                    </a:cubicBezTo>
                    <a:cubicBezTo>
                      <a:pt x="1822" y="267"/>
                      <a:pt x="1693" y="344"/>
                      <a:pt x="1556" y="430"/>
                    </a:cubicBezTo>
                    <a:cubicBezTo>
                      <a:pt x="1418" y="516"/>
                      <a:pt x="1272" y="602"/>
                      <a:pt x="1126" y="688"/>
                    </a:cubicBezTo>
                    <a:cubicBezTo>
                      <a:pt x="989" y="783"/>
                      <a:pt x="834" y="869"/>
                      <a:pt x="705" y="955"/>
                    </a:cubicBezTo>
                    <a:cubicBezTo>
                      <a:pt x="567" y="1041"/>
                      <a:pt x="447" y="1127"/>
                      <a:pt x="344" y="1204"/>
                    </a:cubicBezTo>
                    <a:cubicBezTo>
                      <a:pt x="232" y="1273"/>
                      <a:pt x="146" y="1342"/>
                      <a:pt x="95" y="1385"/>
                    </a:cubicBezTo>
                    <a:cubicBezTo>
                      <a:pt x="26" y="1428"/>
                      <a:pt x="0" y="1462"/>
                      <a:pt x="0" y="1462"/>
                    </a:cubicBezTo>
                    <a:lnTo>
                      <a:pt x="103" y="1402"/>
                    </a:lnTo>
                    <a:cubicBezTo>
                      <a:pt x="172" y="1367"/>
                      <a:pt x="266" y="1316"/>
                      <a:pt x="370" y="1256"/>
                    </a:cubicBezTo>
                    <a:cubicBezTo>
                      <a:pt x="481" y="1187"/>
                      <a:pt x="610" y="1118"/>
                      <a:pt x="748" y="1032"/>
                    </a:cubicBezTo>
                    <a:cubicBezTo>
                      <a:pt x="885" y="938"/>
                      <a:pt x="1032" y="852"/>
                      <a:pt x="1178" y="774"/>
                    </a:cubicBezTo>
                    <a:cubicBezTo>
                      <a:pt x="1315" y="671"/>
                      <a:pt x="1470" y="585"/>
                      <a:pt x="1599" y="499"/>
                    </a:cubicBezTo>
                    <a:cubicBezTo>
                      <a:pt x="1736" y="413"/>
                      <a:pt x="1857" y="327"/>
                      <a:pt x="1960" y="258"/>
                    </a:cubicBezTo>
                    <a:cubicBezTo>
                      <a:pt x="2072" y="181"/>
                      <a:pt x="2158" y="112"/>
                      <a:pt x="2209" y="69"/>
                    </a:cubicBezTo>
                    <a:cubicBezTo>
                      <a:pt x="2278" y="26"/>
                      <a:pt x="2304" y="1"/>
                      <a:pt x="2304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50"/>
              <p:cNvSpPr/>
              <p:nvPr/>
            </p:nvSpPr>
            <p:spPr>
              <a:xfrm>
                <a:off x="3039875" y="1438150"/>
                <a:ext cx="39350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153" extrusionOk="0">
                    <a:moveTo>
                      <a:pt x="1574" y="0"/>
                    </a:moveTo>
                    <a:cubicBezTo>
                      <a:pt x="1574" y="0"/>
                      <a:pt x="1548" y="17"/>
                      <a:pt x="1505" y="43"/>
                    </a:cubicBezTo>
                    <a:cubicBezTo>
                      <a:pt x="1445" y="78"/>
                      <a:pt x="1385" y="121"/>
                      <a:pt x="1299" y="172"/>
                    </a:cubicBezTo>
                    <a:cubicBezTo>
                      <a:pt x="1213" y="224"/>
                      <a:pt x="1109" y="275"/>
                      <a:pt x="1015" y="353"/>
                    </a:cubicBezTo>
                    <a:cubicBezTo>
                      <a:pt x="920" y="421"/>
                      <a:pt x="817" y="490"/>
                      <a:pt x="705" y="568"/>
                    </a:cubicBezTo>
                    <a:cubicBezTo>
                      <a:pt x="602" y="645"/>
                      <a:pt x="499" y="722"/>
                      <a:pt x="405" y="791"/>
                    </a:cubicBezTo>
                    <a:cubicBezTo>
                      <a:pt x="310" y="868"/>
                      <a:pt x="224" y="946"/>
                      <a:pt x="147" y="997"/>
                    </a:cubicBezTo>
                    <a:cubicBezTo>
                      <a:pt x="87" y="1049"/>
                      <a:pt x="26" y="1092"/>
                      <a:pt x="1" y="1126"/>
                    </a:cubicBezTo>
                    <a:lnTo>
                      <a:pt x="9" y="1152"/>
                    </a:lnTo>
                    <a:cubicBezTo>
                      <a:pt x="52" y="1126"/>
                      <a:pt x="112" y="1083"/>
                      <a:pt x="181" y="1040"/>
                    </a:cubicBezTo>
                    <a:cubicBezTo>
                      <a:pt x="267" y="989"/>
                      <a:pt x="362" y="920"/>
                      <a:pt x="456" y="860"/>
                    </a:cubicBezTo>
                    <a:cubicBezTo>
                      <a:pt x="559" y="791"/>
                      <a:pt x="662" y="722"/>
                      <a:pt x="774" y="645"/>
                    </a:cubicBezTo>
                    <a:cubicBezTo>
                      <a:pt x="877" y="568"/>
                      <a:pt x="972" y="490"/>
                      <a:pt x="1075" y="421"/>
                    </a:cubicBezTo>
                    <a:cubicBezTo>
                      <a:pt x="1170" y="344"/>
                      <a:pt x="1256" y="267"/>
                      <a:pt x="1333" y="215"/>
                    </a:cubicBezTo>
                    <a:cubicBezTo>
                      <a:pt x="1402" y="146"/>
                      <a:pt x="1471" y="95"/>
                      <a:pt x="1513" y="60"/>
                    </a:cubicBezTo>
                    <a:lnTo>
                      <a:pt x="1574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51"/>
          <p:cNvSpPr txBox="1">
            <a:spLocks noGrp="1"/>
          </p:cNvSpPr>
          <p:nvPr>
            <p:ph type="ctrTitle"/>
          </p:nvPr>
        </p:nvSpPr>
        <p:spPr>
          <a:xfrm>
            <a:off x="713250" y="2660650"/>
            <a:ext cx="7717500" cy="11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200"/>
              </a:spcAft>
              <a:buNone/>
            </a:pPr>
            <a:r>
              <a:rPr lang="en"/>
              <a:t>Present Solution</a:t>
            </a:r>
            <a:endParaRPr/>
          </a:p>
        </p:txBody>
      </p:sp>
      <p:grpSp>
        <p:nvGrpSpPr>
          <p:cNvPr id="1226" name="Google Shape;1226;p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57307" y="272074"/>
            <a:ext cx="2310199" cy="1731896"/>
            <a:chOff x="3112107" y="263274"/>
            <a:chExt cx="2310199" cy="1731896"/>
          </a:xfrm>
        </p:grpSpPr>
        <p:sp>
          <p:nvSpPr>
            <p:cNvPr id="1227" name="Google Shape;1227;p51"/>
            <p:cNvSpPr/>
            <p:nvPr/>
          </p:nvSpPr>
          <p:spPr>
            <a:xfrm>
              <a:off x="3112107" y="263274"/>
              <a:ext cx="2310199" cy="1731885"/>
            </a:xfrm>
            <a:custGeom>
              <a:avLst/>
              <a:gdLst/>
              <a:ahLst/>
              <a:cxnLst/>
              <a:rect l="l" t="t" r="r" b="b"/>
              <a:pathLst>
                <a:path w="51372" h="38512" extrusionOk="0">
                  <a:moveTo>
                    <a:pt x="27027" y="0"/>
                  </a:moveTo>
                  <a:cubicBezTo>
                    <a:pt x="27001" y="146"/>
                    <a:pt x="26984" y="310"/>
                    <a:pt x="26959" y="456"/>
                  </a:cubicBezTo>
                  <a:lnTo>
                    <a:pt x="26959" y="473"/>
                  </a:lnTo>
                  <a:cubicBezTo>
                    <a:pt x="26890" y="1101"/>
                    <a:pt x="26830" y="1737"/>
                    <a:pt x="26812" y="2373"/>
                  </a:cubicBezTo>
                  <a:lnTo>
                    <a:pt x="1643" y="22282"/>
                  </a:lnTo>
                  <a:lnTo>
                    <a:pt x="1" y="21491"/>
                  </a:lnTo>
                  <a:lnTo>
                    <a:pt x="1944" y="22763"/>
                  </a:lnTo>
                  <a:lnTo>
                    <a:pt x="13497" y="31677"/>
                  </a:lnTo>
                  <a:cubicBezTo>
                    <a:pt x="13918" y="32434"/>
                    <a:pt x="14743" y="33637"/>
                    <a:pt x="16102" y="34445"/>
                  </a:cubicBezTo>
                  <a:cubicBezTo>
                    <a:pt x="17778" y="35434"/>
                    <a:pt x="17623" y="37996"/>
                    <a:pt x="17623" y="38021"/>
                  </a:cubicBezTo>
                  <a:cubicBezTo>
                    <a:pt x="17614" y="38150"/>
                    <a:pt x="17657" y="38271"/>
                    <a:pt x="17743" y="38365"/>
                  </a:cubicBezTo>
                  <a:cubicBezTo>
                    <a:pt x="17829" y="38468"/>
                    <a:pt x="17950" y="38511"/>
                    <a:pt x="18079" y="38511"/>
                  </a:cubicBezTo>
                  <a:lnTo>
                    <a:pt x="48509" y="38511"/>
                  </a:lnTo>
                  <a:cubicBezTo>
                    <a:pt x="48905" y="38511"/>
                    <a:pt x="49481" y="38357"/>
                    <a:pt x="50022" y="37669"/>
                  </a:cubicBezTo>
                  <a:cubicBezTo>
                    <a:pt x="50968" y="36457"/>
                    <a:pt x="51372" y="34059"/>
                    <a:pt x="51071" y="32881"/>
                  </a:cubicBezTo>
                  <a:cubicBezTo>
                    <a:pt x="51036" y="32683"/>
                    <a:pt x="50865" y="32546"/>
                    <a:pt x="50658" y="32537"/>
                  </a:cubicBezTo>
                  <a:lnTo>
                    <a:pt x="50632" y="32537"/>
                  </a:lnTo>
                  <a:cubicBezTo>
                    <a:pt x="50615" y="32537"/>
                    <a:pt x="50581" y="32537"/>
                    <a:pt x="50564" y="32546"/>
                  </a:cubicBezTo>
                  <a:lnTo>
                    <a:pt x="49231" y="30242"/>
                  </a:lnTo>
                  <a:lnTo>
                    <a:pt x="50375" y="25127"/>
                  </a:lnTo>
                  <a:cubicBezTo>
                    <a:pt x="50452" y="25101"/>
                    <a:pt x="50521" y="25041"/>
                    <a:pt x="50564" y="24981"/>
                  </a:cubicBezTo>
                  <a:cubicBezTo>
                    <a:pt x="50718" y="24775"/>
                    <a:pt x="50693" y="24482"/>
                    <a:pt x="50658" y="24371"/>
                  </a:cubicBezTo>
                  <a:cubicBezTo>
                    <a:pt x="50667" y="24328"/>
                    <a:pt x="50667" y="24285"/>
                    <a:pt x="50658" y="24250"/>
                  </a:cubicBezTo>
                  <a:cubicBezTo>
                    <a:pt x="50632" y="24177"/>
                    <a:pt x="50564" y="24124"/>
                    <a:pt x="50486" y="24124"/>
                  </a:cubicBezTo>
                  <a:cubicBezTo>
                    <a:pt x="50464" y="24124"/>
                    <a:pt x="50441" y="24129"/>
                    <a:pt x="50418" y="24139"/>
                  </a:cubicBezTo>
                  <a:lnTo>
                    <a:pt x="46506" y="25574"/>
                  </a:lnTo>
                  <a:lnTo>
                    <a:pt x="46051" y="24775"/>
                  </a:lnTo>
                  <a:cubicBezTo>
                    <a:pt x="46051" y="24766"/>
                    <a:pt x="46051" y="24766"/>
                    <a:pt x="46059" y="24766"/>
                  </a:cubicBezTo>
                  <a:cubicBezTo>
                    <a:pt x="46171" y="24861"/>
                    <a:pt x="46317" y="24955"/>
                    <a:pt x="46489" y="24955"/>
                  </a:cubicBezTo>
                  <a:cubicBezTo>
                    <a:pt x="46730" y="24955"/>
                    <a:pt x="46927" y="24775"/>
                    <a:pt x="47065" y="24405"/>
                  </a:cubicBezTo>
                  <a:cubicBezTo>
                    <a:pt x="47125" y="24439"/>
                    <a:pt x="47185" y="24465"/>
                    <a:pt x="47263" y="24465"/>
                  </a:cubicBezTo>
                  <a:cubicBezTo>
                    <a:pt x="47667" y="24465"/>
                    <a:pt x="47770" y="23881"/>
                    <a:pt x="47787" y="23356"/>
                  </a:cubicBezTo>
                  <a:lnTo>
                    <a:pt x="47907" y="23313"/>
                  </a:lnTo>
                  <a:cubicBezTo>
                    <a:pt x="48036" y="23270"/>
                    <a:pt x="48114" y="23133"/>
                    <a:pt x="48071" y="22995"/>
                  </a:cubicBezTo>
                  <a:cubicBezTo>
                    <a:pt x="48029" y="22885"/>
                    <a:pt x="47933" y="22819"/>
                    <a:pt x="47826" y="22819"/>
                  </a:cubicBezTo>
                  <a:cubicBezTo>
                    <a:pt x="47799" y="22819"/>
                    <a:pt x="47772" y="22823"/>
                    <a:pt x="47744" y="22832"/>
                  </a:cubicBezTo>
                  <a:lnTo>
                    <a:pt x="45337" y="23597"/>
                  </a:lnTo>
                  <a:lnTo>
                    <a:pt x="45114" y="23210"/>
                  </a:lnTo>
                  <a:cubicBezTo>
                    <a:pt x="45561" y="23133"/>
                    <a:pt x="46016" y="23012"/>
                    <a:pt x="46016" y="22832"/>
                  </a:cubicBezTo>
                  <a:cubicBezTo>
                    <a:pt x="46016" y="22780"/>
                    <a:pt x="45982" y="22737"/>
                    <a:pt x="45939" y="22694"/>
                  </a:cubicBezTo>
                  <a:lnTo>
                    <a:pt x="45131" y="14124"/>
                  </a:lnTo>
                  <a:cubicBezTo>
                    <a:pt x="45277" y="14038"/>
                    <a:pt x="45406" y="13900"/>
                    <a:pt x="45492" y="13686"/>
                  </a:cubicBezTo>
                  <a:cubicBezTo>
                    <a:pt x="45561" y="13729"/>
                    <a:pt x="45647" y="13763"/>
                    <a:pt x="45758" y="13763"/>
                  </a:cubicBezTo>
                  <a:cubicBezTo>
                    <a:pt x="45905" y="13763"/>
                    <a:pt x="46102" y="13686"/>
                    <a:pt x="46231" y="13359"/>
                  </a:cubicBezTo>
                  <a:cubicBezTo>
                    <a:pt x="46266" y="13376"/>
                    <a:pt x="46291" y="13376"/>
                    <a:pt x="46326" y="13376"/>
                  </a:cubicBezTo>
                  <a:cubicBezTo>
                    <a:pt x="46412" y="13376"/>
                    <a:pt x="46498" y="13342"/>
                    <a:pt x="46549" y="13282"/>
                  </a:cubicBezTo>
                  <a:cubicBezTo>
                    <a:pt x="46661" y="13170"/>
                    <a:pt x="46713" y="12963"/>
                    <a:pt x="46721" y="12680"/>
                  </a:cubicBezTo>
                  <a:lnTo>
                    <a:pt x="46970" y="12568"/>
                  </a:lnTo>
                  <a:cubicBezTo>
                    <a:pt x="47082" y="12525"/>
                    <a:pt x="47125" y="12405"/>
                    <a:pt x="47082" y="12302"/>
                  </a:cubicBezTo>
                  <a:cubicBezTo>
                    <a:pt x="47044" y="12218"/>
                    <a:pt x="46972" y="12173"/>
                    <a:pt x="46892" y="12173"/>
                  </a:cubicBezTo>
                  <a:cubicBezTo>
                    <a:pt x="46864" y="12173"/>
                    <a:pt x="46836" y="12179"/>
                    <a:pt x="46807" y="12190"/>
                  </a:cubicBezTo>
                  <a:lnTo>
                    <a:pt x="45131" y="12895"/>
                  </a:lnTo>
                  <a:lnTo>
                    <a:pt x="45363" y="12379"/>
                  </a:lnTo>
                  <a:cubicBezTo>
                    <a:pt x="45526" y="12336"/>
                    <a:pt x="45672" y="12267"/>
                    <a:pt x="45672" y="12190"/>
                  </a:cubicBezTo>
                  <a:cubicBezTo>
                    <a:pt x="45672" y="12104"/>
                    <a:pt x="45561" y="12052"/>
                    <a:pt x="45432" y="12009"/>
                  </a:cubicBezTo>
                  <a:lnTo>
                    <a:pt x="44770" y="8476"/>
                  </a:lnTo>
                  <a:cubicBezTo>
                    <a:pt x="44735" y="8098"/>
                    <a:pt x="44701" y="7737"/>
                    <a:pt x="44641" y="7359"/>
                  </a:cubicBezTo>
                  <a:cubicBezTo>
                    <a:pt x="44581" y="7660"/>
                    <a:pt x="44538" y="7969"/>
                    <a:pt x="44503" y="8270"/>
                  </a:cubicBezTo>
                  <a:lnTo>
                    <a:pt x="43833" y="11536"/>
                  </a:lnTo>
                  <a:cubicBezTo>
                    <a:pt x="40231" y="8751"/>
                    <a:pt x="38847" y="4178"/>
                    <a:pt x="38615" y="3276"/>
                  </a:cubicBezTo>
                  <a:cubicBezTo>
                    <a:pt x="38675" y="3224"/>
                    <a:pt x="38701" y="3138"/>
                    <a:pt x="38667" y="3061"/>
                  </a:cubicBezTo>
                  <a:cubicBezTo>
                    <a:pt x="38635" y="2998"/>
                    <a:pt x="38567" y="2958"/>
                    <a:pt x="38499" y="2958"/>
                  </a:cubicBezTo>
                  <a:cubicBezTo>
                    <a:pt x="38474" y="2958"/>
                    <a:pt x="38449" y="2963"/>
                    <a:pt x="38426" y="2975"/>
                  </a:cubicBezTo>
                  <a:lnTo>
                    <a:pt x="36793" y="3783"/>
                  </a:lnTo>
                  <a:cubicBezTo>
                    <a:pt x="36784" y="3267"/>
                    <a:pt x="36775" y="2751"/>
                    <a:pt x="36741" y="2235"/>
                  </a:cubicBezTo>
                  <a:lnTo>
                    <a:pt x="37093" y="2235"/>
                  </a:lnTo>
                  <a:cubicBezTo>
                    <a:pt x="37128" y="2235"/>
                    <a:pt x="37145" y="2210"/>
                    <a:pt x="37162" y="2175"/>
                  </a:cubicBezTo>
                  <a:cubicBezTo>
                    <a:pt x="37199" y="2174"/>
                    <a:pt x="37240" y="2173"/>
                    <a:pt x="37284" y="2173"/>
                  </a:cubicBezTo>
                  <a:cubicBezTo>
                    <a:pt x="37565" y="2173"/>
                    <a:pt x="37963" y="2208"/>
                    <a:pt x="38245" y="2416"/>
                  </a:cubicBezTo>
                  <a:cubicBezTo>
                    <a:pt x="38688" y="2744"/>
                    <a:pt x="39029" y="2994"/>
                    <a:pt x="39507" y="2994"/>
                  </a:cubicBezTo>
                  <a:cubicBezTo>
                    <a:pt x="39530" y="2994"/>
                    <a:pt x="39554" y="2993"/>
                    <a:pt x="39578" y="2992"/>
                  </a:cubicBezTo>
                  <a:cubicBezTo>
                    <a:pt x="39596" y="2991"/>
                    <a:pt x="39614" y="2990"/>
                    <a:pt x="39632" y="2990"/>
                  </a:cubicBezTo>
                  <a:cubicBezTo>
                    <a:pt x="40104" y="2990"/>
                    <a:pt x="40247" y="3313"/>
                    <a:pt x="40669" y="3404"/>
                  </a:cubicBezTo>
                  <a:cubicBezTo>
                    <a:pt x="41116" y="3499"/>
                    <a:pt x="41675" y="3508"/>
                    <a:pt x="41675" y="3508"/>
                  </a:cubicBezTo>
                  <a:cubicBezTo>
                    <a:pt x="41675" y="3508"/>
                    <a:pt x="40575" y="3138"/>
                    <a:pt x="40136" y="2734"/>
                  </a:cubicBezTo>
                  <a:cubicBezTo>
                    <a:pt x="39698" y="2339"/>
                    <a:pt x="39414" y="2725"/>
                    <a:pt x="38718" y="2201"/>
                  </a:cubicBezTo>
                  <a:cubicBezTo>
                    <a:pt x="38065" y="1720"/>
                    <a:pt x="38116" y="1324"/>
                    <a:pt x="37162" y="1290"/>
                  </a:cubicBezTo>
                  <a:cubicBezTo>
                    <a:pt x="37162" y="1255"/>
                    <a:pt x="37128" y="1221"/>
                    <a:pt x="37093" y="1221"/>
                  </a:cubicBezTo>
                  <a:lnTo>
                    <a:pt x="36646" y="1221"/>
                  </a:lnTo>
                  <a:cubicBezTo>
                    <a:pt x="36629" y="1135"/>
                    <a:pt x="36621" y="1058"/>
                    <a:pt x="36612" y="972"/>
                  </a:cubicBezTo>
                  <a:cubicBezTo>
                    <a:pt x="36483" y="1788"/>
                    <a:pt x="36432" y="2596"/>
                    <a:pt x="36389" y="3413"/>
                  </a:cubicBezTo>
                  <a:lnTo>
                    <a:pt x="30939" y="6645"/>
                  </a:lnTo>
                  <a:cubicBezTo>
                    <a:pt x="29529" y="4831"/>
                    <a:pt x="28970" y="3250"/>
                    <a:pt x="28824" y="2760"/>
                  </a:cubicBezTo>
                  <a:lnTo>
                    <a:pt x="28884" y="2725"/>
                  </a:lnTo>
                  <a:cubicBezTo>
                    <a:pt x="28970" y="2682"/>
                    <a:pt x="29013" y="2579"/>
                    <a:pt x="28970" y="2493"/>
                  </a:cubicBezTo>
                  <a:cubicBezTo>
                    <a:pt x="28939" y="2430"/>
                    <a:pt x="28875" y="2390"/>
                    <a:pt x="28809" y="2390"/>
                  </a:cubicBezTo>
                  <a:cubicBezTo>
                    <a:pt x="28785" y="2390"/>
                    <a:pt x="28761" y="2396"/>
                    <a:pt x="28738" y="2407"/>
                  </a:cubicBezTo>
                  <a:lnTo>
                    <a:pt x="27259" y="3138"/>
                  </a:lnTo>
                  <a:lnTo>
                    <a:pt x="27199" y="2811"/>
                  </a:lnTo>
                  <a:cubicBezTo>
                    <a:pt x="27191" y="2373"/>
                    <a:pt x="27173" y="1934"/>
                    <a:pt x="27156" y="1479"/>
                  </a:cubicBezTo>
                  <a:lnTo>
                    <a:pt x="27457" y="1479"/>
                  </a:lnTo>
                  <a:cubicBezTo>
                    <a:pt x="27491" y="1479"/>
                    <a:pt x="27517" y="1445"/>
                    <a:pt x="27517" y="1419"/>
                  </a:cubicBezTo>
                  <a:lnTo>
                    <a:pt x="27517" y="1402"/>
                  </a:lnTo>
                  <a:cubicBezTo>
                    <a:pt x="27556" y="1400"/>
                    <a:pt x="27600" y="1400"/>
                    <a:pt x="27646" y="1400"/>
                  </a:cubicBezTo>
                  <a:cubicBezTo>
                    <a:pt x="27947" y="1400"/>
                    <a:pt x="28380" y="1435"/>
                    <a:pt x="28678" y="1651"/>
                  </a:cubicBezTo>
                  <a:cubicBezTo>
                    <a:pt x="29155" y="1996"/>
                    <a:pt x="29521" y="2263"/>
                    <a:pt x="30019" y="2263"/>
                  </a:cubicBezTo>
                  <a:cubicBezTo>
                    <a:pt x="30041" y="2263"/>
                    <a:pt x="30064" y="2262"/>
                    <a:pt x="30088" y="2261"/>
                  </a:cubicBezTo>
                  <a:cubicBezTo>
                    <a:pt x="30106" y="2260"/>
                    <a:pt x="30124" y="2260"/>
                    <a:pt x="30142" y="2260"/>
                  </a:cubicBezTo>
                  <a:cubicBezTo>
                    <a:pt x="30640" y="2260"/>
                    <a:pt x="30800" y="2600"/>
                    <a:pt x="31248" y="2708"/>
                  </a:cubicBezTo>
                  <a:cubicBezTo>
                    <a:pt x="31712" y="2803"/>
                    <a:pt x="32305" y="2820"/>
                    <a:pt x="32305" y="2820"/>
                  </a:cubicBezTo>
                  <a:cubicBezTo>
                    <a:pt x="32305" y="2820"/>
                    <a:pt x="31153" y="2433"/>
                    <a:pt x="30681" y="2003"/>
                  </a:cubicBezTo>
                  <a:cubicBezTo>
                    <a:pt x="30216" y="1591"/>
                    <a:pt x="29916" y="1995"/>
                    <a:pt x="29185" y="1436"/>
                  </a:cubicBezTo>
                  <a:cubicBezTo>
                    <a:pt x="28497" y="920"/>
                    <a:pt x="28549" y="516"/>
                    <a:pt x="27517" y="473"/>
                  </a:cubicBezTo>
                  <a:cubicBezTo>
                    <a:pt x="27517" y="439"/>
                    <a:pt x="27491" y="404"/>
                    <a:pt x="27457" y="404"/>
                  </a:cubicBezTo>
                  <a:lnTo>
                    <a:pt x="27070" y="404"/>
                  </a:lnTo>
                  <a:cubicBezTo>
                    <a:pt x="27062" y="267"/>
                    <a:pt x="27036" y="138"/>
                    <a:pt x="27027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48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8" name="Google Shape;1228;p51"/>
            <p:cNvGrpSpPr/>
            <p:nvPr/>
          </p:nvGrpSpPr>
          <p:grpSpPr>
            <a:xfrm>
              <a:off x="3112107" y="263286"/>
              <a:ext cx="2310199" cy="1731885"/>
              <a:chOff x="2004250" y="1959500"/>
              <a:chExt cx="1284300" cy="962800"/>
            </a:xfrm>
          </p:grpSpPr>
          <p:sp>
            <p:nvSpPr>
              <p:cNvPr id="1229" name="Google Shape;1229;p51"/>
              <p:cNvSpPr/>
              <p:nvPr/>
            </p:nvSpPr>
            <p:spPr>
              <a:xfrm>
                <a:off x="3199325" y="2596475"/>
                <a:ext cx="30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534" extrusionOk="0">
                    <a:moveTo>
                      <a:pt x="1" y="1"/>
                    </a:moveTo>
                    <a:cubicBezTo>
                      <a:pt x="1" y="1"/>
                      <a:pt x="27" y="35"/>
                      <a:pt x="35" y="87"/>
                    </a:cubicBezTo>
                    <a:cubicBezTo>
                      <a:pt x="44" y="104"/>
                      <a:pt x="53" y="138"/>
                      <a:pt x="53" y="173"/>
                    </a:cubicBezTo>
                    <a:cubicBezTo>
                      <a:pt x="70" y="199"/>
                      <a:pt x="70" y="233"/>
                      <a:pt x="53" y="267"/>
                    </a:cubicBezTo>
                    <a:cubicBezTo>
                      <a:pt x="53" y="302"/>
                      <a:pt x="53" y="328"/>
                      <a:pt x="44" y="362"/>
                    </a:cubicBezTo>
                    <a:cubicBezTo>
                      <a:pt x="44" y="396"/>
                      <a:pt x="35" y="431"/>
                      <a:pt x="27" y="448"/>
                    </a:cubicBezTo>
                    <a:cubicBezTo>
                      <a:pt x="10" y="499"/>
                      <a:pt x="1" y="534"/>
                      <a:pt x="1" y="534"/>
                    </a:cubicBezTo>
                    <a:cubicBezTo>
                      <a:pt x="1" y="534"/>
                      <a:pt x="27" y="517"/>
                      <a:pt x="53" y="456"/>
                    </a:cubicBezTo>
                    <a:cubicBezTo>
                      <a:pt x="70" y="439"/>
                      <a:pt x="87" y="405"/>
                      <a:pt x="95" y="371"/>
                    </a:cubicBezTo>
                    <a:cubicBezTo>
                      <a:pt x="104" y="345"/>
                      <a:pt x="121" y="302"/>
                      <a:pt x="121" y="267"/>
                    </a:cubicBezTo>
                    <a:cubicBezTo>
                      <a:pt x="121" y="224"/>
                      <a:pt x="121" y="190"/>
                      <a:pt x="104" y="156"/>
                    </a:cubicBezTo>
                    <a:cubicBezTo>
                      <a:pt x="87" y="121"/>
                      <a:pt x="78" y="87"/>
                      <a:pt x="70" y="61"/>
                    </a:cubicBezTo>
                    <a:cubicBezTo>
                      <a:pt x="35" y="1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51"/>
              <p:cNvSpPr/>
              <p:nvPr/>
            </p:nvSpPr>
            <p:spPr>
              <a:xfrm>
                <a:off x="3223200" y="2590050"/>
                <a:ext cx="3875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448" extrusionOk="0">
                    <a:moveTo>
                      <a:pt x="0" y="0"/>
                    </a:moveTo>
                    <a:cubicBezTo>
                      <a:pt x="0" y="0"/>
                      <a:pt x="26" y="17"/>
                      <a:pt x="43" y="60"/>
                    </a:cubicBezTo>
                    <a:lnTo>
                      <a:pt x="77" y="129"/>
                    </a:lnTo>
                    <a:cubicBezTo>
                      <a:pt x="86" y="146"/>
                      <a:pt x="86" y="181"/>
                      <a:pt x="86" y="215"/>
                    </a:cubicBezTo>
                    <a:lnTo>
                      <a:pt x="86" y="301"/>
                    </a:lnTo>
                    <a:cubicBezTo>
                      <a:pt x="86" y="327"/>
                      <a:pt x="86" y="352"/>
                      <a:pt x="77" y="378"/>
                    </a:cubicBezTo>
                    <a:cubicBezTo>
                      <a:pt x="69" y="421"/>
                      <a:pt x="69" y="447"/>
                      <a:pt x="69" y="447"/>
                    </a:cubicBezTo>
                    <a:cubicBezTo>
                      <a:pt x="69" y="447"/>
                      <a:pt x="86" y="430"/>
                      <a:pt x="112" y="387"/>
                    </a:cubicBezTo>
                    <a:cubicBezTo>
                      <a:pt x="120" y="361"/>
                      <a:pt x="129" y="335"/>
                      <a:pt x="138" y="309"/>
                    </a:cubicBezTo>
                    <a:cubicBezTo>
                      <a:pt x="155" y="275"/>
                      <a:pt x="155" y="249"/>
                      <a:pt x="155" y="215"/>
                    </a:cubicBezTo>
                    <a:cubicBezTo>
                      <a:pt x="155" y="181"/>
                      <a:pt x="138" y="146"/>
                      <a:pt x="120" y="120"/>
                    </a:cubicBezTo>
                    <a:cubicBezTo>
                      <a:pt x="103" y="86"/>
                      <a:pt x="77" y="52"/>
                      <a:pt x="69" y="43"/>
                    </a:cubicBezTo>
                    <a:cubicBezTo>
                      <a:pt x="35" y="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51"/>
              <p:cNvSpPr/>
              <p:nvPr/>
            </p:nvSpPr>
            <p:spPr>
              <a:xfrm>
                <a:off x="3241875" y="2579725"/>
                <a:ext cx="34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414" extrusionOk="0">
                    <a:moveTo>
                      <a:pt x="1" y="0"/>
                    </a:moveTo>
                    <a:cubicBezTo>
                      <a:pt x="1" y="0"/>
                      <a:pt x="10" y="26"/>
                      <a:pt x="18" y="69"/>
                    </a:cubicBezTo>
                    <a:cubicBezTo>
                      <a:pt x="27" y="86"/>
                      <a:pt x="27" y="112"/>
                      <a:pt x="44" y="129"/>
                    </a:cubicBezTo>
                    <a:cubicBezTo>
                      <a:pt x="53" y="155"/>
                      <a:pt x="53" y="172"/>
                      <a:pt x="61" y="207"/>
                    </a:cubicBezTo>
                    <a:cubicBezTo>
                      <a:pt x="70" y="232"/>
                      <a:pt x="70" y="258"/>
                      <a:pt x="70" y="284"/>
                    </a:cubicBezTo>
                    <a:cubicBezTo>
                      <a:pt x="70" y="301"/>
                      <a:pt x="87" y="327"/>
                      <a:pt x="87" y="344"/>
                    </a:cubicBezTo>
                    <a:cubicBezTo>
                      <a:pt x="87" y="387"/>
                      <a:pt x="96" y="413"/>
                      <a:pt x="96" y="413"/>
                    </a:cubicBezTo>
                    <a:lnTo>
                      <a:pt x="130" y="344"/>
                    </a:lnTo>
                    <a:cubicBezTo>
                      <a:pt x="130" y="327"/>
                      <a:pt x="139" y="301"/>
                      <a:pt x="139" y="275"/>
                    </a:cubicBezTo>
                    <a:cubicBezTo>
                      <a:pt x="139" y="250"/>
                      <a:pt x="139" y="215"/>
                      <a:pt x="130" y="190"/>
                    </a:cubicBezTo>
                    <a:cubicBezTo>
                      <a:pt x="113" y="164"/>
                      <a:pt x="104" y="129"/>
                      <a:pt x="96" y="112"/>
                    </a:cubicBezTo>
                    <a:cubicBezTo>
                      <a:pt x="87" y="86"/>
                      <a:pt x="61" y="69"/>
                      <a:pt x="53" y="43"/>
                    </a:cubicBezTo>
                    <a:cubicBezTo>
                      <a:pt x="18" y="1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51"/>
              <p:cNvSpPr/>
              <p:nvPr/>
            </p:nvSpPr>
            <p:spPr>
              <a:xfrm>
                <a:off x="2004250" y="1959500"/>
                <a:ext cx="1284300" cy="962800"/>
              </a:xfrm>
              <a:custGeom>
                <a:avLst/>
                <a:gdLst/>
                <a:ahLst/>
                <a:cxnLst/>
                <a:rect l="l" t="t" r="r" b="b"/>
                <a:pathLst>
                  <a:path w="51372" h="38512" extrusionOk="0">
                    <a:moveTo>
                      <a:pt x="27336" y="534"/>
                    </a:moveTo>
                    <a:lnTo>
                      <a:pt x="27336" y="1359"/>
                    </a:lnTo>
                    <a:lnTo>
                      <a:pt x="27164" y="1359"/>
                    </a:lnTo>
                    <a:cubicBezTo>
                      <a:pt x="27139" y="1084"/>
                      <a:pt x="27130" y="809"/>
                      <a:pt x="27096" y="534"/>
                    </a:cubicBezTo>
                    <a:close/>
                    <a:moveTo>
                      <a:pt x="36973" y="1342"/>
                    </a:moveTo>
                    <a:lnTo>
                      <a:pt x="36973" y="2090"/>
                    </a:lnTo>
                    <a:lnTo>
                      <a:pt x="36749" y="2090"/>
                    </a:lnTo>
                    <a:lnTo>
                      <a:pt x="36680" y="1342"/>
                    </a:lnTo>
                    <a:close/>
                    <a:moveTo>
                      <a:pt x="28566" y="2743"/>
                    </a:moveTo>
                    <a:lnTo>
                      <a:pt x="28566" y="2760"/>
                    </a:lnTo>
                    <a:cubicBezTo>
                      <a:pt x="28566" y="2794"/>
                      <a:pt x="28557" y="2837"/>
                      <a:pt x="28548" y="2880"/>
                    </a:cubicBezTo>
                    <a:cubicBezTo>
                      <a:pt x="28540" y="2923"/>
                      <a:pt x="28540" y="2966"/>
                      <a:pt x="28523" y="3018"/>
                    </a:cubicBezTo>
                    <a:cubicBezTo>
                      <a:pt x="28514" y="3061"/>
                      <a:pt x="28505" y="3113"/>
                      <a:pt x="28505" y="3156"/>
                    </a:cubicBezTo>
                    <a:cubicBezTo>
                      <a:pt x="28497" y="3199"/>
                      <a:pt x="28480" y="3241"/>
                      <a:pt x="28471" y="3276"/>
                    </a:cubicBezTo>
                    <a:cubicBezTo>
                      <a:pt x="28454" y="3345"/>
                      <a:pt x="28420" y="3370"/>
                      <a:pt x="28420" y="3370"/>
                    </a:cubicBezTo>
                    <a:cubicBezTo>
                      <a:pt x="28420" y="3370"/>
                      <a:pt x="28428" y="3370"/>
                      <a:pt x="28454" y="3362"/>
                    </a:cubicBezTo>
                    <a:cubicBezTo>
                      <a:pt x="28471" y="3353"/>
                      <a:pt x="28497" y="3327"/>
                      <a:pt x="28505" y="3302"/>
                    </a:cubicBezTo>
                    <a:cubicBezTo>
                      <a:pt x="28523" y="3267"/>
                      <a:pt x="28540" y="3224"/>
                      <a:pt x="28548" y="3181"/>
                    </a:cubicBezTo>
                    <a:cubicBezTo>
                      <a:pt x="28557" y="3138"/>
                      <a:pt x="28566" y="3095"/>
                      <a:pt x="28583" y="3044"/>
                    </a:cubicBezTo>
                    <a:cubicBezTo>
                      <a:pt x="28585" y="3033"/>
                      <a:pt x="28587" y="3022"/>
                      <a:pt x="28589" y="3010"/>
                    </a:cubicBezTo>
                    <a:lnTo>
                      <a:pt x="28589" y="3010"/>
                    </a:lnTo>
                    <a:cubicBezTo>
                      <a:pt x="28569" y="3374"/>
                      <a:pt x="28465" y="3456"/>
                      <a:pt x="28377" y="3456"/>
                    </a:cubicBezTo>
                    <a:cubicBezTo>
                      <a:pt x="28299" y="3456"/>
                      <a:pt x="28222" y="3396"/>
                      <a:pt x="28222" y="3396"/>
                    </a:cubicBezTo>
                    <a:cubicBezTo>
                      <a:pt x="28153" y="3749"/>
                      <a:pt x="28024" y="3843"/>
                      <a:pt x="27904" y="3843"/>
                    </a:cubicBezTo>
                    <a:cubicBezTo>
                      <a:pt x="27749" y="3843"/>
                      <a:pt x="27620" y="3688"/>
                      <a:pt x="27620" y="3688"/>
                    </a:cubicBezTo>
                    <a:cubicBezTo>
                      <a:pt x="27517" y="4273"/>
                      <a:pt x="27139" y="4359"/>
                      <a:pt x="26932" y="4359"/>
                    </a:cubicBezTo>
                    <a:cubicBezTo>
                      <a:pt x="26864" y="4359"/>
                      <a:pt x="26803" y="4350"/>
                      <a:pt x="26803" y="4350"/>
                    </a:cubicBezTo>
                    <a:cubicBezTo>
                      <a:pt x="26675" y="4660"/>
                      <a:pt x="26528" y="4737"/>
                      <a:pt x="26399" y="4737"/>
                    </a:cubicBezTo>
                    <a:cubicBezTo>
                      <a:pt x="26245" y="4737"/>
                      <a:pt x="26142" y="4634"/>
                      <a:pt x="26142" y="4634"/>
                    </a:cubicBezTo>
                    <a:cubicBezTo>
                      <a:pt x="26013" y="4789"/>
                      <a:pt x="25901" y="4849"/>
                      <a:pt x="25806" y="4849"/>
                    </a:cubicBezTo>
                    <a:cubicBezTo>
                      <a:pt x="25669" y="4849"/>
                      <a:pt x="25583" y="4729"/>
                      <a:pt x="25583" y="4729"/>
                    </a:cubicBezTo>
                    <a:cubicBezTo>
                      <a:pt x="25462" y="4926"/>
                      <a:pt x="25359" y="5012"/>
                      <a:pt x="25256" y="5012"/>
                    </a:cubicBezTo>
                    <a:cubicBezTo>
                      <a:pt x="25144" y="5012"/>
                      <a:pt x="25033" y="4883"/>
                      <a:pt x="24972" y="4772"/>
                    </a:cubicBezTo>
                    <a:lnTo>
                      <a:pt x="24972" y="4772"/>
                    </a:lnTo>
                    <a:cubicBezTo>
                      <a:pt x="24990" y="4797"/>
                      <a:pt x="25015" y="4815"/>
                      <a:pt x="25033" y="4823"/>
                    </a:cubicBezTo>
                    <a:cubicBezTo>
                      <a:pt x="25058" y="4840"/>
                      <a:pt x="25084" y="4858"/>
                      <a:pt x="25110" y="4866"/>
                    </a:cubicBezTo>
                    <a:cubicBezTo>
                      <a:pt x="25153" y="4892"/>
                      <a:pt x="25187" y="4892"/>
                      <a:pt x="25187" y="4892"/>
                    </a:cubicBezTo>
                    <a:cubicBezTo>
                      <a:pt x="25187" y="4892"/>
                      <a:pt x="25162" y="4866"/>
                      <a:pt x="25119" y="4849"/>
                    </a:cubicBezTo>
                    <a:cubicBezTo>
                      <a:pt x="25101" y="4840"/>
                      <a:pt x="25076" y="4815"/>
                      <a:pt x="25067" y="4797"/>
                    </a:cubicBezTo>
                    <a:lnTo>
                      <a:pt x="25007" y="4729"/>
                    </a:lnTo>
                    <a:cubicBezTo>
                      <a:pt x="24981" y="4703"/>
                      <a:pt x="24964" y="4686"/>
                      <a:pt x="24947" y="4668"/>
                    </a:cubicBezTo>
                    <a:cubicBezTo>
                      <a:pt x="24929" y="4643"/>
                      <a:pt x="24921" y="4625"/>
                      <a:pt x="24904" y="4600"/>
                    </a:cubicBezTo>
                    <a:cubicBezTo>
                      <a:pt x="24904" y="4600"/>
                      <a:pt x="24904" y="4591"/>
                      <a:pt x="24895" y="4591"/>
                    </a:cubicBezTo>
                    <a:lnTo>
                      <a:pt x="25445" y="4307"/>
                    </a:lnTo>
                    <a:cubicBezTo>
                      <a:pt x="25462" y="4419"/>
                      <a:pt x="25488" y="4522"/>
                      <a:pt x="25531" y="4617"/>
                    </a:cubicBezTo>
                    <a:cubicBezTo>
                      <a:pt x="25514" y="4505"/>
                      <a:pt x="25514" y="4376"/>
                      <a:pt x="25540" y="4256"/>
                    </a:cubicBezTo>
                    <a:lnTo>
                      <a:pt x="25901" y="4075"/>
                    </a:lnTo>
                    <a:cubicBezTo>
                      <a:pt x="25927" y="4247"/>
                      <a:pt x="26004" y="4419"/>
                      <a:pt x="26107" y="4548"/>
                    </a:cubicBezTo>
                    <a:cubicBezTo>
                      <a:pt x="26021" y="4385"/>
                      <a:pt x="25987" y="4187"/>
                      <a:pt x="26013" y="4015"/>
                    </a:cubicBezTo>
                    <a:lnTo>
                      <a:pt x="26451" y="3792"/>
                    </a:lnTo>
                    <a:cubicBezTo>
                      <a:pt x="26485" y="3989"/>
                      <a:pt x="26580" y="4170"/>
                      <a:pt x="26726" y="4290"/>
                    </a:cubicBezTo>
                    <a:cubicBezTo>
                      <a:pt x="26589" y="4127"/>
                      <a:pt x="26537" y="3921"/>
                      <a:pt x="26563" y="3740"/>
                    </a:cubicBezTo>
                    <a:lnTo>
                      <a:pt x="27431" y="3302"/>
                    </a:lnTo>
                    <a:cubicBezTo>
                      <a:pt x="27465" y="3396"/>
                      <a:pt x="27517" y="3491"/>
                      <a:pt x="27569" y="3577"/>
                    </a:cubicBezTo>
                    <a:cubicBezTo>
                      <a:pt x="27543" y="3474"/>
                      <a:pt x="27526" y="3353"/>
                      <a:pt x="27526" y="3241"/>
                    </a:cubicBezTo>
                    <a:lnTo>
                      <a:pt x="27543" y="3241"/>
                    </a:lnTo>
                    <a:lnTo>
                      <a:pt x="27543" y="3259"/>
                    </a:lnTo>
                    <a:cubicBezTo>
                      <a:pt x="27543" y="3276"/>
                      <a:pt x="27543" y="3302"/>
                      <a:pt x="27551" y="3327"/>
                    </a:cubicBezTo>
                    <a:cubicBezTo>
                      <a:pt x="27560" y="3353"/>
                      <a:pt x="27560" y="3388"/>
                      <a:pt x="27569" y="3413"/>
                    </a:cubicBezTo>
                    <a:cubicBezTo>
                      <a:pt x="27586" y="3448"/>
                      <a:pt x="27594" y="3474"/>
                      <a:pt x="27603" y="3491"/>
                    </a:cubicBezTo>
                    <a:cubicBezTo>
                      <a:pt x="27611" y="3517"/>
                      <a:pt x="27637" y="3534"/>
                      <a:pt x="27646" y="3560"/>
                    </a:cubicBezTo>
                    <a:lnTo>
                      <a:pt x="27697" y="3611"/>
                    </a:lnTo>
                    <a:lnTo>
                      <a:pt x="27680" y="3542"/>
                    </a:lnTo>
                    <a:cubicBezTo>
                      <a:pt x="27663" y="3525"/>
                      <a:pt x="27654" y="3499"/>
                      <a:pt x="27654" y="3482"/>
                    </a:cubicBezTo>
                    <a:cubicBezTo>
                      <a:pt x="27646" y="3456"/>
                      <a:pt x="27637" y="3431"/>
                      <a:pt x="27620" y="3405"/>
                    </a:cubicBezTo>
                    <a:cubicBezTo>
                      <a:pt x="27611" y="3388"/>
                      <a:pt x="27603" y="3353"/>
                      <a:pt x="27594" y="3327"/>
                    </a:cubicBezTo>
                    <a:cubicBezTo>
                      <a:pt x="27586" y="3310"/>
                      <a:pt x="27569" y="3284"/>
                      <a:pt x="27569" y="3267"/>
                    </a:cubicBezTo>
                    <a:cubicBezTo>
                      <a:pt x="27569" y="3267"/>
                      <a:pt x="27569" y="3259"/>
                      <a:pt x="27560" y="3259"/>
                    </a:cubicBezTo>
                    <a:lnTo>
                      <a:pt x="28024" y="3018"/>
                    </a:lnTo>
                    <a:cubicBezTo>
                      <a:pt x="28050" y="3138"/>
                      <a:pt x="28110" y="3241"/>
                      <a:pt x="28170" y="3345"/>
                    </a:cubicBezTo>
                    <a:cubicBezTo>
                      <a:pt x="28136" y="3242"/>
                      <a:pt x="28127" y="3156"/>
                      <a:pt x="28127" y="3061"/>
                    </a:cubicBezTo>
                    <a:lnTo>
                      <a:pt x="28127" y="3061"/>
                    </a:lnTo>
                    <a:cubicBezTo>
                      <a:pt x="28127" y="3087"/>
                      <a:pt x="28136" y="3095"/>
                      <a:pt x="28136" y="3113"/>
                    </a:cubicBezTo>
                    <a:cubicBezTo>
                      <a:pt x="28153" y="3138"/>
                      <a:pt x="28153" y="3156"/>
                      <a:pt x="28162" y="3173"/>
                    </a:cubicBezTo>
                    <a:cubicBezTo>
                      <a:pt x="28187" y="3199"/>
                      <a:pt x="28196" y="3224"/>
                      <a:pt x="28196" y="3224"/>
                    </a:cubicBezTo>
                    <a:lnTo>
                      <a:pt x="28196" y="3156"/>
                    </a:lnTo>
                    <a:lnTo>
                      <a:pt x="28196" y="3095"/>
                    </a:lnTo>
                    <a:cubicBezTo>
                      <a:pt x="28196" y="3070"/>
                      <a:pt x="28179" y="3052"/>
                      <a:pt x="28179" y="3027"/>
                    </a:cubicBezTo>
                    <a:cubicBezTo>
                      <a:pt x="28179" y="3009"/>
                      <a:pt x="28170" y="2984"/>
                      <a:pt x="28170" y="2966"/>
                    </a:cubicBezTo>
                    <a:lnTo>
                      <a:pt x="28170" y="2941"/>
                    </a:lnTo>
                    <a:lnTo>
                      <a:pt x="28566" y="2743"/>
                    </a:lnTo>
                    <a:close/>
                    <a:moveTo>
                      <a:pt x="38254" y="3267"/>
                    </a:moveTo>
                    <a:lnTo>
                      <a:pt x="38254" y="3284"/>
                    </a:lnTo>
                    <a:cubicBezTo>
                      <a:pt x="38254" y="3319"/>
                      <a:pt x="38236" y="3362"/>
                      <a:pt x="38228" y="3405"/>
                    </a:cubicBezTo>
                    <a:cubicBezTo>
                      <a:pt x="38219" y="3448"/>
                      <a:pt x="38219" y="3491"/>
                      <a:pt x="38211" y="3534"/>
                    </a:cubicBezTo>
                    <a:cubicBezTo>
                      <a:pt x="38193" y="3577"/>
                      <a:pt x="38193" y="3620"/>
                      <a:pt x="38185" y="3663"/>
                    </a:cubicBezTo>
                    <a:cubicBezTo>
                      <a:pt x="38176" y="3706"/>
                      <a:pt x="38176" y="3740"/>
                      <a:pt x="38168" y="3774"/>
                    </a:cubicBezTo>
                    <a:cubicBezTo>
                      <a:pt x="38150" y="3835"/>
                      <a:pt x="38107" y="3869"/>
                      <a:pt x="38107" y="3869"/>
                    </a:cubicBezTo>
                    <a:cubicBezTo>
                      <a:pt x="38107" y="3869"/>
                      <a:pt x="38125" y="3869"/>
                      <a:pt x="38142" y="3860"/>
                    </a:cubicBezTo>
                    <a:cubicBezTo>
                      <a:pt x="38168" y="3843"/>
                      <a:pt x="38185" y="3826"/>
                      <a:pt x="38193" y="3792"/>
                    </a:cubicBezTo>
                    <a:cubicBezTo>
                      <a:pt x="38219" y="3766"/>
                      <a:pt x="38228" y="3714"/>
                      <a:pt x="38236" y="3688"/>
                    </a:cubicBezTo>
                    <a:lnTo>
                      <a:pt x="38271" y="3560"/>
                    </a:lnTo>
                    <a:cubicBezTo>
                      <a:pt x="38271" y="3529"/>
                      <a:pt x="38278" y="3505"/>
                      <a:pt x="38279" y="3488"/>
                    </a:cubicBezTo>
                    <a:lnTo>
                      <a:pt x="38279" y="3488"/>
                    </a:lnTo>
                    <a:cubicBezTo>
                      <a:pt x="38261" y="3870"/>
                      <a:pt x="38167" y="3964"/>
                      <a:pt x="38082" y="3964"/>
                    </a:cubicBezTo>
                    <a:cubicBezTo>
                      <a:pt x="38004" y="3964"/>
                      <a:pt x="37936" y="3903"/>
                      <a:pt x="37936" y="3903"/>
                    </a:cubicBezTo>
                    <a:cubicBezTo>
                      <a:pt x="37867" y="4230"/>
                      <a:pt x="37746" y="4333"/>
                      <a:pt x="37626" y="4333"/>
                    </a:cubicBezTo>
                    <a:cubicBezTo>
                      <a:pt x="37489" y="4333"/>
                      <a:pt x="37360" y="4178"/>
                      <a:pt x="37360" y="4178"/>
                    </a:cubicBezTo>
                    <a:cubicBezTo>
                      <a:pt x="37248" y="4746"/>
                      <a:pt x="36895" y="4823"/>
                      <a:pt x="36706" y="4823"/>
                    </a:cubicBezTo>
                    <a:cubicBezTo>
                      <a:pt x="36629" y="4823"/>
                      <a:pt x="36586" y="4815"/>
                      <a:pt x="36586" y="4815"/>
                    </a:cubicBezTo>
                    <a:cubicBezTo>
                      <a:pt x="36466" y="5107"/>
                      <a:pt x="36319" y="5193"/>
                      <a:pt x="36199" y="5193"/>
                    </a:cubicBezTo>
                    <a:cubicBezTo>
                      <a:pt x="36062" y="5193"/>
                      <a:pt x="35950" y="5081"/>
                      <a:pt x="35950" y="5081"/>
                    </a:cubicBezTo>
                    <a:cubicBezTo>
                      <a:pt x="35829" y="5244"/>
                      <a:pt x="35726" y="5287"/>
                      <a:pt x="35640" y="5287"/>
                    </a:cubicBezTo>
                    <a:cubicBezTo>
                      <a:pt x="35511" y="5287"/>
                      <a:pt x="35425" y="5167"/>
                      <a:pt x="35425" y="5167"/>
                    </a:cubicBezTo>
                    <a:cubicBezTo>
                      <a:pt x="35331" y="5391"/>
                      <a:pt x="35219" y="5476"/>
                      <a:pt x="35133" y="5476"/>
                    </a:cubicBezTo>
                    <a:cubicBezTo>
                      <a:pt x="35021" y="5442"/>
                      <a:pt x="34918" y="5322"/>
                      <a:pt x="34858" y="5210"/>
                    </a:cubicBezTo>
                    <a:lnTo>
                      <a:pt x="34858" y="5210"/>
                    </a:lnTo>
                    <a:cubicBezTo>
                      <a:pt x="34875" y="5236"/>
                      <a:pt x="34901" y="5244"/>
                      <a:pt x="34910" y="5270"/>
                    </a:cubicBezTo>
                    <a:cubicBezTo>
                      <a:pt x="34935" y="5279"/>
                      <a:pt x="34961" y="5296"/>
                      <a:pt x="34987" y="5296"/>
                    </a:cubicBezTo>
                    <a:cubicBezTo>
                      <a:pt x="35030" y="5313"/>
                      <a:pt x="35064" y="5322"/>
                      <a:pt x="35064" y="5322"/>
                    </a:cubicBezTo>
                    <a:cubicBezTo>
                      <a:pt x="35064" y="5322"/>
                      <a:pt x="35039" y="5296"/>
                      <a:pt x="35004" y="5279"/>
                    </a:cubicBezTo>
                    <a:cubicBezTo>
                      <a:pt x="34987" y="5270"/>
                      <a:pt x="34978" y="5244"/>
                      <a:pt x="34953" y="5236"/>
                    </a:cubicBezTo>
                    <a:cubicBezTo>
                      <a:pt x="34935" y="5210"/>
                      <a:pt x="34910" y="5201"/>
                      <a:pt x="34901" y="5184"/>
                    </a:cubicBezTo>
                    <a:cubicBezTo>
                      <a:pt x="34875" y="5158"/>
                      <a:pt x="34858" y="5141"/>
                      <a:pt x="34849" y="5115"/>
                    </a:cubicBezTo>
                    <a:cubicBezTo>
                      <a:pt x="34824" y="5098"/>
                      <a:pt x="34815" y="5072"/>
                      <a:pt x="34807" y="5064"/>
                    </a:cubicBezTo>
                    <a:cubicBezTo>
                      <a:pt x="34807" y="5064"/>
                      <a:pt x="34807" y="5055"/>
                      <a:pt x="34789" y="5055"/>
                    </a:cubicBezTo>
                    <a:lnTo>
                      <a:pt x="35305" y="4780"/>
                    </a:lnTo>
                    <a:cubicBezTo>
                      <a:pt x="35331" y="4892"/>
                      <a:pt x="35348" y="4987"/>
                      <a:pt x="35391" y="5072"/>
                    </a:cubicBezTo>
                    <a:cubicBezTo>
                      <a:pt x="35382" y="4952"/>
                      <a:pt x="35382" y="4840"/>
                      <a:pt x="35408" y="4729"/>
                    </a:cubicBezTo>
                    <a:lnTo>
                      <a:pt x="35752" y="4557"/>
                    </a:lnTo>
                    <a:cubicBezTo>
                      <a:pt x="35769" y="4729"/>
                      <a:pt x="35847" y="4883"/>
                      <a:pt x="35950" y="4995"/>
                    </a:cubicBezTo>
                    <a:cubicBezTo>
                      <a:pt x="35864" y="4840"/>
                      <a:pt x="35838" y="4668"/>
                      <a:pt x="35855" y="4505"/>
                    </a:cubicBezTo>
                    <a:lnTo>
                      <a:pt x="36268" y="4290"/>
                    </a:lnTo>
                    <a:cubicBezTo>
                      <a:pt x="36294" y="4471"/>
                      <a:pt x="36397" y="4643"/>
                      <a:pt x="36526" y="4746"/>
                    </a:cubicBezTo>
                    <a:cubicBezTo>
                      <a:pt x="36405" y="4600"/>
                      <a:pt x="36354" y="4402"/>
                      <a:pt x="36371" y="4221"/>
                    </a:cubicBezTo>
                    <a:lnTo>
                      <a:pt x="37188" y="3809"/>
                    </a:lnTo>
                    <a:cubicBezTo>
                      <a:pt x="37222" y="3903"/>
                      <a:pt x="37265" y="3989"/>
                      <a:pt x="37317" y="4075"/>
                    </a:cubicBezTo>
                    <a:cubicBezTo>
                      <a:pt x="37302" y="3983"/>
                      <a:pt x="37282" y="3897"/>
                      <a:pt x="37276" y="3807"/>
                    </a:cubicBezTo>
                    <a:lnTo>
                      <a:pt x="37276" y="3807"/>
                    </a:lnTo>
                    <a:cubicBezTo>
                      <a:pt x="37277" y="3816"/>
                      <a:pt x="37279" y="3825"/>
                      <a:pt x="37282" y="3835"/>
                    </a:cubicBezTo>
                    <a:cubicBezTo>
                      <a:pt x="37299" y="3860"/>
                      <a:pt x="37299" y="3895"/>
                      <a:pt x="37308" y="3912"/>
                    </a:cubicBezTo>
                    <a:cubicBezTo>
                      <a:pt x="37317" y="3938"/>
                      <a:pt x="37325" y="3964"/>
                      <a:pt x="37342" y="3989"/>
                    </a:cubicBezTo>
                    <a:cubicBezTo>
                      <a:pt x="37351" y="4007"/>
                      <a:pt x="37368" y="4032"/>
                      <a:pt x="37385" y="4041"/>
                    </a:cubicBezTo>
                    <a:lnTo>
                      <a:pt x="37437" y="4093"/>
                    </a:lnTo>
                    <a:lnTo>
                      <a:pt x="37437" y="4093"/>
                    </a:lnTo>
                    <a:lnTo>
                      <a:pt x="37411" y="4032"/>
                    </a:lnTo>
                    <a:cubicBezTo>
                      <a:pt x="37403" y="4007"/>
                      <a:pt x="37403" y="3989"/>
                      <a:pt x="37394" y="3964"/>
                    </a:cubicBezTo>
                    <a:cubicBezTo>
                      <a:pt x="37385" y="3946"/>
                      <a:pt x="37368" y="3921"/>
                      <a:pt x="37368" y="3895"/>
                    </a:cubicBezTo>
                    <a:cubicBezTo>
                      <a:pt x="37360" y="3869"/>
                      <a:pt x="37351" y="3835"/>
                      <a:pt x="37342" y="3817"/>
                    </a:cubicBezTo>
                    <a:cubicBezTo>
                      <a:pt x="37325" y="3792"/>
                      <a:pt x="37317" y="3774"/>
                      <a:pt x="37317" y="3749"/>
                    </a:cubicBezTo>
                    <a:cubicBezTo>
                      <a:pt x="37317" y="3749"/>
                      <a:pt x="37317" y="3740"/>
                      <a:pt x="37308" y="3740"/>
                    </a:cubicBezTo>
                    <a:lnTo>
                      <a:pt x="37738" y="3517"/>
                    </a:lnTo>
                    <a:cubicBezTo>
                      <a:pt x="37772" y="3620"/>
                      <a:pt x="37824" y="3731"/>
                      <a:pt x="37875" y="3826"/>
                    </a:cubicBezTo>
                    <a:cubicBezTo>
                      <a:pt x="37852" y="3749"/>
                      <a:pt x="37843" y="3678"/>
                      <a:pt x="37835" y="3602"/>
                    </a:cubicBezTo>
                    <a:lnTo>
                      <a:pt x="37835" y="3602"/>
                    </a:lnTo>
                    <a:cubicBezTo>
                      <a:pt x="37836" y="3605"/>
                      <a:pt x="37838" y="3608"/>
                      <a:pt x="37841" y="3611"/>
                    </a:cubicBezTo>
                    <a:cubicBezTo>
                      <a:pt x="37858" y="3628"/>
                      <a:pt x="37858" y="3654"/>
                      <a:pt x="37867" y="3663"/>
                    </a:cubicBezTo>
                    <a:cubicBezTo>
                      <a:pt x="37884" y="3697"/>
                      <a:pt x="37901" y="3714"/>
                      <a:pt x="37901" y="3714"/>
                    </a:cubicBezTo>
                    <a:lnTo>
                      <a:pt x="37901" y="3663"/>
                    </a:lnTo>
                    <a:lnTo>
                      <a:pt x="37901" y="3611"/>
                    </a:lnTo>
                    <a:cubicBezTo>
                      <a:pt x="37901" y="3585"/>
                      <a:pt x="37901" y="3568"/>
                      <a:pt x="37884" y="3542"/>
                    </a:cubicBezTo>
                    <a:cubicBezTo>
                      <a:pt x="37884" y="3525"/>
                      <a:pt x="37875" y="3499"/>
                      <a:pt x="37875" y="3482"/>
                    </a:cubicBezTo>
                    <a:lnTo>
                      <a:pt x="37875" y="3456"/>
                    </a:lnTo>
                    <a:lnTo>
                      <a:pt x="38254" y="3267"/>
                    </a:lnTo>
                    <a:close/>
                    <a:moveTo>
                      <a:pt x="26133" y="4754"/>
                    </a:moveTo>
                    <a:cubicBezTo>
                      <a:pt x="26185" y="4780"/>
                      <a:pt x="26253" y="4806"/>
                      <a:pt x="26339" y="4815"/>
                    </a:cubicBezTo>
                    <a:lnTo>
                      <a:pt x="26167" y="5631"/>
                    </a:lnTo>
                    <a:cubicBezTo>
                      <a:pt x="25892" y="5399"/>
                      <a:pt x="25669" y="5193"/>
                      <a:pt x="25488" y="5029"/>
                    </a:cubicBezTo>
                    <a:cubicBezTo>
                      <a:pt x="25540" y="4978"/>
                      <a:pt x="25574" y="4926"/>
                      <a:pt x="25609" y="4866"/>
                    </a:cubicBezTo>
                    <a:cubicBezTo>
                      <a:pt x="25660" y="4901"/>
                      <a:pt x="25712" y="4926"/>
                      <a:pt x="25789" y="4926"/>
                    </a:cubicBezTo>
                    <a:cubicBezTo>
                      <a:pt x="25909" y="4926"/>
                      <a:pt x="26021" y="4866"/>
                      <a:pt x="26133" y="4754"/>
                    </a:cubicBezTo>
                    <a:close/>
                    <a:moveTo>
                      <a:pt x="26752" y="4608"/>
                    </a:moveTo>
                    <a:lnTo>
                      <a:pt x="26726" y="6087"/>
                    </a:lnTo>
                    <a:cubicBezTo>
                      <a:pt x="26571" y="5966"/>
                      <a:pt x="26434" y="5846"/>
                      <a:pt x="26305" y="5743"/>
                    </a:cubicBezTo>
                    <a:lnTo>
                      <a:pt x="26494" y="4806"/>
                    </a:lnTo>
                    <a:cubicBezTo>
                      <a:pt x="26580" y="4780"/>
                      <a:pt x="26666" y="4720"/>
                      <a:pt x="26752" y="4608"/>
                    </a:cubicBezTo>
                    <a:close/>
                    <a:moveTo>
                      <a:pt x="35967" y="5201"/>
                    </a:moveTo>
                    <a:cubicBezTo>
                      <a:pt x="36019" y="5236"/>
                      <a:pt x="36105" y="5270"/>
                      <a:pt x="36190" y="5270"/>
                    </a:cubicBezTo>
                    <a:cubicBezTo>
                      <a:pt x="36233" y="5270"/>
                      <a:pt x="36285" y="5253"/>
                      <a:pt x="36328" y="5236"/>
                    </a:cubicBezTo>
                    <a:lnTo>
                      <a:pt x="36328" y="5236"/>
                    </a:lnTo>
                    <a:lnTo>
                      <a:pt x="36113" y="6482"/>
                    </a:lnTo>
                    <a:cubicBezTo>
                      <a:pt x="35761" y="6104"/>
                      <a:pt x="35477" y="5769"/>
                      <a:pt x="35262" y="5511"/>
                    </a:cubicBezTo>
                    <a:cubicBezTo>
                      <a:pt x="35365" y="5468"/>
                      <a:pt x="35417" y="5399"/>
                      <a:pt x="35460" y="5322"/>
                    </a:cubicBezTo>
                    <a:cubicBezTo>
                      <a:pt x="35503" y="5339"/>
                      <a:pt x="35563" y="5365"/>
                      <a:pt x="35632" y="5365"/>
                    </a:cubicBezTo>
                    <a:cubicBezTo>
                      <a:pt x="35752" y="5365"/>
                      <a:pt x="35855" y="5313"/>
                      <a:pt x="35967" y="5201"/>
                    </a:cubicBezTo>
                    <a:close/>
                    <a:moveTo>
                      <a:pt x="36337" y="6009"/>
                    </a:moveTo>
                    <a:lnTo>
                      <a:pt x="36319" y="6689"/>
                    </a:lnTo>
                    <a:cubicBezTo>
                      <a:pt x="36285" y="6654"/>
                      <a:pt x="36268" y="6620"/>
                      <a:pt x="36233" y="6603"/>
                    </a:cubicBezTo>
                    <a:lnTo>
                      <a:pt x="36337" y="6009"/>
                    </a:lnTo>
                    <a:close/>
                    <a:moveTo>
                      <a:pt x="27345" y="4299"/>
                    </a:moveTo>
                    <a:lnTo>
                      <a:pt x="27861" y="6972"/>
                    </a:lnTo>
                    <a:cubicBezTo>
                      <a:pt x="27740" y="6886"/>
                      <a:pt x="27620" y="6800"/>
                      <a:pt x="27508" y="6706"/>
                    </a:cubicBezTo>
                    <a:cubicBezTo>
                      <a:pt x="27500" y="6611"/>
                      <a:pt x="27422" y="6542"/>
                      <a:pt x="27328" y="6542"/>
                    </a:cubicBezTo>
                    <a:lnTo>
                      <a:pt x="27293" y="6542"/>
                    </a:lnTo>
                    <a:cubicBezTo>
                      <a:pt x="27268" y="6525"/>
                      <a:pt x="27250" y="6517"/>
                      <a:pt x="27216" y="6491"/>
                    </a:cubicBezTo>
                    <a:lnTo>
                      <a:pt x="27216" y="4376"/>
                    </a:lnTo>
                    <a:cubicBezTo>
                      <a:pt x="27259" y="4350"/>
                      <a:pt x="27302" y="4333"/>
                      <a:pt x="27345" y="4299"/>
                    </a:cubicBezTo>
                    <a:close/>
                    <a:moveTo>
                      <a:pt x="36827" y="6302"/>
                    </a:moveTo>
                    <a:lnTo>
                      <a:pt x="36981" y="7350"/>
                    </a:lnTo>
                    <a:cubicBezTo>
                      <a:pt x="36938" y="7307"/>
                      <a:pt x="36878" y="7256"/>
                      <a:pt x="36827" y="7204"/>
                    </a:cubicBezTo>
                    <a:lnTo>
                      <a:pt x="36827" y="6302"/>
                    </a:lnTo>
                    <a:close/>
                    <a:moveTo>
                      <a:pt x="28712" y="2803"/>
                    </a:moveTo>
                    <a:cubicBezTo>
                      <a:pt x="28884" y="3353"/>
                      <a:pt x="29451" y="4926"/>
                      <a:pt x="30835" y="6714"/>
                    </a:cubicBezTo>
                    <a:lnTo>
                      <a:pt x="29047" y="7780"/>
                    </a:lnTo>
                    <a:cubicBezTo>
                      <a:pt x="28686" y="7557"/>
                      <a:pt x="28359" y="7316"/>
                      <a:pt x="28041" y="7101"/>
                    </a:cubicBezTo>
                    <a:lnTo>
                      <a:pt x="27474" y="4178"/>
                    </a:lnTo>
                    <a:cubicBezTo>
                      <a:pt x="27551" y="4093"/>
                      <a:pt x="27611" y="3989"/>
                      <a:pt x="27654" y="3843"/>
                    </a:cubicBezTo>
                    <a:cubicBezTo>
                      <a:pt x="27723" y="3878"/>
                      <a:pt x="27783" y="3912"/>
                      <a:pt x="27869" y="3912"/>
                    </a:cubicBezTo>
                    <a:cubicBezTo>
                      <a:pt x="28058" y="3912"/>
                      <a:pt x="28187" y="3783"/>
                      <a:pt x="28273" y="3517"/>
                    </a:cubicBezTo>
                    <a:cubicBezTo>
                      <a:pt x="28291" y="3525"/>
                      <a:pt x="28325" y="3525"/>
                      <a:pt x="28342" y="3525"/>
                    </a:cubicBezTo>
                    <a:cubicBezTo>
                      <a:pt x="28411" y="3525"/>
                      <a:pt x="28471" y="3491"/>
                      <a:pt x="28531" y="3448"/>
                    </a:cubicBezTo>
                    <a:cubicBezTo>
                      <a:pt x="28626" y="3345"/>
                      <a:pt x="28677" y="3147"/>
                      <a:pt x="28686" y="2812"/>
                    </a:cubicBezTo>
                    <a:lnTo>
                      <a:pt x="28712" y="2803"/>
                    </a:lnTo>
                    <a:close/>
                    <a:moveTo>
                      <a:pt x="28084" y="7307"/>
                    </a:moveTo>
                    <a:lnTo>
                      <a:pt x="28084" y="7307"/>
                    </a:lnTo>
                    <a:cubicBezTo>
                      <a:pt x="28342" y="7488"/>
                      <a:pt x="28609" y="7677"/>
                      <a:pt x="28901" y="7866"/>
                    </a:cubicBezTo>
                    <a:lnTo>
                      <a:pt x="28265" y="8244"/>
                    </a:lnTo>
                    <a:lnTo>
                      <a:pt x="28084" y="7307"/>
                    </a:lnTo>
                    <a:close/>
                    <a:moveTo>
                      <a:pt x="27517" y="6903"/>
                    </a:moveTo>
                    <a:cubicBezTo>
                      <a:pt x="27646" y="6998"/>
                      <a:pt x="27775" y="7093"/>
                      <a:pt x="27912" y="7187"/>
                    </a:cubicBezTo>
                    <a:lnTo>
                      <a:pt x="28144" y="8330"/>
                    </a:lnTo>
                    <a:lnTo>
                      <a:pt x="28050" y="8373"/>
                    </a:lnTo>
                    <a:cubicBezTo>
                      <a:pt x="27921" y="8330"/>
                      <a:pt x="27775" y="8305"/>
                      <a:pt x="27680" y="8287"/>
                    </a:cubicBezTo>
                    <a:cubicBezTo>
                      <a:pt x="27594" y="8279"/>
                      <a:pt x="27517" y="8201"/>
                      <a:pt x="27517" y="8107"/>
                    </a:cubicBezTo>
                    <a:lnTo>
                      <a:pt x="27517" y="6903"/>
                    </a:lnTo>
                    <a:close/>
                    <a:moveTo>
                      <a:pt x="26262" y="5915"/>
                    </a:moveTo>
                    <a:cubicBezTo>
                      <a:pt x="26399" y="6018"/>
                      <a:pt x="26546" y="6147"/>
                      <a:pt x="26709" y="6276"/>
                    </a:cubicBezTo>
                    <a:lnTo>
                      <a:pt x="26700" y="6560"/>
                    </a:lnTo>
                    <a:lnTo>
                      <a:pt x="26537" y="6560"/>
                    </a:lnTo>
                    <a:cubicBezTo>
                      <a:pt x="26442" y="6560"/>
                      <a:pt x="26356" y="6646"/>
                      <a:pt x="26356" y="6740"/>
                    </a:cubicBezTo>
                    <a:lnTo>
                      <a:pt x="26356" y="8116"/>
                    </a:lnTo>
                    <a:cubicBezTo>
                      <a:pt x="26356" y="8201"/>
                      <a:pt x="26288" y="8287"/>
                      <a:pt x="26193" y="8296"/>
                    </a:cubicBezTo>
                    <a:cubicBezTo>
                      <a:pt x="26064" y="8322"/>
                      <a:pt x="25875" y="8348"/>
                      <a:pt x="25729" y="8416"/>
                    </a:cubicBezTo>
                    <a:lnTo>
                      <a:pt x="26262" y="5915"/>
                    </a:lnTo>
                    <a:close/>
                    <a:moveTo>
                      <a:pt x="25823" y="8838"/>
                    </a:moveTo>
                    <a:lnTo>
                      <a:pt x="25823" y="8838"/>
                    </a:lnTo>
                    <a:cubicBezTo>
                      <a:pt x="26038" y="8906"/>
                      <a:pt x="26322" y="8967"/>
                      <a:pt x="26571" y="8984"/>
                    </a:cubicBezTo>
                    <a:lnTo>
                      <a:pt x="26528" y="9276"/>
                    </a:lnTo>
                    <a:lnTo>
                      <a:pt x="26133" y="9508"/>
                    </a:lnTo>
                    <a:lnTo>
                      <a:pt x="25823" y="8838"/>
                    </a:lnTo>
                    <a:close/>
                    <a:moveTo>
                      <a:pt x="28050" y="8838"/>
                    </a:moveTo>
                    <a:lnTo>
                      <a:pt x="27732" y="9551"/>
                    </a:lnTo>
                    <a:lnTo>
                      <a:pt x="27405" y="9113"/>
                    </a:lnTo>
                    <a:lnTo>
                      <a:pt x="27397" y="8975"/>
                    </a:lnTo>
                    <a:cubicBezTo>
                      <a:pt x="27620" y="8941"/>
                      <a:pt x="27869" y="8898"/>
                      <a:pt x="28050" y="8838"/>
                    </a:cubicBezTo>
                    <a:close/>
                    <a:moveTo>
                      <a:pt x="26511" y="9465"/>
                    </a:moveTo>
                    <a:lnTo>
                      <a:pt x="26477" y="9663"/>
                    </a:lnTo>
                    <a:lnTo>
                      <a:pt x="26270" y="9826"/>
                    </a:lnTo>
                    <a:lnTo>
                      <a:pt x="26185" y="9646"/>
                    </a:lnTo>
                    <a:lnTo>
                      <a:pt x="26511" y="9465"/>
                    </a:lnTo>
                    <a:close/>
                    <a:moveTo>
                      <a:pt x="27440" y="9405"/>
                    </a:moveTo>
                    <a:lnTo>
                      <a:pt x="27672" y="9714"/>
                    </a:lnTo>
                    <a:lnTo>
                      <a:pt x="27508" y="10058"/>
                    </a:lnTo>
                    <a:lnTo>
                      <a:pt x="27440" y="9405"/>
                    </a:lnTo>
                    <a:close/>
                    <a:moveTo>
                      <a:pt x="26442" y="9878"/>
                    </a:moveTo>
                    <a:lnTo>
                      <a:pt x="26408" y="10127"/>
                    </a:lnTo>
                    <a:lnTo>
                      <a:pt x="26331" y="9964"/>
                    </a:lnTo>
                    <a:lnTo>
                      <a:pt x="26442" y="9878"/>
                    </a:lnTo>
                    <a:close/>
                    <a:moveTo>
                      <a:pt x="26563" y="10110"/>
                    </a:moveTo>
                    <a:lnTo>
                      <a:pt x="26546" y="10411"/>
                    </a:lnTo>
                    <a:lnTo>
                      <a:pt x="26528" y="10368"/>
                    </a:lnTo>
                    <a:lnTo>
                      <a:pt x="26563" y="10110"/>
                    </a:lnTo>
                    <a:close/>
                    <a:moveTo>
                      <a:pt x="36405" y="3577"/>
                    </a:moveTo>
                    <a:cubicBezTo>
                      <a:pt x="36405" y="3706"/>
                      <a:pt x="36397" y="3835"/>
                      <a:pt x="36397" y="3981"/>
                    </a:cubicBezTo>
                    <a:lnTo>
                      <a:pt x="34695" y="4823"/>
                    </a:lnTo>
                    <a:cubicBezTo>
                      <a:pt x="34609" y="4866"/>
                      <a:pt x="34566" y="4978"/>
                      <a:pt x="34609" y="5064"/>
                    </a:cubicBezTo>
                    <a:cubicBezTo>
                      <a:pt x="34635" y="5098"/>
                      <a:pt x="34652" y="5115"/>
                      <a:pt x="34686" y="5141"/>
                    </a:cubicBezTo>
                    <a:cubicBezTo>
                      <a:pt x="34746" y="5270"/>
                      <a:pt x="34901" y="5545"/>
                      <a:pt x="35125" y="5554"/>
                    </a:cubicBezTo>
                    <a:cubicBezTo>
                      <a:pt x="35348" y="5838"/>
                      <a:pt x="35683" y="6224"/>
                      <a:pt x="36105" y="6663"/>
                    </a:cubicBezTo>
                    <a:lnTo>
                      <a:pt x="35434" y="10540"/>
                    </a:lnTo>
                    <a:cubicBezTo>
                      <a:pt x="33474" y="9371"/>
                      <a:pt x="32064" y="8021"/>
                      <a:pt x="31067" y="6757"/>
                    </a:cubicBezTo>
                    <a:lnTo>
                      <a:pt x="36405" y="3577"/>
                    </a:lnTo>
                    <a:close/>
                    <a:moveTo>
                      <a:pt x="36208" y="6800"/>
                    </a:moveTo>
                    <a:cubicBezTo>
                      <a:pt x="36242" y="6826"/>
                      <a:pt x="36285" y="6860"/>
                      <a:pt x="36319" y="6903"/>
                    </a:cubicBezTo>
                    <a:lnTo>
                      <a:pt x="36268" y="8924"/>
                    </a:lnTo>
                    <a:lnTo>
                      <a:pt x="36122" y="8924"/>
                    </a:lnTo>
                    <a:cubicBezTo>
                      <a:pt x="36027" y="8924"/>
                      <a:pt x="35950" y="8992"/>
                      <a:pt x="35950" y="9096"/>
                    </a:cubicBezTo>
                    <a:lnTo>
                      <a:pt x="35950" y="10385"/>
                    </a:lnTo>
                    <a:cubicBezTo>
                      <a:pt x="35950" y="10471"/>
                      <a:pt x="35890" y="10540"/>
                      <a:pt x="35804" y="10557"/>
                    </a:cubicBezTo>
                    <a:cubicBezTo>
                      <a:pt x="35726" y="10565"/>
                      <a:pt x="35640" y="10574"/>
                      <a:pt x="35554" y="10608"/>
                    </a:cubicBezTo>
                    <a:lnTo>
                      <a:pt x="36208" y="6800"/>
                    </a:lnTo>
                    <a:close/>
                    <a:moveTo>
                      <a:pt x="36835" y="7402"/>
                    </a:moveTo>
                    <a:cubicBezTo>
                      <a:pt x="36895" y="7471"/>
                      <a:pt x="36964" y="7531"/>
                      <a:pt x="37042" y="7600"/>
                    </a:cubicBezTo>
                    <a:lnTo>
                      <a:pt x="37497" y="10608"/>
                    </a:lnTo>
                    <a:cubicBezTo>
                      <a:pt x="37394" y="10574"/>
                      <a:pt x="37274" y="10557"/>
                      <a:pt x="37188" y="10540"/>
                    </a:cubicBezTo>
                    <a:cubicBezTo>
                      <a:pt x="37102" y="10531"/>
                      <a:pt x="37042" y="10454"/>
                      <a:pt x="37042" y="10368"/>
                    </a:cubicBezTo>
                    <a:lnTo>
                      <a:pt x="37042" y="9078"/>
                    </a:lnTo>
                    <a:cubicBezTo>
                      <a:pt x="37042" y="8984"/>
                      <a:pt x="36964" y="8906"/>
                      <a:pt x="36870" y="8906"/>
                    </a:cubicBezTo>
                    <a:lnTo>
                      <a:pt x="36835" y="8906"/>
                    </a:lnTo>
                    <a:lnTo>
                      <a:pt x="36835" y="7402"/>
                    </a:lnTo>
                    <a:close/>
                    <a:moveTo>
                      <a:pt x="30938" y="6835"/>
                    </a:moveTo>
                    <a:cubicBezTo>
                      <a:pt x="31944" y="8107"/>
                      <a:pt x="33362" y="9482"/>
                      <a:pt x="35339" y="10660"/>
                    </a:cubicBezTo>
                    <a:cubicBezTo>
                      <a:pt x="35279" y="10694"/>
                      <a:pt x="35219" y="10729"/>
                      <a:pt x="35193" y="10755"/>
                    </a:cubicBezTo>
                    <a:cubicBezTo>
                      <a:pt x="32838" y="9998"/>
                      <a:pt x="30792" y="8924"/>
                      <a:pt x="29185" y="7875"/>
                    </a:cubicBezTo>
                    <a:lnTo>
                      <a:pt x="30938" y="6835"/>
                    </a:lnTo>
                    <a:close/>
                    <a:moveTo>
                      <a:pt x="44847" y="9517"/>
                    </a:moveTo>
                    <a:lnTo>
                      <a:pt x="45082" y="10772"/>
                    </a:lnTo>
                    <a:lnTo>
                      <a:pt x="45082" y="10772"/>
                    </a:lnTo>
                    <a:cubicBezTo>
                      <a:pt x="45064" y="10719"/>
                      <a:pt x="45009" y="10677"/>
                      <a:pt x="44959" y="10677"/>
                    </a:cubicBezTo>
                    <a:lnTo>
                      <a:pt x="44864" y="10677"/>
                    </a:lnTo>
                    <a:lnTo>
                      <a:pt x="44864" y="10669"/>
                    </a:lnTo>
                    <a:cubicBezTo>
                      <a:pt x="44864" y="10282"/>
                      <a:pt x="44864" y="9904"/>
                      <a:pt x="44847" y="9517"/>
                    </a:cubicBezTo>
                    <a:close/>
                    <a:moveTo>
                      <a:pt x="35658" y="11116"/>
                    </a:moveTo>
                    <a:lnTo>
                      <a:pt x="35658" y="11116"/>
                    </a:lnTo>
                    <a:cubicBezTo>
                      <a:pt x="35778" y="11141"/>
                      <a:pt x="35924" y="11167"/>
                      <a:pt x="36062" y="11184"/>
                    </a:cubicBezTo>
                    <a:lnTo>
                      <a:pt x="35795" y="11459"/>
                    </a:lnTo>
                    <a:lnTo>
                      <a:pt x="35658" y="11116"/>
                    </a:lnTo>
                    <a:close/>
                    <a:moveTo>
                      <a:pt x="29571" y="11563"/>
                    </a:moveTo>
                    <a:lnTo>
                      <a:pt x="29571" y="11563"/>
                    </a:lnTo>
                    <a:cubicBezTo>
                      <a:pt x="29572" y="11582"/>
                      <a:pt x="29572" y="11601"/>
                      <a:pt x="29572" y="11619"/>
                    </a:cubicBezTo>
                    <a:lnTo>
                      <a:pt x="29572" y="11619"/>
                    </a:lnTo>
                    <a:cubicBezTo>
                      <a:pt x="29572" y="11617"/>
                      <a:pt x="29572" y="11616"/>
                      <a:pt x="29571" y="11614"/>
                    </a:cubicBezTo>
                    <a:lnTo>
                      <a:pt x="29571" y="11563"/>
                    </a:lnTo>
                    <a:close/>
                    <a:moveTo>
                      <a:pt x="37403" y="11090"/>
                    </a:moveTo>
                    <a:lnTo>
                      <a:pt x="37188" y="11683"/>
                    </a:lnTo>
                    <a:lnTo>
                      <a:pt x="36887" y="11227"/>
                    </a:lnTo>
                    <a:lnTo>
                      <a:pt x="36887" y="11184"/>
                    </a:lnTo>
                    <a:cubicBezTo>
                      <a:pt x="37059" y="11167"/>
                      <a:pt x="37239" y="11133"/>
                      <a:pt x="37403" y="11090"/>
                    </a:cubicBezTo>
                    <a:close/>
                    <a:moveTo>
                      <a:pt x="38503" y="3336"/>
                    </a:moveTo>
                    <a:cubicBezTo>
                      <a:pt x="38769" y="4325"/>
                      <a:pt x="40196" y="8906"/>
                      <a:pt x="43833" y="11683"/>
                    </a:cubicBezTo>
                    <a:lnTo>
                      <a:pt x="43807" y="11786"/>
                    </a:lnTo>
                    <a:cubicBezTo>
                      <a:pt x="40927" y="10660"/>
                      <a:pt x="38683" y="8941"/>
                      <a:pt x="37153" y="7514"/>
                    </a:cubicBezTo>
                    <a:lnTo>
                      <a:pt x="36835" y="5442"/>
                    </a:lnTo>
                    <a:lnTo>
                      <a:pt x="36835" y="5141"/>
                    </a:lnTo>
                    <a:lnTo>
                      <a:pt x="36835" y="4901"/>
                    </a:lnTo>
                    <a:cubicBezTo>
                      <a:pt x="37024" y="4866"/>
                      <a:pt x="37299" y="4763"/>
                      <a:pt x="37437" y="4368"/>
                    </a:cubicBezTo>
                    <a:cubicBezTo>
                      <a:pt x="37489" y="4393"/>
                      <a:pt x="37566" y="4428"/>
                      <a:pt x="37643" y="4428"/>
                    </a:cubicBezTo>
                    <a:cubicBezTo>
                      <a:pt x="37815" y="4428"/>
                      <a:pt x="37944" y="4299"/>
                      <a:pt x="38030" y="4050"/>
                    </a:cubicBezTo>
                    <a:cubicBezTo>
                      <a:pt x="38047" y="4067"/>
                      <a:pt x="38073" y="4067"/>
                      <a:pt x="38090" y="4067"/>
                    </a:cubicBezTo>
                    <a:cubicBezTo>
                      <a:pt x="38159" y="4067"/>
                      <a:pt x="38219" y="4041"/>
                      <a:pt x="38271" y="3989"/>
                    </a:cubicBezTo>
                    <a:cubicBezTo>
                      <a:pt x="38374" y="3895"/>
                      <a:pt x="38425" y="3697"/>
                      <a:pt x="38425" y="3396"/>
                    </a:cubicBezTo>
                    <a:lnTo>
                      <a:pt x="38503" y="3336"/>
                    </a:lnTo>
                    <a:close/>
                    <a:moveTo>
                      <a:pt x="44443" y="9414"/>
                    </a:moveTo>
                    <a:lnTo>
                      <a:pt x="44443" y="9414"/>
                    </a:lnTo>
                    <a:cubicBezTo>
                      <a:pt x="44417" y="9826"/>
                      <a:pt x="44408" y="10239"/>
                      <a:pt x="44400" y="10651"/>
                    </a:cubicBezTo>
                    <a:lnTo>
                      <a:pt x="44400" y="10669"/>
                    </a:lnTo>
                    <a:lnTo>
                      <a:pt x="44374" y="10669"/>
                    </a:lnTo>
                    <a:cubicBezTo>
                      <a:pt x="44297" y="10669"/>
                      <a:pt x="44245" y="10737"/>
                      <a:pt x="44245" y="10798"/>
                    </a:cubicBezTo>
                    <a:lnTo>
                      <a:pt x="44245" y="11786"/>
                    </a:lnTo>
                    <a:lnTo>
                      <a:pt x="44245" y="11803"/>
                    </a:lnTo>
                    <a:cubicBezTo>
                      <a:pt x="44159" y="11735"/>
                      <a:pt x="44073" y="11683"/>
                      <a:pt x="43987" y="11614"/>
                    </a:cubicBezTo>
                    <a:lnTo>
                      <a:pt x="44443" y="9414"/>
                    </a:lnTo>
                    <a:close/>
                    <a:moveTo>
                      <a:pt x="43961" y="11769"/>
                    </a:moveTo>
                    <a:cubicBezTo>
                      <a:pt x="44022" y="11812"/>
                      <a:pt x="44090" y="11863"/>
                      <a:pt x="44151" y="11906"/>
                    </a:cubicBezTo>
                    <a:cubicBezTo>
                      <a:pt x="44073" y="11889"/>
                      <a:pt x="44013" y="11863"/>
                      <a:pt x="43944" y="11829"/>
                    </a:cubicBezTo>
                    <a:lnTo>
                      <a:pt x="43961" y="11769"/>
                    </a:lnTo>
                    <a:close/>
                    <a:moveTo>
                      <a:pt x="36027" y="11425"/>
                    </a:moveTo>
                    <a:lnTo>
                      <a:pt x="35967" y="11915"/>
                    </a:lnTo>
                    <a:lnTo>
                      <a:pt x="35847" y="11606"/>
                    </a:lnTo>
                    <a:lnTo>
                      <a:pt x="36027" y="11425"/>
                    </a:lnTo>
                    <a:close/>
                    <a:moveTo>
                      <a:pt x="45087" y="10801"/>
                    </a:moveTo>
                    <a:lnTo>
                      <a:pt x="45302" y="11949"/>
                    </a:lnTo>
                    <a:cubicBezTo>
                      <a:pt x="45259" y="11941"/>
                      <a:pt x="45225" y="11941"/>
                      <a:pt x="45191" y="11932"/>
                    </a:cubicBezTo>
                    <a:cubicBezTo>
                      <a:pt x="45131" y="11915"/>
                      <a:pt x="45088" y="11863"/>
                      <a:pt x="45088" y="11795"/>
                    </a:cubicBezTo>
                    <a:lnTo>
                      <a:pt x="45088" y="10806"/>
                    </a:lnTo>
                    <a:cubicBezTo>
                      <a:pt x="45088" y="10805"/>
                      <a:pt x="45088" y="10803"/>
                      <a:pt x="45087" y="10801"/>
                    </a:cubicBezTo>
                    <a:close/>
                    <a:moveTo>
                      <a:pt x="26494" y="10651"/>
                    </a:moveTo>
                    <a:lnTo>
                      <a:pt x="26537" y="10737"/>
                    </a:lnTo>
                    <a:lnTo>
                      <a:pt x="26477" y="12018"/>
                    </a:lnTo>
                    <a:lnTo>
                      <a:pt x="26305" y="12027"/>
                    </a:lnTo>
                    <a:lnTo>
                      <a:pt x="26494" y="10651"/>
                    </a:lnTo>
                    <a:close/>
                    <a:moveTo>
                      <a:pt x="27766" y="9843"/>
                    </a:moveTo>
                    <a:lnTo>
                      <a:pt x="29013" y="11554"/>
                    </a:lnTo>
                    <a:lnTo>
                      <a:pt x="27826" y="12044"/>
                    </a:lnTo>
                    <a:lnTo>
                      <a:pt x="27629" y="11167"/>
                    </a:lnTo>
                    <a:lnTo>
                      <a:pt x="27543" y="10351"/>
                    </a:lnTo>
                    <a:lnTo>
                      <a:pt x="27766" y="9843"/>
                    </a:lnTo>
                    <a:close/>
                    <a:moveTo>
                      <a:pt x="26778" y="9181"/>
                    </a:moveTo>
                    <a:cubicBezTo>
                      <a:pt x="26821" y="9671"/>
                      <a:pt x="26821" y="10170"/>
                      <a:pt x="26821" y="10660"/>
                    </a:cubicBezTo>
                    <a:cubicBezTo>
                      <a:pt x="26803" y="11159"/>
                      <a:pt x="26786" y="11649"/>
                      <a:pt x="26735" y="12147"/>
                    </a:cubicBezTo>
                    <a:cubicBezTo>
                      <a:pt x="26692" y="11649"/>
                      <a:pt x="26692" y="11150"/>
                      <a:pt x="26692" y="10660"/>
                    </a:cubicBezTo>
                    <a:cubicBezTo>
                      <a:pt x="26692" y="10170"/>
                      <a:pt x="26709" y="9671"/>
                      <a:pt x="26778" y="9181"/>
                    </a:cubicBezTo>
                    <a:close/>
                    <a:moveTo>
                      <a:pt x="27371" y="10729"/>
                    </a:moveTo>
                    <a:lnTo>
                      <a:pt x="27448" y="11116"/>
                    </a:lnTo>
                    <a:lnTo>
                      <a:pt x="27560" y="12130"/>
                    </a:lnTo>
                    <a:lnTo>
                      <a:pt x="27379" y="12147"/>
                    </a:lnTo>
                    <a:lnTo>
                      <a:pt x="27371" y="10729"/>
                    </a:lnTo>
                    <a:close/>
                    <a:moveTo>
                      <a:pt x="36930" y="11554"/>
                    </a:moveTo>
                    <a:lnTo>
                      <a:pt x="37127" y="11855"/>
                    </a:lnTo>
                    <a:lnTo>
                      <a:pt x="37016" y="12156"/>
                    </a:lnTo>
                    <a:lnTo>
                      <a:pt x="36981" y="11984"/>
                    </a:lnTo>
                    <a:lnTo>
                      <a:pt x="36930" y="11554"/>
                    </a:lnTo>
                    <a:close/>
                    <a:moveTo>
                      <a:pt x="36844" y="12216"/>
                    </a:moveTo>
                    <a:lnTo>
                      <a:pt x="36878" y="12517"/>
                    </a:lnTo>
                    <a:lnTo>
                      <a:pt x="36844" y="12594"/>
                    </a:lnTo>
                    <a:lnTo>
                      <a:pt x="36844" y="12216"/>
                    </a:lnTo>
                    <a:close/>
                    <a:moveTo>
                      <a:pt x="26451" y="12156"/>
                    </a:moveTo>
                    <a:lnTo>
                      <a:pt x="26434" y="12603"/>
                    </a:lnTo>
                    <a:lnTo>
                      <a:pt x="26210" y="12620"/>
                    </a:lnTo>
                    <a:lnTo>
                      <a:pt x="26210" y="12620"/>
                    </a:lnTo>
                    <a:lnTo>
                      <a:pt x="26270" y="12164"/>
                    </a:lnTo>
                    <a:lnTo>
                      <a:pt x="26451" y="12156"/>
                    </a:lnTo>
                    <a:close/>
                    <a:moveTo>
                      <a:pt x="37179" y="7746"/>
                    </a:moveTo>
                    <a:cubicBezTo>
                      <a:pt x="38718" y="9164"/>
                      <a:pt x="40936" y="10841"/>
                      <a:pt x="43764" y="11941"/>
                    </a:cubicBezTo>
                    <a:lnTo>
                      <a:pt x="43755" y="12027"/>
                    </a:lnTo>
                    <a:cubicBezTo>
                      <a:pt x="43678" y="12061"/>
                      <a:pt x="43626" y="12104"/>
                      <a:pt x="43626" y="12164"/>
                    </a:cubicBezTo>
                    <a:cubicBezTo>
                      <a:pt x="43626" y="12216"/>
                      <a:pt x="43704" y="12276"/>
                      <a:pt x="43807" y="12319"/>
                    </a:cubicBezTo>
                    <a:lnTo>
                      <a:pt x="43850" y="12414"/>
                    </a:lnTo>
                    <a:cubicBezTo>
                      <a:pt x="43217" y="12609"/>
                      <a:pt x="42625" y="12682"/>
                      <a:pt x="42093" y="12682"/>
                    </a:cubicBezTo>
                    <a:cubicBezTo>
                      <a:pt x="40897" y="12682"/>
                      <a:pt x="40008" y="12314"/>
                      <a:pt x="39663" y="12147"/>
                    </a:cubicBezTo>
                    <a:cubicBezTo>
                      <a:pt x="39663" y="12113"/>
                      <a:pt x="39663" y="12078"/>
                      <a:pt x="39646" y="12035"/>
                    </a:cubicBezTo>
                    <a:cubicBezTo>
                      <a:pt x="39614" y="11959"/>
                      <a:pt x="39545" y="11916"/>
                      <a:pt x="39466" y="11916"/>
                    </a:cubicBezTo>
                    <a:cubicBezTo>
                      <a:pt x="39438" y="11916"/>
                      <a:pt x="39409" y="11921"/>
                      <a:pt x="39380" y="11932"/>
                    </a:cubicBezTo>
                    <a:lnTo>
                      <a:pt x="37781" y="12594"/>
                    </a:lnTo>
                    <a:lnTo>
                      <a:pt x="37274" y="11829"/>
                    </a:lnTo>
                    <a:lnTo>
                      <a:pt x="37557" y="11055"/>
                    </a:lnTo>
                    <a:cubicBezTo>
                      <a:pt x="37712" y="11004"/>
                      <a:pt x="37832" y="10935"/>
                      <a:pt x="37832" y="10858"/>
                    </a:cubicBezTo>
                    <a:cubicBezTo>
                      <a:pt x="37832" y="10772"/>
                      <a:pt x="37746" y="10712"/>
                      <a:pt x="37643" y="10660"/>
                    </a:cubicBezTo>
                    <a:lnTo>
                      <a:pt x="37179" y="7746"/>
                    </a:lnTo>
                    <a:close/>
                    <a:moveTo>
                      <a:pt x="45216" y="12388"/>
                    </a:moveTo>
                    <a:lnTo>
                      <a:pt x="45036" y="12809"/>
                    </a:lnTo>
                    <a:lnTo>
                      <a:pt x="45002" y="12422"/>
                    </a:lnTo>
                    <a:cubicBezTo>
                      <a:pt x="45079" y="12414"/>
                      <a:pt x="45148" y="12405"/>
                      <a:pt x="45216" y="12388"/>
                    </a:cubicBezTo>
                    <a:close/>
                    <a:moveTo>
                      <a:pt x="44305" y="12500"/>
                    </a:moveTo>
                    <a:lnTo>
                      <a:pt x="44271" y="12757"/>
                    </a:lnTo>
                    <a:lnTo>
                      <a:pt x="44202" y="12835"/>
                    </a:lnTo>
                    <a:lnTo>
                      <a:pt x="44108" y="12629"/>
                    </a:lnTo>
                    <a:cubicBezTo>
                      <a:pt x="44185" y="12586"/>
                      <a:pt x="44245" y="12543"/>
                      <a:pt x="44305" y="12500"/>
                    </a:cubicBezTo>
                    <a:close/>
                    <a:moveTo>
                      <a:pt x="37222" y="11984"/>
                    </a:moveTo>
                    <a:lnTo>
                      <a:pt x="37652" y="12637"/>
                    </a:lnTo>
                    <a:lnTo>
                      <a:pt x="37170" y="12843"/>
                    </a:lnTo>
                    <a:lnTo>
                      <a:pt x="37067" y="12388"/>
                    </a:lnTo>
                    <a:lnTo>
                      <a:pt x="37222" y="11984"/>
                    </a:lnTo>
                    <a:close/>
                    <a:moveTo>
                      <a:pt x="29907" y="11631"/>
                    </a:moveTo>
                    <a:cubicBezTo>
                      <a:pt x="29958" y="11889"/>
                      <a:pt x="30044" y="12336"/>
                      <a:pt x="30208" y="12929"/>
                    </a:cubicBezTo>
                    <a:lnTo>
                      <a:pt x="29640" y="12156"/>
                    </a:lnTo>
                    <a:cubicBezTo>
                      <a:pt x="29666" y="12035"/>
                      <a:pt x="29683" y="11889"/>
                      <a:pt x="29683" y="11726"/>
                    </a:cubicBezTo>
                    <a:lnTo>
                      <a:pt x="29907" y="11631"/>
                    </a:lnTo>
                    <a:close/>
                    <a:moveTo>
                      <a:pt x="36921" y="12809"/>
                    </a:moveTo>
                    <a:lnTo>
                      <a:pt x="36930" y="12938"/>
                    </a:lnTo>
                    <a:lnTo>
                      <a:pt x="36870" y="12972"/>
                    </a:lnTo>
                    <a:lnTo>
                      <a:pt x="36870" y="12964"/>
                    </a:lnTo>
                    <a:lnTo>
                      <a:pt x="36921" y="12809"/>
                    </a:lnTo>
                    <a:close/>
                    <a:moveTo>
                      <a:pt x="36036" y="12491"/>
                    </a:moveTo>
                    <a:lnTo>
                      <a:pt x="36062" y="12560"/>
                    </a:lnTo>
                    <a:lnTo>
                      <a:pt x="36027" y="13316"/>
                    </a:lnTo>
                    <a:lnTo>
                      <a:pt x="35924" y="13359"/>
                    </a:lnTo>
                    <a:lnTo>
                      <a:pt x="36036" y="12491"/>
                    </a:lnTo>
                    <a:close/>
                    <a:moveTo>
                      <a:pt x="44151" y="13084"/>
                    </a:moveTo>
                    <a:lnTo>
                      <a:pt x="44219" y="13222"/>
                    </a:lnTo>
                    <a:lnTo>
                      <a:pt x="44202" y="13265"/>
                    </a:lnTo>
                    <a:lnTo>
                      <a:pt x="43858" y="13402"/>
                    </a:lnTo>
                    <a:lnTo>
                      <a:pt x="44151" y="13084"/>
                    </a:lnTo>
                    <a:close/>
                    <a:moveTo>
                      <a:pt x="27715" y="13574"/>
                    </a:moveTo>
                    <a:lnTo>
                      <a:pt x="27758" y="13978"/>
                    </a:lnTo>
                    <a:lnTo>
                      <a:pt x="27388" y="14004"/>
                    </a:lnTo>
                    <a:lnTo>
                      <a:pt x="27388" y="13746"/>
                    </a:lnTo>
                    <a:cubicBezTo>
                      <a:pt x="27500" y="13712"/>
                      <a:pt x="27603" y="13660"/>
                      <a:pt x="27715" y="13574"/>
                    </a:cubicBezTo>
                    <a:close/>
                    <a:moveTo>
                      <a:pt x="23941" y="14227"/>
                    </a:moveTo>
                    <a:lnTo>
                      <a:pt x="23975" y="14262"/>
                    </a:lnTo>
                    <a:cubicBezTo>
                      <a:pt x="23974" y="14267"/>
                      <a:pt x="23974" y="14272"/>
                      <a:pt x="23975" y="14277"/>
                    </a:cubicBezTo>
                    <a:lnTo>
                      <a:pt x="23975" y="14277"/>
                    </a:lnTo>
                    <a:cubicBezTo>
                      <a:pt x="23963" y="14260"/>
                      <a:pt x="23952" y="14244"/>
                      <a:pt x="23941" y="14227"/>
                    </a:cubicBezTo>
                    <a:close/>
                    <a:moveTo>
                      <a:pt x="39595" y="12276"/>
                    </a:moveTo>
                    <a:cubicBezTo>
                      <a:pt x="39964" y="12457"/>
                      <a:pt x="40875" y="12818"/>
                      <a:pt x="42096" y="12818"/>
                    </a:cubicBezTo>
                    <a:cubicBezTo>
                      <a:pt x="42646" y="12818"/>
                      <a:pt x="43257" y="12749"/>
                      <a:pt x="43918" y="12543"/>
                    </a:cubicBezTo>
                    <a:lnTo>
                      <a:pt x="43927" y="12577"/>
                    </a:lnTo>
                    <a:cubicBezTo>
                      <a:pt x="42268" y="13583"/>
                      <a:pt x="40532" y="14107"/>
                      <a:pt x="38958" y="14374"/>
                    </a:cubicBezTo>
                    <a:lnTo>
                      <a:pt x="38443" y="13591"/>
                    </a:lnTo>
                    <a:cubicBezTo>
                      <a:pt x="38511" y="13514"/>
                      <a:pt x="38563" y="13419"/>
                      <a:pt x="38615" y="13290"/>
                    </a:cubicBezTo>
                    <a:cubicBezTo>
                      <a:pt x="38658" y="13308"/>
                      <a:pt x="38718" y="13316"/>
                      <a:pt x="38761" y="13316"/>
                    </a:cubicBezTo>
                    <a:cubicBezTo>
                      <a:pt x="38855" y="13316"/>
                      <a:pt x="38950" y="13273"/>
                      <a:pt x="39019" y="13204"/>
                    </a:cubicBezTo>
                    <a:cubicBezTo>
                      <a:pt x="39148" y="13076"/>
                      <a:pt x="39208" y="12818"/>
                      <a:pt x="39216" y="12448"/>
                    </a:cubicBezTo>
                    <a:lnTo>
                      <a:pt x="39543" y="12302"/>
                    </a:lnTo>
                    <a:cubicBezTo>
                      <a:pt x="39560" y="12293"/>
                      <a:pt x="39586" y="12285"/>
                      <a:pt x="39595" y="12276"/>
                    </a:cubicBezTo>
                    <a:close/>
                    <a:moveTo>
                      <a:pt x="26356" y="14270"/>
                    </a:moveTo>
                    <a:lnTo>
                      <a:pt x="26348" y="14425"/>
                    </a:lnTo>
                    <a:lnTo>
                      <a:pt x="25944" y="14442"/>
                    </a:lnTo>
                    <a:lnTo>
                      <a:pt x="25970" y="14296"/>
                    </a:lnTo>
                    <a:cubicBezTo>
                      <a:pt x="26021" y="14305"/>
                      <a:pt x="26064" y="14313"/>
                      <a:pt x="26116" y="14313"/>
                    </a:cubicBezTo>
                    <a:cubicBezTo>
                      <a:pt x="26185" y="14313"/>
                      <a:pt x="26270" y="14305"/>
                      <a:pt x="26356" y="14270"/>
                    </a:cubicBezTo>
                    <a:close/>
                    <a:moveTo>
                      <a:pt x="37712" y="13677"/>
                    </a:moveTo>
                    <a:cubicBezTo>
                      <a:pt x="37798" y="13737"/>
                      <a:pt x="37927" y="13789"/>
                      <a:pt x="38056" y="13789"/>
                    </a:cubicBezTo>
                    <a:cubicBezTo>
                      <a:pt x="38142" y="13789"/>
                      <a:pt x="38245" y="13763"/>
                      <a:pt x="38340" y="13694"/>
                    </a:cubicBezTo>
                    <a:lnTo>
                      <a:pt x="38812" y="14399"/>
                    </a:lnTo>
                    <a:cubicBezTo>
                      <a:pt x="38374" y="14468"/>
                      <a:pt x="37953" y="14520"/>
                      <a:pt x="37540" y="14554"/>
                    </a:cubicBezTo>
                    <a:lnTo>
                      <a:pt x="37446" y="14107"/>
                    </a:lnTo>
                    <a:cubicBezTo>
                      <a:pt x="37557" y="14004"/>
                      <a:pt x="37652" y="13866"/>
                      <a:pt x="37712" y="13677"/>
                    </a:cubicBezTo>
                    <a:close/>
                    <a:moveTo>
                      <a:pt x="37325" y="14210"/>
                    </a:moveTo>
                    <a:lnTo>
                      <a:pt x="37403" y="14554"/>
                    </a:lnTo>
                    <a:cubicBezTo>
                      <a:pt x="37360" y="14563"/>
                      <a:pt x="37317" y="14563"/>
                      <a:pt x="37274" y="14563"/>
                    </a:cubicBezTo>
                    <a:lnTo>
                      <a:pt x="37239" y="14262"/>
                    </a:lnTo>
                    <a:cubicBezTo>
                      <a:pt x="37274" y="14253"/>
                      <a:pt x="37299" y="14227"/>
                      <a:pt x="37325" y="14210"/>
                    </a:cubicBezTo>
                    <a:close/>
                    <a:moveTo>
                      <a:pt x="29528" y="11563"/>
                    </a:moveTo>
                    <a:cubicBezTo>
                      <a:pt x="29528" y="11571"/>
                      <a:pt x="29528" y="11588"/>
                      <a:pt x="29520" y="11606"/>
                    </a:cubicBezTo>
                    <a:cubicBezTo>
                      <a:pt x="29520" y="11649"/>
                      <a:pt x="29503" y="11700"/>
                      <a:pt x="29494" y="11769"/>
                    </a:cubicBezTo>
                    <a:cubicBezTo>
                      <a:pt x="29485" y="11821"/>
                      <a:pt x="29477" y="11889"/>
                      <a:pt x="29460" y="11949"/>
                    </a:cubicBezTo>
                    <a:cubicBezTo>
                      <a:pt x="29451" y="12018"/>
                      <a:pt x="29434" y="12070"/>
                      <a:pt x="29417" y="12130"/>
                    </a:cubicBezTo>
                    <a:cubicBezTo>
                      <a:pt x="29408" y="12190"/>
                      <a:pt x="29391" y="12242"/>
                      <a:pt x="29374" y="12285"/>
                    </a:cubicBezTo>
                    <a:cubicBezTo>
                      <a:pt x="29348" y="12371"/>
                      <a:pt x="29279" y="12405"/>
                      <a:pt x="29279" y="12405"/>
                    </a:cubicBezTo>
                    <a:cubicBezTo>
                      <a:pt x="29279" y="12405"/>
                      <a:pt x="29288" y="12405"/>
                      <a:pt x="29322" y="12379"/>
                    </a:cubicBezTo>
                    <a:cubicBezTo>
                      <a:pt x="29348" y="12371"/>
                      <a:pt x="29374" y="12336"/>
                      <a:pt x="29408" y="12293"/>
                    </a:cubicBezTo>
                    <a:cubicBezTo>
                      <a:pt x="29434" y="12250"/>
                      <a:pt x="29451" y="12199"/>
                      <a:pt x="29485" y="12147"/>
                    </a:cubicBezTo>
                    <a:cubicBezTo>
                      <a:pt x="29503" y="12087"/>
                      <a:pt x="29528" y="12027"/>
                      <a:pt x="29537" y="11958"/>
                    </a:cubicBezTo>
                    <a:cubicBezTo>
                      <a:pt x="29545" y="11900"/>
                      <a:pt x="29562" y="11834"/>
                      <a:pt x="29570" y="11783"/>
                    </a:cubicBezTo>
                    <a:lnTo>
                      <a:pt x="29570" y="11783"/>
                    </a:lnTo>
                    <a:cubicBezTo>
                      <a:pt x="29550" y="12376"/>
                      <a:pt x="29382" y="12508"/>
                      <a:pt x="29228" y="12508"/>
                    </a:cubicBezTo>
                    <a:cubicBezTo>
                      <a:pt x="29099" y="12508"/>
                      <a:pt x="28987" y="12422"/>
                      <a:pt x="28987" y="12422"/>
                    </a:cubicBezTo>
                    <a:cubicBezTo>
                      <a:pt x="28858" y="12886"/>
                      <a:pt x="28669" y="13015"/>
                      <a:pt x="28480" y="13015"/>
                    </a:cubicBezTo>
                    <a:cubicBezTo>
                      <a:pt x="28248" y="13015"/>
                      <a:pt x="28041" y="12800"/>
                      <a:pt x="28041" y="12800"/>
                    </a:cubicBezTo>
                    <a:cubicBezTo>
                      <a:pt x="27869" y="13574"/>
                      <a:pt x="27276" y="13677"/>
                      <a:pt x="26975" y="13677"/>
                    </a:cubicBezTo>
                    <a:cubicBezTo>
                      <a:pt x="26864" y="13677"/>
                      <a:pt x="26786" y="13669"/>
                      <a:pt x="26786" y="13669"/>
                    </a:cubicBezTo>
                    <a:cubicBezTo>
                      <a:pt x="26597" y="14064"/>
                      <a:pt x="26356" y="14176"/>
                      <a:pt x="26150" y="14176"/>
                    </a:cubicBezTo>
                    <a:cubicBezTo>
                      <a:pt x="25927" y="14176"/>
                      <a:pt x="25746" y="14038"/>
                      <a:pt x="25746" y="14038"/>
                    </a:cubicBezTo>
                    <a:cubicBezTo>
                      <a:pt x="25540" y="14253"/>
                      <a:pt x="25368" y="14313"/>
                      <a:pt x="25230" y="14313"/>
                    </a:cubicBezTo>
                    <a:cubicBezTo>
                      <a:pt x="25015" y="14313"/>
                      <a:pt x="24887" y="14150"/>
                      <a:pt x="24887" y="14150"/>
                    </a:cubicBezTo>
                    <a:cubicBezTo>
                      <a:pt x="24723" y="14468"/>
                      <a:pt x="24551" y="14571"/>
                      <a:pt x="24414" y="14571"/>
                    </a:cubicBezTo>
                    <a:cubicBezTo>
                      <a:pt x="24247" y="14571"/>
                      <a:pt x="24098" y="14437"/>
                      <a:pt x="23994" y="14302"/>
                    </a:cubicBezTo>
                    <a:lnTo>
                      <a:pt x="23994" y="14302"/>
                    </a:lnTo>
                    <a:cubicBezTo>
                      <a:pt x="24009" y="14314"/>
                      <a:pt x="24030" y="14326"/>
                      <a:pt x="24044" y="14339"/>
                    </a:cubicBezTo>
                    <a:cubicBezTo>
                      <a:pt x="24087" y="14356"/>
                      <a:pt x="24121" y="14365"/>
                      <a:pt x="24156" y="14382"/>
                    </a:cubicBezTo>
                    <a:cubicBezTo>
                      <a:pt x="24216" y="14399"/>
                      <a:pt x="24259" y="14399"/>
                      <a:pt x="24259" y="14399"/>
                    </a:cubicBezTo>
                    <a:cubicBezTo>
                      <a:pt x="24259" y="14399"/>
                      <a:pt x="24216" y="14382"/>
                      <a:pt x="24164" y="14348"/>
                    </a:cubicBezTo>
                    <a:cubicBezTo>
                      <a:pt x="24130" y="14339"/>
                      <a:pt x="24104" y="14313"/>
                      <a:pt x="24070" y="14279"/>
                    </a:cubicBezTo>
                    <a:cubicBezTo>
                      <a:pt x="24035" y="14262"/>
                      <a:pt x="24001" y="14227"/>
                      <a:pt x="23975" y="14210"/>
                    </a:cubicBezTo>
                    <a:cubicBezTo>
                      <a:pt x="23941" y="14176"/>
                      <a:pt x="23907" y="14150"/>
                      <a:pt x="23889" y="14124"/>
                    </a:cubicBezTo>
                    <a:cubicBezTo>
                      <a:pt x="23855" y="14090"/>
                      <a:pt x="23829" y="14064"/>
                      <a:pt x="23812" y="14038"/>
                    </a:cubicBezTo>
                    <a:cubicBezTo>
                      <a:pt x="23812" y="14021"/>
                      <a:pt x="23803" y="14021"/>
                      <a:pt x="23803" y="14013"/>
                    </a:cubicBezTo>
                    <a:lnTo>
                      <a:pt x="24672" y="13634"/>
                    </a:lnTo>
                    <a:cubicBezTo>
                      <a:pt x="24689" y="13780"/>
                      <a:pt x="24732" y="13918"/>
                      <a:pt x="24792" y="14047"/>
                    </a:cubicBezTo>
                    <a:cubicBezTo>
                      <a:pt x="24758" y="13892"/>
                      <a:pt x="24758" y="13737"/>
                      <a:pt x="24792" y="13583"/>
                    </a:cubicBezTo>
                    <a:lnTo>
                      <a:pt x="25394" y="13325"/>
                    </a:lnTo>
                    <a:cubicBezTo>
                      <a:pt x="25419" y="13566"/>
                      <a:pt x="25540" y="13780"/>
                      <a:pt x="25703" y="13935"/>
                    </a:cubicBezTo>
                    <a:cubicBezTo>
                      <a:pt x="25566" y="13737"/>
                      <a:pt x="25497" y="13497"/>
                      <a:pt x="25523" y="13273"/>
                    </a:cubicBezTo>
                    <a:lnTo>
                      <a:pt x="26253" y="12964"/>
                    </a:lnTo>
                    <a:cubicBezTo>
                      <a:pt x="26296" y="13230"/>
                      <a:pt x="26442" y="13462"/>
                      <a:pt x="26649" y="13609"/>
                    </a:cubicBezTo>
                    <a:cubicBezTo>
                      <a:pt x="26451" y="13411"/>
                      <a:pt x="26356" y="13153"/>
                      <a:pt x="26365" y="12904"/>
                    </a:cubicBezTo>
                    <a:lnTo>
                      <a:pt x="27758" y="12319"/>
                    </a:lnTo>
                    <a:cubicBezTo>
                      <a:pt x="27809" y="12457"/>
                      <a:pt x="27869" y="12577"/>
                      <a:pt x="27955" y="12689"/>
                    </a:cubicBezTo>
                    <a:cubicBezTo>
                      <a:pt x="27904" y="12551"/>
                      <a:pt x="27878" y="12414"/>
                      <a:pt x="27869" y="12276"/>
                    </a:cubicBezTo>
                    <a:lnTo>
                      <a:pt x="27912" y="12250"/>
                    </a:lnTo>
                    <a:lnTo>
                      <a:pt x="27912" y="12259"/>
                    </a:lnTo>
                    <a:cubicBezTo>
                      <a:pt x="27912" y="12293"/>
                      <a:pt x="27930" y="12328"/>
                      <a:pt x="27938" y="12362"/>
                    </a:cubicBezTo>
                    <a:cubicBezTo>
                      <a:pt x="27947" y="12388"/>
                      <a:pt x="27955" y="12431"/>
                      <a:pt x="27981" y="12465"/>
                    </a:cubicBezTo>
                    <a:cubicBezTo>
                      <a:pt x="27998" y="12500"/>
                      <a:pt x="28016" y="12534"/>
                      <a:pt x="28033" y="12560"/>
                    </a:cubicBezTo>
                    <a:cubicBezTo>
                      <a:pt x="28058" y="12594"/>
                      <a:pt x="28076" y="12620"/>
                      <a:pt x="28101" y="12637"/>
                    </a:cubicBezTo>
                    <a:cubicBezTo>
                      <a:pt x="28144" y="12680"/>
                      <a:pt x="28170" y="12706"/>
                      <a:pt x="28170" y="12706"/>
                    </a:cubicBezTo>
                    <a:cubicBezTo>
                      <a:pt x="28170" y="12706"/>
                      <a:pt x="28153" y="12672"/>
                      <a:pt x="28127" y="12620"/>
                    </a:cubicBezTo>
                    <a:cubicBezTo>
                      <a:pt x="28119" y="12594"/>
                      <a:pt x="28101" y="12560"/>
                      <a:pt x="28084" y="12534"/>
                    </a:cubicBezTo>
                    <a:cubicBezTo>
                      <a:pt x="28076" y="12500"/>
                      <a:pt x="28058" y="12465"/>
                      <a:pt x="28041" y="12431"/>
                    </a:cubicBezTo>
                    <a:cubicBezTo>
                      <a:pt x="28024" y="12405"/>
                      <a:pt x="28016" y="12371"/>
                      <a:pt x="27998" y="12336"/>
                    </a:cubicBezTo>
                    <a:cubicBezTo>
                      <a:pt x="27990" y="12302"/>
                      <a:pt x="27973" y="12276"/>
                      <a:pt x="27955" y="12250"/>
                    </a:cubicBezTo>
                    <a:cubicBezTo>
                      <a:pt x="27955" y="12242"/>
                      <a:pt x="27955" y="12242"/>
                      <a:pt x="27947" y="12233"/>
                    </a:cubicBezTo>
                    <a:lnTo>
                      <a:pt x="28686" y="11915"/>
                    </a:lnTo>
                    <a:cubicBezTo>
                      <a:pt x="28729" y="12078"/>
                      <a:pt x="28806" y="12216"/>
                      <a:pt x="28901" y="12345"/>
                    </a:cubicBezTo>
                    <a:cubicBezTo>
                      <a:pt x="28841" y="12199"/>
                      <a:pt x="28806" y="12027"/>
                      <a:pt x="28806" y="11872"/>
                    </a:cubicBezTo>
                    <a:lnTo>
                      <a:pt x="28832" y="11863"/>
                    </a:lnTo>
                    <a:cubicBezTo>
                      <a:pt x="28832" y="11898"/>
                      <a:pt x="28841" y="11932"/>
                      <a:pt x="28841" y="11958"/>
                    </a:cubicBezTo>
                    <a:cubicBezTo>
                      <a:pt x="28849" y="11992"/>
                      <a:pt x="28849" y="12027"/>
                      <a:pt x="28858" y="12044"/>
                    </a:cubicBezTo>
                    <a:cubicBezTo>
                      <a:pt x="28875" y="12078"/>
                      <a:pt x="28884" y="12104"/>
                      <a:pt x="28892" y="12121"/>
                    </a:cubicBezTo>
                    <a:cubicBezTo>
                      <a:pt x="28918" y="12164"/>
                      <a:pt x="28935" y="12190"/>
                      <a:pt x="28935" y="12190"/>
                    </a:cubicBezTo>
                    <a:cubicBezTo>
                      <a:pt x="28935" y="12190"/>
                      <a:pt x="28935" y="12156"/>
                      <a:pt x="28927" y="12113"/>
                    </a:cubicBezTo>
                    <a:cubicBezTo>
                      <a:pt x="28927" y="12087"/>
                      <a:pt x="28918" y="12061"/>
                      <a:pt x="28918" y="12035"/>
                    </a:cubicBezTo>
                    <a:cubicBezTo>
                      <a:pt x="28901" y="12001"/>
                      <a:pt x="28901" y="11984"/>
                      <a:pt x="28901" y="11949"/>
                    </a:cubicBezTo>
                    <a:cubicBezTo>
                      <a:pt x="28892" y="11915"/>
                      <a:pt x="28892" y="11889"/>
                      <a:pt x="28884" y="11863"/>
                    </a:cubicBezTo>
                    <a:lnTo>
                      <a:pt x="28884" y="11846"/>
                    </a:lnTo>
                    <a:lnTo>
                      <a:pt x="29528" y="11563"/>
                    </a:lnTo>
                    <a:close/>
                    <a:moveTo>
                      <a:pt x="37093" y="14348"/>
                    </a:moveTo>
                    <a:lnTo>
                      <a:pt x="37110" y="14571"/>
                    </a:lnTo>
                    <a:lnTo>
                      <a:pt x="36887" y="14580"/>
                    </a:lnTo>
                    <a:lnTo>
                      <a:pt x="36887" y="14399"/>
                    </a:lnTo>
                    <a:cubicBezTo>
                      <a:pt x="36956" y="14391"/>
                      <a:pt x="37016" y="14365"/>
                      <a:pt x="37093" y="14348"/>
                    </a:cubicBezTo>
                    <a:close/>
                    <a:moveTo>
                      <a:pt x="27766" y="14133"/>
                    </a:moveTo>
                    <a:lnTo>
                      <a:pt x="27809" y="14597"/>
                    </a:lnTo>
                    <a:lnTo>
                      <a:pt x="27388" y="14614"/>
                    </a:lnTo>
                    <a:lnTo>
                      <a:pt x="27388" y="14150"/>
                    </a:lnTo>
                    <a:lnTo>
                      <a:pt x="27766" y="14133"/>
                    </a:lnTo>
                    <a:close/>
                    <a:moveTo>
                      <a:pt x="46566" y="12500"/>
                    </a:moveTo>
                    <a:lnTo>
                      <a:pt x="46566" y="12525"/>
                    </a:lnTo>
                    <a:cubicBezTo>
                      <a:pt x="46566" y="12560"/>
                      <a:pt x="46557" y="12603"/>
                      <a:pt x="46549" y="12646"/>
                    </a:cubicBezTo>
                    <a:cubicBezTo>
                      <a:pt x="46532" y="12689"/>
                      <a:pt x="46523" y="12740"/>
                      <a:pt x="46515" y="12783"/>
                    </a:cubicBezTo>
                    <a:cubicBezTo>
                      <a:pt x="46506" y="12826"/>
                      <a:pt x="46489" y="12886"/>
                      <a:pt x="46480" y="12929"/>
                    </a:cubicBezTo>
                    <a:cubicBezTo>
                      <a:pt x="46472" y="12972"/>
                      <a:pt x="46463" y="13015"/>
                      <a:pt x="46446" y="13041"/>
                    </a:cubicBezTo>
                    <a:cubicBezTo>
                      <a:pt x="46429" y="13110"/>
                      <a:pt x="46386" y="13144"/>
                      <a:pt x="46386" y="13144"/>
                    </a:cubicBezTo>
                    <a:cubicBezTo>
                      <a:pt x="46386" y="13144"/>
                      <a:pt x="46394" y="13144"/>
                      <a:pt x="46420" y="13127"/>
                    </a:cubicBezTo>
                    <a:cubicBezTo>
                      <a:pt x="46437" y="13119"/>
                      <a:pt x="46463" y="13101"/>
                      <a:pt x="46480" y="13067"/>
                    </a:cubicBezTo>
                    <a:cubicBezTo>
                      <a:pt x="46506" y="13033"/>
                      <a:pt x="46523" y="12990"/>
                      <a:pt x="46532" y="12947"/>
                    </a:cubicBezTo>
                    <a:cubicBezTo>
                      <a:pt x="46549" y="12904"/>
                      <a:pt x="46566" y="12852"/>
                      <a:pt x="46575" y="12809"/>
                    </a:cubicBezTo>
                    <a:cubicBezTo>
                      <a:pt x="46592" y="12766"/>
                      <a:pt x="46592" y="12723"/>
                      <a:pt x="46600" y="12680"/>
                    </a:cubicBezTo>
                    <a:lnTo>
                      <a:pt x="46600" y="12680"/>
                    </a:lnTo>
                    <a:cubicBezTo>
                      <a:pt x="46575" y="13119"/>
                      <a:pt x="46446" y="13230"/>
                      <a:pt x="46334" y="13230"/>
                    </a:cubicBezTo>
                    <a:cubicBezTo>
                      <a:pt x="46231" y="13230"/>
                      <a:pt x="46145" y="13153"/>
                      <a:pt x="46145" y="13153"/>
                    </a:cubicBezTo>
                    <a:cubicBezTo>
                      <a:pt x="46050" y="13505"/>
                      <a:pt x="45904" y="13617"/>
                      <a:pt x="45758" y="13617"/>
                    </a:cubicBezTo>
                    <a:cubicBezTo>
                      <a:pt x="45578" y="13617"/>
                      <a:pt x="45414" y="13454"/>
                      <a:pt x="45414" y="13454"/>
                    </a:cubicBezTo>
                    <a:cubicBezTo>
                      <a:pt x="45302" y="14047"/>
                      <a:pt x="44838" y="14133"/>
                      <a:pt x="44606" y="14133"/>
                    </a:cubicBezTo>
                    <a:cubicBezTo>
                      <a:pt x="44520" y="14133"/>
                      <a:pt x="44451" y="14124"/>
                      <a:pt x="44451" y="14124"/>
                    </a:cubicBezTo>
                    <a:cubicBezTo>
                      <a:pt x="44305" y="14434"/>
                      <a:pt x="44116" y="14520"/>
                      <a:pt x="43970" y="14520"/>
                    </a:cubicBezTo>
                    <a:cubicBezTo>
                      <a:pt x="43798" y="14520"/>
                      <a:pt x="43661" y="14408"/>
                      <a:pt x="43661" y="14408"/>
                    </a:cubicBezTo>
                    <a:cubicBezTo>
                      <a:pt x="43506" y="14571"/>
                      <a:pt x="43368" y="14623"/>
                      <a:pt x="43257" y="14623"/>
                    </a:cubicBezTo>
                    <a:cubicBezTo>
                      <a:pt x="43085" y="14623"/>
                      <a:pt x="42990" y="14511"/>
                      <a:pt x="42990" y="14511"/>
                    </a:cubicBezTo>
                    <a:cubicBezTo>
                      <a:pt x="42861" y="14752"/>
                      <a:pt x="42732" y="14829"/>
                      <a:pt x="42629" y="14829"/>
                    </a:cubicBezTo>
                    <a:cubicBezTo>
                      <a:pt x="42485" y="14829"/>
                      <a:pt x="42374" y="14712"/>
                      <a:pt x="42288" y="14593"/>
                    </a:cubicBezTo>
                    <a:lnTo>
                      <a:pt x="42288" y="14593"/>
                    </a:lnTo>
                    <a:cubicBezTo>
                      <a:pt x="42306" y="14616"/>
                      <a:pt x="42338" y="14632"/>
                      <a:pt x="42363" y="14649"/>
                    </a:cubicBezTo>
                    <a:cubicBezTo>
                      <a:pt x="42397" y="14657"/>
                      <a:pt x="42431" y="14666"/>
                      <a:pt x="42449" y="14674"/>
                    </a:cubicBezTo>
                    <a:cubicBezTo>
                      <a:pt x="42509" y="14692"/>
                      <a:pt x="42534" y="14692"/>
                      <a:pt x="42534" y="14692"/>
                    </a:cubicBezTo>
                    <a:cubicBezTo>
                      <a:pt x="42534" y="14692"/>
                      <a:pt x="42509" y="14666"/>
                      <a:pt x="42466" y="14631"/>
                    </a:cubicBezTo>
                    <a:cubicBezTo>
                      <a:pt x="42440" y="14623"/>
                      <a:pt x="42423" y="14606"/>
                      <a:pt x="42388" y="14580"/>
                    </a:cubicBezTo>
                    <a:cubicBezTo>
                      <a:pt x="42363" y="14563"/>
                      <a:pt x="42337" y="14537"/>
                      <a:pt x="42311" y="14520"/>
                    </a:cubicBezTo>
                    <a:cubicBezTo>
                      <a:pt x="42294" y="14494"/>
                      <a:pt x="42259" y="14477"/>
                      <a:pt x="42234" y="14451"/>
                    </a:cubicBezTo>
                    <a:cubicBezTo>
                      <a:pt x="42216" y="14434"/>
                      <a:pt x="42191" y="14408"/>
                      <a:pt x="42182" y="14391"/>
                    </a:cubicBezTo>
                    <a:lnTo>
                      <a:pt x="42173" y="14374"/>
                    </a:lnTo>
                    <a:lnTo>
                      <a:pt x="42827" y="14099"/>
                    </a:lnTo>
                    <a:cubicBezTo>
                      <a:pt x="42853" y="14202"/>
                      <a:pt x="42878" y="14313"/>
                      <a:pt x="42938" y="14408"/>
                    </a:cubicBezTo>
                    <a:cubicBezTo>
                      <a:pt x="42913" y="14279"/>
                      <a:pt x="42921" y="14159"/>
                      <a:pt x="42947" y="14047"/>
                    </a:cubicBezTo>
                    <a:lnTo>
                      <a:pt x="43385" y="13849"/>
                    </a:lnTo>
                    <a:cubicBezTo>
                      <a:pt x="43420" y="14030"/>
                      <a:pt x="43514" y="14202"/>
                      <a:pt x="43635" y="14322"/>
                    </a:cubicBezTo>
                    <a:cubicBezTo>
                      <a:pt x="43523" y="14159"/>
                      <a:pt x="43480" y="13970"/>
                      <a:pt x="43506" y="13798"/>
                    </a:cubicBezTo>
                    <a:lnTo>
                      <a:pt x="44039" y="13574"/>
                    </a:lnTo>
                    <a:cubicBezTo>
                      <a:pt x="44073" y="13772"/>
                      <a:pt x="44202" y="13961"/>
                      <a:pt x="44365" y="14064"/>
                    </a:cubicBezTo>
                    <a:cubicBezTo>
                      <a:pt x="44228" y="13918"/>
                      <a:pt x="44151" y="13703"/>
                      <a:pt x="44168" y="13514"/>
                    </a:cubicBezTo>
                    <a:lnTo>
                      <a:pt x="45225" y="13067"/>
                    </a:lnTo>
                    <a:cubicBezTo>
                      <a:pt x="45268" y="13170"/>
                      <a:pt x="45320" y="13273"/>
                      <a:pt x="45388" y="13359"/>
                    </a:cubicBezTo>
                    <a:cubicBezTo>
                      <a:pt x="45354" y="13247"/>
                      <a:pt x="45328" y="13127"/>
                      <a:pt x="45328" y="13024"/>
                    </a:cubicBezTo>
                    <a:lnTo>
                      <a:pt x="45345" y="13015"/>
                    </a:lnTo>
                    <a:lnTo>
                      <a:pt x="45345" y="13024"/>
                    </a:lnTo>
                    <a:cubicBezTo>
                      <a:pt x="45345" y="13041"/>
                      <a:pt x="45354" y="13076"/>
                      <a:pt x="45354" y="13101"/>
                    </a:cubicBezTo>
                    <a:cubicBezTo>
                      <a:pt x="45363" y="13127"/>
                      <a:pt x="45371" y="13153"/>
                      <a:pt x="45388" y="13187"/>
                    </a:cubicBezTo>
                    <a:cubicBezTo>
                      <a:pt x="45397" y="13213"/>
                      <a:pt x="45414" y="13239"/>
                      <a:pt x="45431" y="13256"/>
                    </a:cubicBezTo>
                    <a:cubicBezTo>
                      <a:pt x="45449" y="13282"/>
                      <a:pt x="45457" y="13299"/>
                      <a:pt x="45483" y="13325"/>
                    </a:cubicBezTo>
                    <a:cubicBezTo>
                      <a:pt x="45517" y="13359"/>
                      <a:pt x="45543" y="13376"/>
                      <a:pt x="45543" y="13376"/>
                    </a:cubicBezTo>
                    <a:cubicBezTo>
                      <a:pt x="45543" y="13376"/>
                      <a:pt x="45535" y="13342"/>
                      <a:pt x="45517" y="13299"/>
                    </a:cubicBezTo>
                    <a:lnTo>
                      <a:pt x="45483" y="13239"/>
                    </a:lnTo>
                    <a:cubicBezTo>
                      <a:pt x="45474" y="13213"/>
                      <a:pt x="45457" y="13187"/>
                      <a:pt x="45449" y="13162"/>
                    </a:cubicBezTo>
                    <a:cubicBezTo>
                      <a:pt x="45440" y="13144"/>
                      <a:pt x="45431" y="13110"/>
                      <a:pt x="45414" y="13084"/>
                    </a:cubicBezTo>
                    <a:lnTo>
                      <a:pt x="45388" y="13024"/>
                    </a:lnTo>
                    <a:cubicBezTo>
                      <a:pt x="45388" y="13024"/>
                      <a:pt x="45388" y="13015"/>
                      <a:pt x="45371" y="13015"/>
                    </a:cubicBezTo>
                    <a:lnTo>
                      <a:pt x="45930" y="12775"/>
                    </a:lnTo>
                    <a:cubicBezTo>
                      <a:pt x="45973" y="12895"/>
                      <a:pt x="46033" y="13015"/>
                      <a:pt x="46102" y="13101"/>
                    </a:cubicBezTo>
                    <a:cubicBezTo>
                      <a:pt x="46078" y="13005"/>
                      <a:pt x="46054" y="12908"/>
                      <a:pt x="46044" y="12805"/>
                    </a:cubicBezTo>
                    <a:lnTo>
                      <a:pt x="46044" y="12805"/>
                    </a:lnTo>
                    <a:cubicBezTo>
                      <a:pt x="46050" y="12823"/>
                      <a:pt x="46051" y="12853"/>
                      <a:pt x="46059" y="12869"/>
                    </a:cubicBezTo>
                    <a:cubicBezTo>
                      <a:pt x="46076" y="12895"/>
                      <a:pt x="46085" y="12912"/>
                      <a:pt x="46085" y="12929"/>
                    </a:cubicBezTo>
                    <a:cubicBezTo>
                      <a:pt x="46110" y="12955"/>
                      <a:pt x="46119" y="12981"/>
                      <a:pt x="46119" y="12981"/>
                    </a:cubicBezTo>
                    <a:lnTo>
                      <a:pt x="46119" y="12912"/>
                    </a:lnTo>
                    <a:cubicBezTo>
                      <a:pt x="46119" y="12895"/>
                      <a:pt x="46119" y="12869"/>
                      <a:pt x="46102" y="12852"/>
                    </a:cubicBezTo>
                    <a:cubicBezTo>
                      <a:pt x="46102" y="12826"/>
                      <a:pt x="46093" y="12809"/>
                      <a:pt x="46093" y="12783"/>
                    </a:cubicBezTo>
                    <a:cubicBezTo>
                      <a:pt x="46085" y="12766"/>
                      <a:pt x="46085" y="12740"/>
                      <a:pt x="46085" y="12723"/>
                    </a:cubicBezTo>
                    <a:lnTo>
                      <a:pt x="46085" y="12697"/>
                    </a:lnTo>
                    <a:lnTo>
                      <a:pt x="46566" y="12500"/>
                    </a:lnTo>
                    <a:close/>
                    <a:moveTo>
                      <a:pt x="35976" y="14881"/>
                    </a:moveTo>
                    <a:lnTo>
                      <a:pt x="35976" y="15010"/>
                    </a:lnTo>
                    <a:lnTo>
                      <a:pt x="35709" y="15027"/>
                    </a:lnTo>
                    <a:lnTo>
                      <a:pt x="35709" y="15027"/>
                    </a:lnTo>
                    <a:lnTo>
                      <a:pt x="35726" y="14881"/>
                    </a:lnTo>
                    <a:cubicBezTo>
                      <a:pt x="35761" y="14881"/>
                      <a:pt x="35804" y="14898"/>
                      <a:pt x="35847" y="14898"/>
                    </a:cubicBezTo>
                    <a:cubicBezTo>
                      <a:pt x="35890" y="14898"/>
                      <a:pt x="35933" y="14898"/>
                      <a:pt x="35976" y="14881"/>
                    </a:cubicBezTo>
                    <a:close/>
                    <a:moveTo>
                      <a:pt x="26348" y="14571"/>
                    </a:moveTo>
                    <a:lnTo>
                      <a:pt x="26322" y="15027"/>
                    </a:lnTo>
                    <a:lnTo>
                      <a:pt x="25875" y="15044"/>
                    </a:lnTo>
                    <a:lnTo>
                      <a:pt x="25935" y="14597"/>
                    </a:lnTo>
                    <a:lnTo>
                      <a:pt x="26348" y="14571"/>
                    </a:lnTo>
                    <a:close/>
                    <a:moveTo>
                      <a:pt x="39122" y="12268"/>
                    </a:moveTo>
                    <a:cubicBezTo>
                      <a:pt x="39148" y="13015"/>
                      <a:pt x="38958" y="13170"/>
                      <a:pt x="38804" y="13170"/>
                    </a:cubicBezTo>
                    <a:cubicBezTo>
                      <a:pt x="38683" y="13170"/>
                      <a:pt x="38572" y="13084"/>
                      <a:pt x="38572" y="13084"/>
                    </a:cubicBezTo>
                    <a:cubicBezTo>
                      <a:pt x="38460" y="13531"/>
                      <a:pt x="38271" y="13652"/>
                      <a:pt x="38090" y="13652"/>
                    </a:cubicBezTo>
                    <a:cubicBezTo>
                      <a:pt x="37867" y="13652"/>
                      <a:pt x="37669" y="13445"/>
                      <a:pt x="37669" y="13445"/>
                    </a:cubicBezTo>
                    <a:cubicBezTo>
                      <a:pt x="37514" y="14176"/>
                      <a:pt x="36956" y="14279"/>
                      <a:pt x="36655" y="14279"/>
                    </a:cubicBezTo>
                    <a:cubicBezTo>
                      <a:pt x="36543" y="14279"/>
                      <a:pt x="36466" y="14270"/>
                      <a:pt x="36466" y="14270"/>
                    </a:cubicBezTo>
                    <a:cubicBezTo>
                      <a:pt x="36285" y="14649"/>
                      <a:pt x="36062" y="14752"/>
                      <a:pt x="35864" y="14752"/>
                    </a:cubicBezTo>
                    <a:cubicBezTo>
                      <a:pt x="35623" y="14752"/>
                      <a:pt x="35460" y="14614"/>
                      <a:pt x="35460" y="14614"/>
                    </a:cubicBezTo>
                    <a:cubicBezTo>
                      <a:pt x="35262" y="14821"/>
                      <a:pt x="35107" y="14881"/>
                      <a:pt x="34961" y="14881"/>
                    </a:cubicBezTo>
                    <a:cubicBezTo>
                      <a:pt x="34764" y="14881"/>
                      <a:pt x="34635" y="14735"/>
                      <a:pt x="34635" y="14735"/>
                    </a:cubicBezTo>
                    <a:cubicBezTo>
                      <a:pt x="34471" y="15035"/>
                      <a:pt x="34317" y="15130"/>
                      <a:pt x="34179" y="15130"/>
                    </a:cubicBezTo>
                    <a:cubicBezTo>
                      <a:pt x="33998" y="15130"/>
                      <a:pt x="33835" y="14958"/>
                      <a:pt x="33741" y="14812"/>
                    </a:cubicBezTo>
                    <a:lnTo>
                      <a:pt x="33741" y="14812"/>
                    </a:lnTo>
                    <a:lnTo>
                      <a:pt x="33758" y="14829"/>
                    </a:lnTo>
                    <a:cubicBezTo>
                      <a:pt x="33792" y="14864"/>
                      <a:pt x="33835" y="14881"/>
                      <a:pt x="33870" y="14907"/>
                    </a:cubicBezTo>
                    <a:cubicBezTo>
                      <a:pt x="33904" y="14924"/>
                      <a:pt x="33947" y="14941"/>
                      <a:pt x="33973" y="14950"/>
                    </a:cubicBezTo>
                    <a:cubicBezTo>
                      <a:pt x="34041" y="14967"/>
                      <a:pt x="34084" y="14967"/>
                      <a:pt x="34084" y="14967"/>
                    </a:cubicBezTo>
                    <a:cubicBezTo>
                      <a:pt x="34084" y="14967"/>
                      <a:pt x="34041" y="14950"/>
                      <a:pt x="33998" y="14915"/>
                    </a:cubicBezTo>
                    <a:cubicBezTo>
                      <a:pt x="33964" y="14907"/>
                      <a:pt x="33947" y="14881"/>
                      <a:pt x="33913" y="14864"/>
                    </a:cubicBezTo>
                    <a:cubicBezTo>
                      <a:pt x="33878" y="14838"/>
                      <a:pt x="33844" y="14821"/>
                      <a:pt x="33818" y="14786"/>
                    </a:cubicBezTo>
                    <a:cubicBezTo>
                      <a:pt x="33784" y="14769"/>
                      <a:pt x="33749" y="14735"/>
                      <a:pt x="33732" y="14700"/>
                    </a:cubicBezTo>
                    <a:cubicBezTo>
                      <a:pt x="33698" y="14666"/>
                      <a:pt x="33672" y="14649"/>
                      <a:pt x="33663" y="14623"/>
                    </a:cubicBezTo>
                    <a:cubicBezTo>
                      <a:pt x="33663" y="14614"/>
                      <a:pt x="33655" y="14614"/>
                      <a:pt x="33655" y="14614"/>
                    </a:cubicBezTo>
                    <a:lnTo>
                      <a:pt x="34480" y="14262"/>
                    </a:lnTo>
                    <a:cubicBezTo>
                      <a:pt x="34506" y="14399"/>
                      <a:pt x="34531" y="14528"/>
                      <a:pt x="34600" y="14649"/>
                    </a:cubicBezTo>
                    <a:cubicBezTo>
                      <a:pt x="34566" y="14494"/>
                      <a:pt x="34574" y="14348"/>
                      <a:pt x="34600" y="14210"/>
                    </a:cubicBezTo>
                    <a:lnTo>
                      <a:pt x="35168" y="13961"/>
                    </a:lnTo>
                    <a:cubicBezTo>
                      <a:pt x="35202" y="14184"/>
                      <a:pt x="35305" y="14391"/>
                      <a:pt x="35468" y="14537"/>
                    </a:cubicBezTo>
                    <a:cubicBezTo>
                      <a:pt x="35339" y="14348"/>
                      <a:pt x="35279" y="14124"/>
                      <a:pt x="35296" y="13909"/>
                    </a:cubicBezTo>
                    <a:lnTo>
                      <a:pt x="35984" y="13617"/>
                    </a:lnTo>
                    <a:cubicBezTo>
                      <a:pt x="36027" y="13875"/>
                      <a:pt x="36182" y="14090"/>
                      <a:pt x="36371" y="14227"/>
                    </a:cubicBezTo>
                    <a:cubicBezTo>
                      <a:pt x="36190" y="14047"/>
                      <a:pt x="36096" y="13798"/>
                      <a:pt x="36113" y="13566"/>
                    </a:cubicBezTo>
                    <a:lnTo>
                      <a:pt x="37428" y="13007"/>
                    </a:lnTo>
                    <a:cubicBezTo>
                      <a:pt x="37480" y="13136"/>
                      <a:pt x="37540" y="13247"/>
                      <a:pt x="37617" y="13359"/>
                    </a:cubicBezTo>
                    <a:cubicBezTo>
                      <a:pt x="37574" y="13230"/>
                      <a:pt x="37540" y="13093"/>
                      <a:pt x="37531" y="12964"/>
                    </a:cubicBezTo>
                    <a:lnTo>
                      <a:pt x="37566" y="12947"/>
                    </a:lnTo>
                    <a:lnTo>
                      <a:pt x="37566" y="12964"/>
                    </a:lnTo>
                    <a:cubicBezTo>
                      <a:pt x="37566" y="12990"/>
                      <a:pt x="37574" y="13024"/>
                      <a:pt x="37583" y="13058"/>
                    </a:cubicBezTo>
                    <a:cubicBezTo>
                      <a:pt x="37600" y="13084"/>
                      <a:pt x="37609" y="13119"/>
                      <a:pt x="37617" y="13162"/>
                    </a:cubicBezTo>
                    <a:cubicBezTo>
                      <a:pt x="37643" y="13196"/>
                      <a:pt x="37652" y="13230"/>
                      <a:pt x="37669" y="13265"/>
                    </a:cubicBezTo>
                    <a:cubicBezTo>
                      <a:pt x="37695" y="13290"/>
                      <a:pt x="37712" y="13316"/>
                      <a:pt x="37729" y="13333"/>
                    </a:cubicBezTo>
                    <a:lnTo>
                      <a:pt x="37789" y="13402"/>
                    </a:lnTo>
                    <a:cubicBezTo>
                      <a:pt x="37789" y="13402"/>
                      <a:pt x="37781" y="13368"/>
                      <a:pt x="37755" y="13316"/>
                    </a:cubicBezTo>
                    <a:cubicBezTo>
                      <a:pt x="37746" y="13290"/>
                      <a:pt x="37738" y="13265"/>
                      <a:pt x="37712" y="13230"/>
                    </a:cubicBezTo>
                    <a:cubicBezTo>
                      <a:pt x="37703" y="13196"/>
                      <a:pt x="37686" y="13162"/>
                      <a:pt x="37669" y="13136"/>
                    </a:cubicBezTo>
                    <a:cubicBezTo>
                      <a:pt x="37660" y="13101"/>
                      <a:pt x="37643" y="13067"/>
                      <a:pt x="37626" y="13033"/>
                    </a:cubicBezTo>
                    <a:cubicBezTo>
                      <a:pt x="37617" y="13007"/>
                      <a:pt x="37600" y="12981"/>
                      <a:pt x="37600" y="12947"/>
                    </a:cubicBezTo>
                    <a:cubicBezTo>
                      <a:pt x="37600" y="12938"/>
                      <a:pt x="37600" y="12938"/>
                      <a:pt x="37583" y="12938"/>
                    </a:cubicBezTo>
                    <a:lnTo>
                      <a:pt x="38288" y="12637"/>
                    </a:lnTo>
                    <a:cubicBezTo>
                      <a:pt x="38331" y="12792"/>
                      <a:pt x="38400" y="12929"/>
                      <a:pt x="38486" y="13050"/>
                    </a:cubicBezTo>
                    <a:cubicBezTo>
                      <a:pt x="38425" y="12895"/>
                      <a:pt x="38400" y="12749"/>
                      <a:pt x="38400" y="12594"/>
                    </a:cubicBezTo>
                    <a:lnTo>
                      <a:pt x="38417" y="12586"/>
                    </a:lnTo>
                    <a:cubicBezTo>
                      <a:pt x="38417" y="12620"/>
                      <a:pt x="38417" y="12637"/>
                      <a:pt x="38425" y="12672"/>
                    </a:cubicBezTo>
                    <a:cubicBezTo>
                      <a:pt x="38434" y="12706"/>
                      <a:pt x="38434" y="12732"/>
                      <a:pt x="38443" y="12757"/>
                    </a:cubicBezTo>
                    <a:cubicBezTo>
                      <a:pt x="38460" y="12775"/>
                      <a:pt x="38468" y="12809"/>
                      <a:pt x="38477" y="12835"/>
                    </a:cubicBezTo>
                    <a:cubicBezTo>
                      <a:pt x="38503" y="12878"/>
                      <a:pt x="38520" y="12895"/>
                      <a:pt x="38520" y="12895"/>
                    </a:cubicBezTo>
                    <a:lnTo>
                      <a:pt x="38520" y="12818"/>
                    </a:lnTo>
                    <a:cubicBezTo>
                      <a:pt x="38520" y="12800"/>
                      <a:pt x="38511" y="12775"/>
                      <a:pt x="38511" y="12749"/>
                    </a:cubicBezTo>
                    <a:cubicBezTo>
                      <a:pt x="38511" y="12715"/>
                      <a:pt x="38503" y="12689"/>
                      <a:pt x="38503" y="12663"/>
                    </a:cubicBezTo>
                    <a:cubicBezTo>
                      <a:pt x="38486" y="12629"/>
                      <a:pt x="38486" y="12603"/>
                      <a:pt x="38477" y="12577"/>
                    </a:cubicBezTo>
                    <a:lnTo>
                      <a:pt x="38477" y="12551"/>
                    </a:lnTo>
                    <a:lnTo>
                      <a:pt x="39079" y="12293"/>
                    </a:lnTo>
                    <a:lnTo>
                      <a:pt x="39079" y="12293"/>
                    </a:lnTo>
                    <a:cubicBezTo>
                      <a:pt x="39079" y="12302"/>
                      <a:pt x="39079" y="12319"/>
                      <a:pt x="39070" y="12328"/>
                    </a:cubicBezTo>
                    <a:cubicBezTo>
                      <a:pt x="39070" y="12371"/>
                      <a:pt x="39062" y="12422"/>
                      <a:pt x="39044" y="12474"/>
                    </a:cubicBezTo>
                    <a:cubicBezTo>
                      <a:pt x="39036" y="12534"/>
                      <a:pt x="39027" y="12594"/>
                      <a:pt x="39019" y="12646"/>
                    </a:cubicBezTo>
                    <a:cubicBezTo>
                      <a:pt x="39001" y="12706"/>
                      <a:pt x="38993" y="12766"/>
                      <a:pt x="38976" y="12818"/>
                    </a:cubicBezTo>
                    <a:cubicBezTo>
                      <a:pt x="38958" y="12878"/>
                      <a:pt x="38950" y="12929"/>
                      <a:pt x="38933" y="12964"/>
                    </a:cubicBezTo>
                    <a:cubicBezTo>
                      <a:pt x="38898" y="13050"/>
                      <a:pt x="38847" y="13076"/>
                      <a:pt x="38847" y="13076"/>
                    </a:cubicBezTo>
                    <a:cubicBezTo>
                      <a:pt x="38847" y="13076"/>
                      <a:pt x="38855" y="13076"/>
                      <a:pt x="38890" y="13058"/>
                    </a:cubicBezTo>
                    <a:cubicBezTo>
                      <a:pt x="38907" y="13050"/>
                      <a:pt x="38941" y="13015"/>
                      <a:pt x="38976" y="12981"/>
                    </a:cubicBezTo>
                    <a:cubicBezTo>
                      <a:pt x="38993" y="12938"/>
                      <a:pt x="39019" y="12895"/>
                      <a:pt x="39036" y="12843"/>
                    </a:cubicBezTo>
                    <a:cubicBezTo>
                      <a:pt x="39062" y="12792"/>
                      <a:pt x="39070" y="12732"/>
                      <a:pt x="39087" y="12672"/>
                    </a:cubicBezTo>
                    <a:cubicBezTo>
                      <a:pt x="39105" y="12603"/>
                      <a:pt x="39113" y="12551"/>
                      <a:pt x="39122" y="12482"/>
                    </a:cubicBezTo>
                    <a:lnTo>
                      <a:pt x="39122" y="12328"/>
                    </a:lnTo>
                    <a:lnTo>
                      <a:pt x="39122" y="12268"/>
                    </a:lnTo>
                    <a:close/>
                    <a:moveTo>
                      <a:pt x="37127" y="14726"/>
                    </a:moveTo>
                    <a:lnTo>
                      <a:pt x="37179" y="15139"/>
                    </a:lnTo>
                    <a:lnTo>
                      <a:pt x="36895" y="15156"/>
                    </a:lnTo>
                    <a:lnTo>
                      <a:pt x="36887" y="14735"/>
                    </a:lnTo>
                    <a:lnTo>
                      <a:pt x="37127" y="14726"/>
                    </a:lnTo>
                    <a:close/>
                    <a:moveTo>
                      <a:pt x="27826" y="14752"/>
                    </a:moveTo>
                    <a:lnTo>
                      <a:pt x="27869" y="15216"/>
                    </a:lnTo>
                    <a:lnTo>
                      <a:pt x="27397" y="15242"/>
                    </a:lnTo>
                    <a:lnTo>
                      <a:pt x="27397" y="14778"/>
                    </a:lnTo>
                    <a:lnTo>
                      <a:pt x="27826" y="14752"/>
                    </a:lnTo>
                    <a:close/>
                    <a:moveTo>
                      <a:pt x="29038" y="7961"/>
                    </a:moveTo>
                    <a:cubicBezTo>
                      <a:pt x="30689" y="9027"/>
                      <a:pt x="32761" y="10136"/>
                      <a:pt x="35176" y="10909"/>
                    </a:cubicBezTo>
                    <a:cubicBezTo>
                      <a:pt x="35236" y="10969"/>
                      <a:pt x="35348" y="11030"/>
                      <a:pt x="35503" y="11073"/>
                    </a:cubicBezTo>
                    <a:lnTo>
                      <a:pt x="35683" y="11554"/>
                    </a:lnTo>
                    <a:lnTo>
                      <a:pt x="31927" y="15293"/>
                    </a:lnTo>
                    <a:lnTo>
                      <a:pt x="30440" y="13247"/>
                    </a:lnTo>
                    <a:cubicBezTo>
                      <a:pt x="30225" y="12465"/>
                      <a:pt x="30096" y="11855"/>
                      <a:pt x="30044" y="11563"/>
                    </a:cubicBezTo>
                    <a:cubicBezTo>
                      <a:pt x="30130" y="11511"/>
                      <a:pt x="30173" y="11399"/>
                      <a:pt x="30130" y="11305"/>
                    </a:cubicBezTo>
                    <a:cubicBezTo>
                      <a:pt x="30098" y="11222"/>
                      <a:pt x="30024" y="11177"/>
                      <a:pt x="29945" y="11177"/>
                    </a:cubicBezTo>
                    <a:cubicBezTo>
                      <a:pt x="29918" y="11177"/>
                      <a:pt x="29890" y="11182"/>
                      <a:pt x="29864" y="11193"/>
                    </a:cubicBezTo>
                    <a:lnTo>
                      <a:pt x="29159" y="11485"/>
                    </a:lnTo>
                    <a:lnTo>
                      <a:pt x="27835" y="9697"/>
                    </a:lnTo>
                    <a:lnTo>
                      <a:pt x="28265" y="8760"/>
                    </a:lnTo>
                    <a:cubicBezTo>
                      <a:pt x="28334" y="8717"/>
                      <a:pt x="28377" y="8674"/>
                      <a:pt x="28377" y="8623"/>
                    </a:cubicBezTo>
                    <a:cubicBezTo>
                      <a:pt x="28377" y="8580"/>
                      <a:pt x="28351" y="8545"/>
                      <a:pt x="28325" y="8511"/>
                    </a:cubicBezTo>
                    <a:lnTo>
                      <a:pt x="28299" y="8408"/>
                    </a:lnTo>
                    <a:lnTo>
                      <a:pt x="29038" y="7961"/>
                    </a:lnTo>
                    <a:close/>
                    <a:moveTo>
                      <a:pt x="44271" y="14563"/>
                    </a:moveTo>
                    <a:lnTo>
                      <a:pt x="44237" y="15285"/>
                    </a:lnTo>
                    <a:lnTo>
                      <a:pt x="44108" y="15293"/>
                    </a:lnTo>
                    <a:lnTo>
                      <a:pt x="44194" y="14606"/>
                    </a:lnTo>
                    <a:cubicBezTo>
                      <a:pt x="44219" y="14597"/>
                      <a:pt x="44245" y="14580"/>
                      <a:pt x="44271" y="14563"/>
                    </a:cubicBezTo>
                    <a:close/>
                    <a:moveTo>
                      <a:pt x="45010" y="14193"/>
                    </a:moveTo>
                    <a:lnTo>
                      <a:pt x="45131" y="15414"/>
                    </a:lnTo>
                    <a:lnTo>
                      <a:pt x="44993" y="15422"/>
                    </a:lnTo>
                    <a:lnTo>
                      <a:pt x="44976" y="14210"/>
                    </a:lnTo>
                    <a:cubicBezTo>
                      <a:pt x="44993" y="14210"/>
                      <a:pt x="45002" y="14193"/>
                      <a:pt x="45010" y="14193"/>
                    </a:cubicBezTo>
                    <a:close/>
                    <a:moveTo>
                      <a:pt x="35967" y="15156"/>
                    </a:moveTo>
                    <a:lnTo>
                      <a:pt x="35950" y="15560"/>
                    </a:lnTo>
                    <a:lnTo>
                      <a:pt x="35640" y="15586"/>
                    </a:lnTo>
                    <a:lnTo>
                      <a:pt x="35683" y="15164"/>
                    </a:lnTo>
                    <a:lnTo>
                      <a:pt x="35967" y="15156"/>
                    </a:lnTo>
                    <a:close/>
                    <a:moveTo>
                      <a:pt x="26313" y="15173"/>
                    </a:moveTo>
                    <a:lnTo>
                      <a:pt x="26288" y="15629"/>
                    </a:lnTo>
                    <a:lnTo>
                      <a:pt x="25789" y="15646"/>
                    </a:lnTo>
                    <a:lnTo>
                      <a:pt x="25849" y="15199"/>
                    </a:lnTo>
                    <a:lnTo>
                      <a:pt x="26313" y="15173"/>
                    </a:lnTo>
                    <a:close/>
                    <a:moveTo>
                      <a:pt x="25746" y="14193"/>
                    </a:moveTo>
                    <a:cubicBezTo>
                      <a:pt x="25772" y="14210"/>
                      <a:pt x="25806" y="14227"/>
                      <a:pt x="25841" y="14236"/>
                    </a:cubicBezTo>
                    <a:lnTo>
                      <a:pt x="25634" y="15715"/>
                    </a:lnTo>
                    <a:cubicBezTo>
                      <a:pt x="25222" y="15311"/>
                      <a:pt x="24869" y="14950"/>
                      <a:pt x="24594" y="14649"/>
                    </a:cubicBezTo>
                    <a:cubicBezTo>
                      <a:pt x="24689" y="14606"/>
                      <a:pt x="24801" y="14511"/>
                      <a:pt x="24895" y="14356"/>
                    </a:cubicBezTo>
                    <a:cubicBezTo>
                      <a:pt x="24972" y="14399"/>
                      <a:pt x="25076" y="14442"/>
                      <a:pt x="25205" y="14442"/>
                    </a:cubicBezTo>
                    <a:cubicBezTo>
                      <a:pt x="25394" y="14442"/>
                      <a:pt x="25557" y="14356"/>
                      <a:pt x="25746" y="14193"/>
                    </a:cubicBezTo>
                    <a:close/>
                    <a:moveTo>
                      <a:pt x="37205" y="15311"/>
                    </a:moveTo>
                    <a:lnTo>
                      <a:pt x="37256" y="15723"/>
                    </a:lnTo>
                    <a:lnTo>
                      <a:pt x="36921" y="15740"/>
                    </a:lnTo>
                    <a:lnTo>
                      <a:pt x="36913" y="15328"/>
                    </a:lnTo>
                    <a:lnTo>
                      <a:pt x="37205" y="15311"/>
                    </a:lnTo>
                    <a:close/>
                    <a:moveTo>
                      <a:pt x="44237" y="15422"/>
                    </a:moveTo>
                    <a:lnTo>
                      <a:pt x="44219" y="15844"/>
                    </a:lnTo>
                    <a:lnTo>
                      <a:pt x="44039" y="15852"/>
                    </a:lnTo>
                    <a:lnTo>
                      <a:pt x="44099" y="15431"/>
                    </a:lnTo>
                    <a:lnTo>
                      <a:pt x="44237" y="15422"/>
                    </a:lnTo>
                    <a:close/>
                    <a:moveTo>
                      <a:pt x="27887" y="15379"/>
                    </a:moveTo>
                    <a:lnTo>
                      <a:pt x="27930" y="15826"/>
                    </a:lnTo>
                    <a:lnTo>
                      <a:pt x="27388" y="15861"/>
                    </a:lnTo>
                    <a:lnTo>
                      <a:pt x="27388" y="15397"/>
                    </a:lnTo>
                    <a:lnTo>
                      <a:pt x="27887" y="15379"/>
                    </a:lnTo>
                    <a:close/>
                    <a:moveTo>
                      <a:pt x="30560" y="13669"/>
                    </a:moveTo>
                    <a:lnTo>
                      <a:pt x="31824" y="15397"/>
                    </a:lnTo>
                    <a:lnTo>
                      <a:pt x="31342" y="15887"/>
                    </a:lnTo>
                    <a:cubicBezTo>
                      <a:pt x="31007" y="15096"/>
                      <a:pt x="30749" y="14339"/>
                      <a:pt x="30560" y="13669"/>
                    </a:cubicBezTo>
                    <a:close/>
                    <a:moveTo>
                      <a:pt x="45148" y="15551"/>
                    </a:moveTo>
                    <a:lnTo>
                      <a:pt x="45182" y="15981"/>
                    </a:lnTo>
                    <a:lnTo>
                      <a:pt x="45002" y="15990"/>
                    </a:lnTo>
                    <a:lnTo>
                      <a:pt x="45002" y="15560"/>
                    </a:lnTo>
                    <a:lnTo>
                      <a:pt x="45148" y="15551"/>
                    </a:lnTo>
                    <a:close/>
                    <a:moveTo>
                      <a:pt x="35941" y="15715"/>
                    </a:moveTo>
                    <a:lnTo>
                      <a:pt x="35933" y="16119"/>
                    </a:lnTo>
                    <a:lnTo>
                      <a:pt x="35563" y="16144"/>
                    </a:lnTo>
                    <a:lnTo>
                      <a:pt x="35606" y="15732"/>
                    </a:lnTo>
                    <a:lnTo>
                      <a:pt x="35941" y="15715"/>
                    </a:lnTo>
                    <a:close/>
                    <a:moveTo>
                      <a:pt x="26279" y="15783"/>
                    </a:moveTo>
                    <a:lnTo>
                      <a:pt x="26262" y="16239"/>
                    </a:lnTo>
                    <a:lnTo>
                      <a:pt x="26176" y="16239"/>
                    </a:lnTo>
                    <a:lnTo>
                      <a:pt x="25755" y="15852"/>
                    </a:lnTo>
                    <a:lnTo>
                      <a:pt x="25763" y="15809"/>
                    </a:lnTo>
                    <a:lnTo>
                      <a:pt x="26279" y="15783"/>
                    </a:lnTo>
                    <a:close/>
                    <a:moveTo>
                      <a:pt x="25729" y="16024"/>
                    </a:moveTo>
                    <a:cubicBezTo>
                      <a:pt x="25806" y="16101"/>
                      <a:pt x="25884" y="16170"/>
                      <a:pt x="25970" y="16248"/>
                    </a:cubicBezTo>
                    <a:lnTo>
                      <a:pt x="25703" y="16256"/>
                    </a:lnTo>
                    <a:lnTo>
                      <a:pt x="25729" y="16024"/>
                    </a:lnTo>
                    <a:close/>
                    <a:moveTo>
                      <a:pt x="37265" y="15869"/>
                    </a:moveTo>
                    <a:lnTo>
                      <a:pt x="37317" y="16291"/>
                    </a:lnTo>
                    <a:lnTo>
                      <a:pt x="36921" y="16316"/>
                    </a:lnTo>
                    <a:lnTo>
                      <a:pt x="36913" y="15895"/>
                    </a:lnTo>
                    <a:lnTo>
                      <a:pt x="37265" y="15869"/>
                    </a:lnTo>
                    <a:close/>
                    <a:moveTo>
                      <a:pt x="44219" y="15981"/>
                    </a:moveTo>
                    <a:lnTo>
                      <a:pt x="44194" y="16402"/>
                    </a:lnTo>
                    <a:lnTo>
                      <a:pt x="43979" y="16411"/>
                    </a:lnTo>
                    <a:lnTo>
                      <a:pt x="44030" y="15990"/>
                    </a:lnTo>
                    <a:lnTo>
                      <a:pt x="44219" y="15981"/>
                    </a:lnTo>
                    <a:close/>
                    <a:moveTo>
                      <a:pt x="27947" y="15981"/>
                    </a:moveTo>
                    <a:lnTo>
                      <a:pt x="27990" y="16445"/>
                    </a:lnTo>
                    <a:lnTo>
                      <a:pt x="27397" y="16471"/>
                    </a:lnTo>
                    <a:lnTo>
                      <a:pt x="27397" y="16015"/>
                    </a:lnTo>
                    <a:lnTo>
                      <a:pt x="27947" y="15981"/>
                    </a:lnTo>
                    <a:close/>
                    <a:moveTo>
                      <a:pt x="26511" y="14184"/>
                    </a:moveTo>
                    <a:lnTo>
                      <a:pt x="26451" y="16497"/>
                    </a:lnTo>
                    <a:cubicBezTo>
                      <a:pt x="26434" y="16471"/>
                      <a:pt x="26408" y="16454"/>
                      <a:pt x="26391" y="16445"/>
                    </a:cubicBezTo>
                    <a:lnTo>
                      <a:pt x="26511" y="14184"/>
                    </a:lnTo>
                    <a:close/>
                    <a:moveTo>
                      <a:pt x="45208" y="16119"/>
                    </a:moveTo>
                    <a:lnTo>
                      <a:pt x="45251" y="16548"/>
                    </a:lnTo>
                    <a:lnTo>
                      <a:pt x="45010" y="16557"/>
                    </a:lnTo>
                    <a:lnTo>
                      <a:pt x="45010" y="16127"/>
                    </a:lnTo>
                    <a:lnTo>
                      <a:pt x="45208" y="16119"/>
                    </a:lnTo>
                    <a:close/>
                    <a:moveTo>
                      <a:pt x="35924" y="16282"/>
                    </a:moveTo>
                    <a:lnTo>
                      <a:pt x="35907" y="16686"/>
                    </a:lnTo>
                    <a:lnTo>
                      <a:pt x="35494" y="16712"/>
                    </a:lnTo>
                    <a:lnTo>
                      <a:pt x="35537" y="16299"/>
                    </a:lnTo>
                    <a:lnTo>
                      <a:pt x="35924" y="16282"/>
                    </a:lnTo>
                    <a:close/>
                    <a:moveTo>
                      <a:pt x="43987" y="12706"/>
                    </a:moveTo>
                    <a:lnTo>
                      <a:pt x="44099" y="12947"/>
                    </a:lnTo>
                    <a:lnTo>
                      <a:pt x="43549" y="13540"/>
                    </a:lnTo>
                    <a:lnTo>
                      <a:pt x="42087" y="14150"/>
                    </a:lnTo>
                    <a:cubicBezTo>
                      <a:pt x="41984" y="14193"/>
                      <a:pt x="41941" y="14313"/>
                      <a:pt x="41984" y="14425"/>
                    </a:cubicBezTo>
                    <a:cubicBezTo>
                      <a:pt x="42002" y="14468"/>
                      <a:pt x="42036" y="14511"/>
                      <a:pt x="42079" y="14528"/>
                    </a:cubicBezTo>
                    <a:cubicBezTo>
                      <a:pt x="42122" y="14614"/>
                      <a:pt x="42216" y="14752"/>
                      <a:pt x="42337" y="14855"/>
                    </a:cubicBezTo>
                    <a:lnTo>
                      <a:pt x="40549" y="16763"/>
                    </a:lnTo>
                    <a:lnTo>
                      <a:pt x="39062" y="14511"/>
                    </a:lnTo>
                    <a:cubicBezTo>
                      <a:pt x="40618" y="14236"/>
                      <a:pt x="42345" y="13703"/>
                      <a:pt x="43987" y="12706"/>
                    </a:cubicBezTo>
                    <a:close/>
                    <a:moveTo>
                      <a:pt x="26124" y="16385"/>
                    </a:moveTo>
                    <a:cubicBezTo>
                      <a:pt x="26167" y="16419"/>
                      <a:pt x="26193" y="16462"/>
                      <a:pt x="26236" y="16497"/>
                    </a:cubicBezTo>
                    <a:lnTo>
                      <a:pt x="26219" y="16832"/>
                    </a:lnTo>
                    <a:lnTo>
                      <a:pt x="25609" y="16858"/>
                    </a:lnTo>
                    <a:lnTo>
                      <a:pt x="25677" y="16411"/>
                    </a:lnTo>
                    <a:lnTo>
                      <a:pt x="26124" y="16385"/>
                    </a:lnTo>
                    <a:close/>
                    <a:moveTo>
                      <a:pt x="37325" y="16445"/>
                    </a:moveTo>
                    <a:lnTo>
                      <a:pt x="37385" y="16858"/>
                    </a:lnTo>
                    <a:lnTo>
                      <a:pt x="36930" y="16884"/>
                    </a:lnTo>
                    <a:lnTo>
                      <a:pt x="36921" y="16462"/>
                    </a:lnTo>
                    <a:lnTo>
                      <a:pt x="37325" y="16445"/>
                    </a:lnTo>
                    <a:close/>
                    <a:moveTo>
                      <a:pt x="44185" y="16540"/>
                    </a:moveTo>
                    <a:lnTo>
                      <a:pt x="44159" y="16952"/>
                    </a:lnTo>
                    <a:lnTo>
                      <a:pt x="43901" y="16970"/>
                    </a:lnTo>
                    <a:lnTo>
                      <a:pt x="43961" y="16548"/>
                    </a:lnTo>
                    <a:lnTo>
                      <a:pt x="44185" y="16540"/>
                    </a:lnTo>
                    <a:close/>
                    <a:moveTo>
                      <a:pt x="26726" y="14399"/>
                    </a:moveTo>
                    <a:cubicBezTo>
                      <a:pt x="26760" y="14829"/>
                      <a:pt x="26778" y="15268"/>
                      <a:pt x="26760" y="15697"/>
                    </a:cubicBezTo>
                    <a:cubicBezTo>
                      <a:pt x="26752" y="16127"/>
                      <a:pt x="26743" y="16574"/>
                      <a:pt x="26683" y="17004"/>
                    </a:cubicBezTo>
                    <a:cubicBezTo>
                      <a:pt x="26640" y="16574"/>
                      <a:pt x="26623" y="16127"/>
                      <a:pt x="26640" y="15697"/>
                    </a:cubicBezTo>
                    <a:cubicBezTo>
                      <a:pt x="26649" y="15268"/>
                      <a:pt x="26657" y="14829"/>
                      <a:pt x="26726" y="14399"/>
                    </a:cubicBezTo>
                    <a:close/>
                    <a:moveTo>
                      <a:pt x="28016" y="16600"/>
                    </a:moveTo>
                    <a:lnTo>
                      <a:pt x="28050" y="17064"/>
                    </a:lnTo>
                    <a:lnTo>
                      <a:pt x="27397" y="17099"/>
                    </a:lnTo>
                    <a:lnTo>
                      <a:pt x="27397" y="16634"/>
                    </a:lnTo>
                    <a:lnTo>
                      <a:pt x="28016" y="16600"/>
                    </a:lnTo>
                    <a:close/>
                    <a:moveTo>
                      <a:pt x="45259" y="16686"/>
                    </a:moveTo>
                    <a:lnTo>
                      <a:pt x="45302" y="17116"/>
                    </a:lnTo>
                    <a:lnTo>
                      <a:pt x="45010" y="17133"/>
                    </a:lnTo>
                    <a:lnTo>
                      <a:pt x="45010" y="16703"/>
                    </a:lnTo>
                    <a:lnTo>
                      <a:pt x="45259" y="16686"/>
                    </a:lnTo>
                    <a:close/>
                    <a:moveTo>
                      <a:pt x="26391" y="16626"/>
                    </a:moveTo>
                    <a:lnTo>
                      <a:pt x="26451" y="16686"/>
                    </a:lnTo>
                    <a:lnTo>
                      <a:pt x="26442" y="17150"/>
                    </a:lnTo>
                    <a:lnTo>
                      <a:pt x="26356" y="17150"/>
                    </a:lnTo>
                    <a:lnTo>
                      <a:pt x="26391" y="16626"/>
                    </a:lnTo>
                    <a:close/>
                    <a:moveTo>
                      <a:pt x="35890" y="16841"/>
                    </a:moveTo>
                    <a:lnTo>
                      <a:pt x="35881" y="17245"/>
                    </a:lnTo>
                    <a:lnTo>
                      <a:pt x="35408" y="17271"/>
                    </a:lnTo>
                    <a:lnTo>
                      <a:pt x="35460" y="16858"/>
                    </a:lnTo>
                    <a:lnTo>
                      <a:pt x="35890" y="16841"/>
                    </a:lnTo>
                    <a:close/>
                    <a:moveTo>
                      <a:pt x="37394" y="17021"/>
                    </a:moveTo>
                    <a:lnTo>
                      <a:pt x="37446" y="17442"/>
                    </a:lnTo>
                    <a:lnTo>
                      <a:pt x="36938" y="17460"/>
                    </a:lnTo>
                    <a:lnTo>
                      <a:pt x="36930" y="17047"/>
                    </a:lnTo>
                    <a:lnTo>
                      <a:pt x="37394" y="17021"/>
                    </a:lnTo>
                    <a:close/>
                    <a:moveTo>
                      <a:pt x="26219" y="16987"/>
                    </a:moveTo>
                    <a:lnTo>
                      <a:pt x="26202" y="17150"/>
                    </a:lnTo>
                    <a:cubicBezTo>
                      <a:pt x="26073" y="17159"/>
                      <a:pt x="25970" y="17279"/>
                      <a:pt x="25970" y="17408"/>
                    </a:cubicBezTo>
                    <a:lnTo>
                      <a:pt x="25970" y="17451"/>
                    </a:lnTo>
                    <a:lnTo>
                      <a:pt x="25514" y="17477"/>
                    </a:lnTo>
                    <a:lnTo>
                      <a:pt x="25591" y="17021"/>
                    </a:lnTo>
                    <a:lnTo>
                      <a:pt x="26219" y="16987"/>
                    </a:lnTo>
                    <a:close/>
                    <a:moveTo>
                      <a:pt x="44159" y="17099"/>
                    </a:moveTo>
                    <a:lnTo>
                      <a:pt x="44142" y="17520"/>
                    </a:lnTo>
                    <a:lnTo>
                      <a:pt x="43833" y="17537"/>
                    </a:lnTo>
                    <a:lnTo>
                      <a:pt x="43893" y="17107"/>
                    </a:lnTo>
                    <a:lnTo>
                      <a:pt x="44159" y="17099"/>
                    </a:lnTo>
                    <a:close/>
                    <a:moveTo>
                      <a:pt x="28067" y="17210"/>
                    </a:moveTo>
                    <a:lnTo>
                      <a:pt x="28110" y="17675"/>
                    </a:lnTo>
                    <a:lnTo>
                      <a:pt x="27895" y="17692"/>
                    </a:lnTo>
                    <a:cubicBezTo>
                      <a:pt x="27809" y="17623"/>
                      <a:pt x="27723" y="17563"/>
                      <a:pt x="27637" y="17485"/>
                    </a:cubicBezTo>
                    <a:lnTo>
                      <a:pt x="27637" y="17408"/>
                    </a:lnTo>
                    <a:cubicBezTo>
                      <a:pt x="27637" y="17348"/>
                      <a:pt x="27611" y="17279"/>
                      <a:pt x="27569" y="17236"/>
                    </a:cubicBezTo>
                    <a:lnTo>
                      <a:pt x="28067" y="17210"/>
                    </a:lnTo>
                    <a:close/>
                    <a:moveTo>
                      <a:pt x="27637" y="17675"/>
                    </a:moveTo>
                    <a:cubicBezTo>
                      <a:pt x="27646" y="17692"/>
                      <a:pt x="27654" y="17700"/>
                      <a:pt x="27663" y="17700"/>
                    </a:cubicBezTo>
                    <a:lnTo>
                      <a:pt x="27637" y="17700"/>
                    </a:lnTo>
                    <a:lnTo>
                      <a:pt x="27637" y="17675"/>
                    </a:lnTo>
                    <a:close/>
                    <a:moveTo>
                      <a:pt x="45311" y="17271"/>
                    </a:moveTo>
                    <a:lnTo>
                      <a:pt x="45354" y="17700"/>
                    </a:lnTo>
                    <a:lnTo>
                      <a:pt x="45019" y="17709"/>
                    </a:lnTo>
                    <a:lnTo>
                      <a:pt x="45019" y="17279"/>
                    </a:lnTo>
                    <a:lnTo>
                      <a:pt x="45311" y="17271"/>
                    </a:lnTo>
                    <a:close/>
                    <a:moveTo>
                      <a:pt x="35864" y="17408"/>
                    </a:moveTo>
                    <a:lnTo>
                      <a:pt x="35855" y="17812"/>
                    </a:lnTo>
                    <a:lnTo>
                      <a:pt x="35331" y="17838"/>
                    </a:lnTo>
                    <a:lnTo>
                      <a:pt x="35331" y="17838"/>
                    </a:lnTo>
                    <a:lnTo>
                      <a:pt x="35382" y="17434"/>
                    </a:lnTo>
                    <a:lnTo>
                      <a:pt x="35864" y="17408"/>
                    </a:lnTo>
                    <a:close/>
                    <a:moveTo>
                      <a:pt x="28127" y="17838"/>
                    </a:moveTo>
                    <a:lnTo>
                      <a:pt x="28127" y="17881"/>
                    </a:lnTo>
                    <a:cubicBezTo>
                      <a:pt x="28119" y="17864"/>
                      <a:pt x="28101" y="17846"/>
                      <a:pt x="28084" y="17838"/>
                    </a:cubicBezTo>
                    <a:close/>
                    <a:moveTo>
                      <a:pt x="29580" y="12345"/>
                    </a:moveTo>
                    <a:lnTo>
                      <a:pt x="30302" y="13333"/>
                    </a:lnTo>
                    <a:cubicBezTo>
                      <a:pt x="30517" y="14090"/>
                      <a:pt x="30818" y="15027"/>
                      <a:pt x="31222" y="15990"/>
                    </a:cubicBezTo>
                    <a:lnTo>
                      <a:pt x="29228" y="17993"/>
                    </a:lnTo>
                    <a:lnTo>
                      <a:pt x="28076" y="13076"/>
                    </a:lnTo>
                    <a:cubicBezTo>
                      <a:pt x="28084" y="13067"/>
                      <a:pt x="28084" y="13050"/>
                      <a:pt x="28101" y="13033"/>
                    </a:cubicBezTo>
                    <a:cubicBezTo>
                      <a:pt x="28196" y="13101"/>
                      <a:pt x="28325" y="13153"/>
                      <a:pt x="28463" y="13153"/>
                    </a:cubicBezTo>
                    <a:cubicBezTo>
                      <a:pt x="28643" y="13153"/>
                      <a:pt x="28892" y="13058"/>
                      <a:pt x="29047" y="12629"/>
                    </a:cubicBezTo>
                    <a:cubicBezTo>
                      <a:pt x="29090" y="12646"/>
                      <a:pt x="29142" y="12663"/>
                      <a:pt x="29193" y="12663"/>
                    </a:cubicBezTo>
                    <a:cubicBezTo>
                      <a:pt x="29305" y="12663"/>
                      <a:pt x="29382" y="12620"/>
                      <a:pt x="29460" y="12543"/>
                    </a:cubicBezTo>
                    <a:cubicBezTo>
                      <a:pt x="29503" y="12491"/>
                      <a:pt x="29546" y="12422"/>
                      <a:pt x="29580" y="12345"/>
                    </a:cubicBezTo>
                    <a:close/>
                    <a:moveTo>
                      <a:pt x="37463" y="17597"/>
                    </a:moveTo>
                    <a:lnTo>
                      <a:pt x="37523" y="18010"/>
                    </a:lnTo>
                    <a:lnTo>
                      <a:pt x="36964" y="18044"/>
                    </a:lnTo>
                    <a:lnTo>
                      <a:pt x="36947" y="17623"/>
                    </a:lnTo>
                    <a:lnTo>
                      <a:pt x="37463" y="17597"/>
                    </a:lnTo>
                    <a:close/>
                    <a:moveTo>
                      <a:pt x="25978" y="17597"/>
                    </a:moveTo>
                    <a:lnTo>
                      <a:pt x="25978" y="18053"/>
                    </a:lnTo>
                    <a:lnTo>
                      <a:pt x="25454" y="18087"/>
                    </a:lnTo>
                    <a:lnTo>
                      <a:pt x="25505" y="17623"/>
                    </a:lnTo>
                    <a:lnTo>
                      <a:pt x="25978" y="17597"/>
                    </a:lnTo>
                    <a:close/>
                    <a:moveTo>
                      <a:pt x="44151" y="17657"/>
                    </a:moveTo>
                    <a:lnTo>
                      <a:pt x="44133" y="18070"/>
                    </a:lnTo>
                    <a:lnTo>
                      <a:pt x="43772" y="18096"/>
                    </a:lnTo>
                    <a:lnTo>
                      <a:pt x="43833" y="17675"/>
                    </a:lnTo>
                    <a:lnTo>
                      <a:pt x="44151" y="17657"/>
                    </a:lnTo>
                    <a:close/>
                    <a:moveTo>
                      <a:pt x="45363" y="17829"/>
                    </a:moveTo>
                    <a:lnTo>
                      <a:pt x="45406" y="18259"/>
                    </a:lnTo>
                    <a:lnTo>
                      <a:pt x="45019" y="18276"/>
                    </a:lnTo>
                    <a:lnTo>
                      <a:pt x="45019" y="17846"/>
                    </a:lnTo>
                    <a:lnTo>
                      <a:pt x="45363" y="17829"/>
                    </a:lnTo>
                    <a:close/>
                    <a:moveTo>
                      <a:pt x="27861" y="17846"/>
                    </a:moveTo>
                    <a:lnTo>
                      <a:pt x="28153" y="18079"/>
                    </a:lnTo>
                    <a:lnTo>
                      <a:pt x="28170" y="18293"/>
                    </a:lnTo>
                    <a:lnTo>
                      <a:pt x="27637" y="18319"/>
                    </a:lnTo>
                    <a:lnTo>
                      <a:pt x="27637" y="17864"/>
                    </a:lnTo>
                    <a:lnTo>
                      <a:pt x="27861" y="17846"/>
                    </a:lnTo>
                    <a:close/>
                    <a:moveTo>
                      <a:pt x="27973" y="13282"/>
                    </a:moveTo>
                    <a:lnTo>
                      <a:pt x="29107" y="18104"/>
                    </a:lnTo>
                    <a:lnTo>
                      <a:pt x="28832" y="18388"/>
                    </a:lnTo>
                    <a:cubicBezTo>
                      <a:pt x="28643" y="18259"/>
                      <a:pt x="28471" y="18130"/>
                      <a:pt x="28299" y="18001"/>
                    </a:cubicBezTo>
                    <a:lnTo>
                      <a:pt x="27852" y="13445"/>
                    </a:lnTo>
                    <a:cubicBezTo>
                      <a:pt x="27895" y="13402"/>
                      <a:pt x="27938" y="13351"/>
                      <a:pt x="27973" y="13282"/>
                    </a:cubicBezTo>
                    <a:close/>
                    <a:moveTo>
                      <a:pt x="35847" y="17967"/>
                    </a:moveTo>
                    <a:lnTo>
                      <a:pt x="35838" y="18379"/>
                    </a:lnTo>
                    <a:lnTo>
                      <a:pt x="35254" y="18405"/>
                    </a:lnTo>
                    <a:lnTo>
                      <a:pt x="35305" y="18001"/>
                    </a:lnTo>
                    <a:lnTo>
                      <a:pt x="35847" y="17967"/>
                    </a:lnTo>
                    <a:close/>
                    <a:moveTo>
                      <a:pt x="37531" y="18173"/>
                    </a:moveTo>
                    <a:lnTo>
                      <a:pt x="37583" y="18594"/>
                    </a:lnTo>
                    <a:lnTo>
                      <a:pt x="36973" y="18620"/>
                    </a:lnTo>
                    <a:lnTo>
                      <a:pt x="36964" y="18207"/>
                    </a:lnTo>
                    <a:lnTo>
                      <a:pt x="37531" y="18173"/>
                    </a:lnTo>
                    <a:close/>
                    <a:moveTo>
                      <a:pt x="44133" y="18216"/>
                    </a:moveTo>
                    <a:lnTo>
                      <a:pt x="44108" y="18637"/>
                    </a:lnTo>
                    <a:lnTo>
                      <a:pt x="43712" y="18655"/>
                    </a:lnTo>
                    <a:lnTo>
                      <a:pt x="43764" y="18233"/>
                    </a:lnTo>
                    <a:lnTo>
                      <a:pt x="44133" y="18216"/>
                    </a:lnTo>
                    <a:close/>
                    <a:moveTo>
                      <a:pt x="29150" y="18276"/>
                    </a:moveTo>
                    <a:lnTo>
                      <a:pt x="29236" y="18663"/>
                    </a:lnTo>
                    <a:cubicBezTo>
                      <a:pt x="29142" y="18603"/>
                      <a:pt x="29047" y="18534"/>
                      <a:pt x="28953" y="18474"/>
                    </a:cubicBezTo>
                    <a:lnTo>
                      <a:pt x="29150" y="18276"/>
                    </a:lnTo>
                    <a:close/>
                    <a:moveTo>
                      <a:pt x="25970" y="18207"/>
                    </a:moveTo>
                    <a:lnTo>
                      <a:pt x="25970" y="18655"/>
                    </a:lnTo>
                    <a:lnTo>
                      <a:pt x="25359" y="18689"/>
                    </a:lnTo>
                    <a:lnTo>
                      <a:pt x="25359" y="18689"/>
                    </a:lnTo>
                    <a:lnTo>
                      <a:pt x="25419" y="18233"/>
                    </a:lnTo>
                    <a:lnTo>
                      <a:pt x="25970" y="18207"/>
                    </a:lnTo>
                    <a:close/>
                    <a:moveTo>
                      <a:pt x="28325" y="18207"/>
                    </a:moveTo>
                    <a:lnTo>
                      <a:pt x="28325" y="18207"/>
                    </a:lnTo>
                    <a:cubicBezTo>
                      <a:pt x="28454" y="18302"/>
                      <a:pt x="28591" y="18397"/>
                      <a:pt x="28720" y="18491"/>
                    </a:cubicBezTo>
                    <a:lnTo>
                      <a:pt x="28385" y="18826"/>
                    </a:lnTo>
                    <a:lnTo>
                      <a:pt x="28325" y="18207"/>
                    </a:lnTo>
                    <a:close/>
                    <a:moveTo>
                      <a:pt x="45423" y="18397"/>
                    </a:moveTo>
                    <a:lnTo>
                      <a:pt x="45466" y="18826"/>
                    </a:lnTo>
                    <a:lnTo>
                      <a:pt x="45036" y="18852"/>
                    </a:lnTo>
                    <a:lnTo>
                      <a:pt x="45036" y="18422"/>
                    </a:lnTo>
                    <a:lnTo>
                      <a:pt x="45423" y="18397"/>
                    </a:lnTo>
                    <a:close/>
                    <a:moveTo>
                      <a:pt x="38898" y="14528"/>
                    </a:moveTo>
                    <a:lnTo>
                      <a:pt x="40446" y="16875"/>
                    </a:lnTo>
                    <a:lnTo>
                      <a:pt x="38520" y="18938"/>
                    </a:lnTo>
                    <a:lnTo>
                      <a:pt x="37574" y="14692"/>
                    </a:lnTo>
                    <a:cubicBezTo>
                      <a:pt x="37996" y="14657"/>
                      <a:pt x="38434" y="14606"/>
                      <a:pt x="38898" y="14528"/>
                    </a:cubicBezTo>
                    <a:close/>
                    <a:moveTo>
                      <a:pt x="28187" y="18448"/>
                    </a:moveTo>
                    <a:lnTo>
                      <a:pt x="28239" y="18912"/>
                    </a:lnTo>
                    <a:lnTo>
                      <a:pt x="27637" y="18947"/>
                    </a:lnTo>
                    <a:lnTo>
                      <a:pt x="27637" y="18483"/>
                    </a:lnTo>
                    <a:lnTo>
                      <a:pt x="28187" y="18448"/>
                    </a:lnTo>
                    <a:close/>
                    <a:moveTo>
                      <a:pt x="35838" y="18526"/>
                    </a:moveTo>
                    <a:lnTo>
                      <a:pt x="35821" y="18938"/>
                    </a:lnTo>
                    <a:lnTo>
                      <a:pt x="35193" y="18964"/>
                    </a:lnTo>
                    <a:lnTo>
                      <a:pt x="35245" y="18560"/>
                    </a:lnTo>
                    <a:lnTo>
                      <a:pt x="35838" y="18526"/>
                    </a:lnTo>
                    <a:close/>
                    <a:moveTo>
                      <a:pt x="36122" y="14829"/>
                    </a:moveTo>
                    <a:lnTo>
                      <a:pt x="36062" y="17589"/>
                    </a:lnTo>
                    <a:lnTo>
                      <a:pt x="36027" y="18990"/>
                    </a:lnTo>
                    <a:lnTo>
                      <a:pt x="35967" y="18990"/>
                    </a:lnTo>
                    <a:lnTo>
                      <a:pt x="36122" y="14829"/>
                    </a:lnTo>
                    <a:close/>
                    <a:moveTo>
                      <a:pt x="37609" y="18740"/>
                    </a:moveTo>
                    <a:lnTo>
                      <a:pt x="37652" y="19162"/>
                    </a:lnTo>
                    <a:lnTo>
                      <a:pt x="37179" y="19179"/>
                    </a:lnTo>
                    <a:cubicBezTo>
                      <a:pt x="37170" y="19076"/>
                      <a:pt x="37084" y="18998"/>
                      <a:pt x="36973" y="18990"/>
                    </a:cubicBezTo>
                    <a:lnTo>
                      <a:pt x="36973" y="18775"/>
                    </a:lnTo>
                    <a:lnTo>
                      <a:pt x="37609" y="18740"/>
                    </a:lnTo>
                    <a:close/>
                    <a:moveTo>
                      <a:pt x="44099" y="18775"/>
                    </a:moveTo>
                    <a:lnTo>
                      <a:pt x="44073" y="19196"/>
                    </a:lnTo>
                    <a:lnTo>
                      <a:pt x="43635" y="19213"/>
                    </a:lnTo>
                    <a:lnTo>
                      <a:pt x="43635" y="19213"/>
                    </a:lnTo>
                    <a:lnTo>
                      <a:pt x="43686" y="18792"/>
                    </a:lnTo>
                    <a:lnTo>
                      <a:pt x="44099" y="18775"/>
                    </a:lnTo>
                    <a:close/>
                    <a:moveTo>
                      <a:pt x="45466" y="18964"/>
                    </a:moveTo>
                    <a:lnTo>
                      <a:pt x="45509" y="19394"/>
                    </a:lnTo>
                    <a:lnTo>
                      <a:pt x="45036" y="19420"/>
                    </a:lnTo>
                    <a:lnTo>
                      <a:pt x="45036" y="18990"/>
                    </a:lnTo>
                    <a:lnTo>
                      <a:pt x="45466" y="18964"/>
                    </a:lnTo>
                    <a:close/>
                    <a:moveTo>
                      <a:pt x="35752" y="11692"/>
                    </a:moveTo>
                    <a:lnTo>
                      <a:pt x="35924" y="12199"/>
                    </a:lnTo>
                    <a:lnTo>
                      <a:pt x="35761" y="13419"/>
                    </a:lnTo>
                    <a:lnTo>
                      <a:pt x="33543" y="14348"/>
                    </a:lnTo>
                    <a:cubicBezTo>
                      <a:pt x="33440" y="14391"/>
                      <a:pt x="33397" y="14511"/>
                      <a:pt x="33440" y="14614"/>
                    </a:cubicBezTo>
                    <a:cubicBezTo>
                      <a:pt x="33457" y="14657"/>
                      <a:pt x="33491" y="14692"/>
                      <a:pt x="33526" y="14709"/>
                    </a:cubicBezTo>
                    <a:cubicBezTo>
                      <a:pt x="33603" y="14846"/>
                      <a:pt x="33844" y="15259"/>
                      <a:pt x="34188" y="15259"/>
                    </a:cubicBezTo>
                    <a:cubicBezTo>
                      <a:pt x="34377" y="15259"/>
                      <a:pt x="34531" y="15156"/>
                      <a:pt x="34686" y="14924"/>
                    </a:cubicBezTo>
                    <a:cubicBezTo>
                      <a:pt x="34764" y="14967"/>
                      <a:pt x="34858" y="15010"/>
                      <a:pt x="34978" y="15010"/>
                    </a:cubicBezTo>
                    <a:cubicBezTo>
                      <a:pt x="35150" y="15010"/>
                      <a:pt x="35322" y="14932"/>
                      <a:pt x="35477" y="14786"/>
                    </a:cubicBezTo>
                    <a:cubicBezTo>
                      <a:pt x="35511" y="14795"/>
                      <a:pt x="35546" y="14821"/>
                      <a:pt x="35589" y="14829"/>
                    </a:cubicBezTo>
                    <a:lnTo>
                      <a:pt x="34978" y="19471"/>
                    </a:lnTo>
                    <a:lnTo>
                      <a:pt x="32021" y="15414"/>
                    </a:lnTo>
                    <a:lnTo>
                      <a:pt x="35752" y="11692"/>
                    </a:lnTo>
                    <a:close/>
                    <a:moveTo>
                      <a:pt x="28144" y="19076"/>
                    </a:moveTo>
                    <a:lnTo>
                      <a:pt x="27689" y="19523"/>
                    </a:lnTo>
                    <a:cubicBezTo>
                      <a:pt x="27654" y="19480"/>
                      <a:pt x="27646" y="19428"/>
                      <a:pt x="27646" y="19377"/>
                    </a:cubicBezTo>
                    <a:lnTo>
                      <a:pt x="27646" y="19093"/>
                    </a:lnTo>
                    <a:lnTo>
                      <a:pt x="28144" y="19076"/>
                    </a:lnTo>
                    <a:close/>
                    <a:moveTo>
                      <a:pt x="35778" y="19093"/>
                    </a:moveTo>
                    <a:lnTo>
                      <a:pt x="35778" y="19093"/>
                    </a:lnTo>
                    <a:cubicBezTo>
                      <a:pt x="35761" y="19127"/>
                      <a:pt x="35752" y="19170"/>
                      <a:pt x="35752" y="19213"/>
                    </a:cubicBezTo>
                    <a:lnTo>
                      <a:pt x="35752" y="19506"/>
                    </a:lnTo>
                    <a:lnTo>
                      <a:pt x="35125" y="19540"/>
                    </a:lnTo>
                    <a:lnTo>
                      <a:pt x="35168" y="19127"/>
                    </a:lnTo>
                    <a:lnTo>
                      <a:pt x="35778" y="19093"/>
                    </a:lnTo>
                    <a:close/>
                    <a:moveTo>
                      <a:pt x="37437" y="14700"/>
                    </a:moveTo>
                    <a:lnTo>
                      <a:pt x="38400" y="19067"/>
                    </a:lnTo>
                    <a:lnTo>
                      <a:pt x="37867" y="19643"/>
                    </a:lnTo>
                    <a:lnTo>
                      <a:pt x="37299" y="14709"/>
                    </a:lnTo>
                    <a:cubicBezTo>
                      <a:pt x="37342" y="14709"/>
                      <a:pt x="37394" y="14700"/>
                      <a:pt x="37437" y="14700"/>
                    </a:cubicBezTo>
                    <a:close/>
                    <a:moveTo>
                      <a:pt x="28256" y="19162"/>
                    </a:moveTo>
                    <a:lnTo>
                      <a:pt x="28316" y="19729"/>
                    </a:lnTo>
                    <a:cubicBezTo>
                      <a:pt x="28153" y="19686"/>
                      <a:pt x="27981" y="19652"/>
                      <a:pt x="27861" y="19634"/>
                    </a:cubicBezTo>
                    <a:cubicBezTo>
                      <a:pt x="27835" y="19634"/>
                      <a:pt x="27818" y="19626"/>
                      <a:pt x="27801" y="19609"/>
                    </a:cubicBezTo>
                    <a:lnTo>
                      <a:pt x="28256" y="19162"/>
                    </a:lnTo>
                    <a:close/>
                    <a:moveTo>
                      <a:pt x="25970" y="18809"/>
                    </a:moveTo>
                    <a:lnTo>
                      <a:pt x="25970" y="19377"/>
                    </a:lnTo>
                    <a:cubicBezTo>
                      <a:pt x="25970" y="19506"/>
                      <a:pt x="25875" y="19609"/>
                      <a:pt x="25746" y="19634"/>
                    </a:cubicBezTo>
                    <a:cubicBezTo>
                      <a:pt x="25591" y="19652"/>
                      <a:pt x="25394" y="19695"/>
                      <a:pt x="25196" y="19755"/>
                    </a:cubicBezTo>
                    <a:lnTo>
                      <a:pt x="25334" y="18835"/>
                    </a:lnTo>
                    <a:lnTo>
                      <a:pt x="25970" y="18809"/>
                    </a:lnTo>
                    <a:close/>
                    <a:moveTo>
                      <a:pt x="37669" y="19334"/>
                    </a:moveTo>
                    <a:lnTo>
                      <a:pt x="37712" y="19738"/>
                    </a:lnTo>
                    <a:lnTo>
                      <a:pt x="37179" y="19772"/>
                    </a:lnTo>
                    <a:lnTo>
                      <a:pt x="37179" y="19351"/>
                    </a:lnTo>
                    <a:lnTo>
                      <a:pt x="37669" y="19334"/>
                    </a:lnTo>
                    <a:close/>
                    <a:moveTo>
                      <a:pt x="44073" y="19334"/>
                    </a:moveTo>
                    <a:lnTo>
                      <a:pt x="44056" y="19746"/>
                    </a:lnTo>
                    <a:lnTo>
                      <a:pt x="43575" y="19772"/>
                    </a:lnTo>
                    <a:lnTo>
                      <a:pt x="43626" y="19351"/>
                    </a:lnTo>
                    <a:lnTo>
                      <a:pt x="44073" y="19334"/>
                    </a:lnTo>
                    <a:close/>
                    <a:moveTo>
                      <a:pt x="45526" y="19549"/>
                    </a:moveTo>
                    <a:lnTo>
                      <a:pt x="45569" y="19978"/>
                    </a:lnTo>
                    <a:lnTo>
                      <a:pt x="45045" y="19996"/>
                    </a:lnTo>
                    <a:lnTo>
                      <a:pt x="45045" y="19566"/>
                    </a:lnTo>
                    <a:lnTo>
                      <a:pt x="45526" y="19549"/>
                    </a:lnTo>
                    <a:close/>
                    <a:moveTo>
                      <a:pt x="35735" y="19669"/>
                    </a:moveTo>
                    <a:lnTo>
                      <a:pt x="35735" y="20073"/>
                    </a:lnTo>
                    <a:lnTo>
                      <a:pt x="35417" y="20099"/>
                    </a:lnTo>
                    <a:lnTo>
                      <a:pt x="35125" y="19695"/>
                    </a:lnTo>
                    <a:lnTo>
                      <a:pt x="35735" y="19669"/>
                    </a:lnTo>
                    <a:close/>
                    <a:moveTo>
                      <a:pt x="35064" y="19858"/>
                    </a:moveTo>
                    <a:lnTo>
                      <a:pt x="35236" y="20099"/>
                    </a:lnTo>
                    <a:lnTo>
                      <a:pt x="35030" y="20107"/>
                    </a:lnTo>
                    <a:lnTo>
                      <a:pt x="35064" y="19858"/>
                    </a:lnTo>
                    <a:close/>
                    <a:moveTo>
                      <a:pt x="37738" y="19996"/>
                    </a:moveTo>
                    <a:lnTo>
                      <a:pt x="37781" y="20314"/>
                    </a:lnTo>
                    <a:lnTo>
                      <a:pt x="37428" y="20331"/>
                    </a:lnTo>
                    <a:lnTo>
                      <a:pt x="37428" y="20331"/>
                    </a:lnTo>
                    <a:lnTo>
                      <a:pt x="37738" y="19996"/>
                    </a:lnTo>
                    <a:close/>
                    <a:moveTo>
                      <a:pt x="37626" y="19901"/>
                    </a:moveTo>
                    <a:lnTo>
                      <a:pt x="37222" y="20339"/>
                    </a:lnTo>
                    <a:lnTo>
                      <a:pt x="37179" y="20339"/>
                    </a:lnTo>
                    <a:lnTo>
                      <a:pt x="37179" y="19927"/>
                    </a:lnTo>
                    <a:lnTo>
                      <a:pt x="37626" y="19901"/>
                    </a:lnTo>
                    <a:close/>
                    <a:moveTo>
                      <a:pt x="44056" y="19901"/>
                    </a:moveTo>
                    <a:lnTo>
                      <a:pt x="44030" y="20322"/>
                    </a:lnTo>
                    <a:lnTo>
                      <a:pt x="43506" y="20357"/>
                    </a:lnTo>
                    <a:lnTo>
                      <a:pt x="43557" y="19927"/>
                    </a:lnTo>
                    <a:lnTo>
                      <a:pt x="44056" y="19901"/>
                    </a:lnTo>
                    <a:close/>
                    <a:moveTo>
                      <a:pt x="35735" y="20228"/>
                    </a:moveTo>
                    <a:lnTo>
                      <a:pt x="35735" y="20537"/>
                    </a:lnTo>
                    <a:lnTo>
                      <a:pt x="35520" y="20236"/>
                    </a:lnTo>
                    <a:lnTo>
                      <a:pt x="35735" y="20228"/>
                    </a:lnTo>
                    <a:close/>
                    <a:moveTo>
                      <a:pt x="45578" y="20107"/>
                    </a:moveTo>
                    <a:lnTo>
                      <a:pt x="45621" y="20537"/>
                    </a:lnTo>
                    <a:lnTo>
                      <a:pt x="45053" y="20571"/>
                    </a:lnTo>
                    <a:lnTo>
                      <a:pt x="45053" y="20142"/>
                    </a:lnTo>
                    <a:lnTo>
                      <a:pt x="45578" y="20107"/>
                    </a:lnTo>
                    <a:close/>
                    <a:moveTo>
                      <a:pt x="31901" y="15517"/>
                    </a:moveTo>
                    <a:lnTo>
                      <a:pt x="34944" y="19686"/>
                    </a:lnTo>
                    <a:lnTo>
                      <a:pt x="34781" y="20881"/>
                    </a:lnTo>
                    <a:cubicBezTo>
                      <a:pt x="33225" y="19591"/>
                      <a:pt x="32142" y="17752"/>
                      <a:pt x="31394" y="16024"/>
                    </a:cubicBezTo>
                    <a:lnTo>
                      <a:pt x="31901" y="15517"/>
                    </a:lnTo>
                    <a:close/>
                    <a:moveTo>
                      <a:pt x="44047" y="20451"/>
                    </a:moveTo>
                    <a:lnTo>
                      <a:pt x="44047" y="20511"/>
                    </a:lnTo>
                    <a:lnTo>
                      <a:pt x="44004" y="20511"/>
                    </a:lnTo>
                    <a:cubicBezTo>
                      <a:pt x="43884" y="20511"/>
                      <a:pt x="43798" y="20614"/>
                      <a:pt x="43798" y="20718"/>
                    </a:cubicBezTo>
                    <a:lnTo>
                      <a:pt x="43798" y="20881"/>
                    </a:lnTo>
                    <a:lnTo>
                      <a:pt x="43454" y="20898"/>
                    </a:lnTo>
                    <a:lnTo>
                      <a:pt x="43497" y="20485"/>
                    </a:lnTo>
                    <a:lnTo>
                      <a:pt x="44047" y="20451"/>
                    </a:lnTo>
                    <a:close/>
                    <a:moveTo>
                      <a:pt x="43678" y="14571"/>
                    </a:moveTo>
                    <a:cubicBezTo>
                      <a:pt x="43755" y="14606"/>
                      <a:pt x="43850" y="14649"/>
                      <a:pt x="43970" y="14649"/>
                    </a:cubicBezTo>
                    <a:cubicBezTo>
                      <a:pt x="43987" y="14649"/>
                      <a:pt x="44022" y="14649"/>
                      <a:pt x="44056" y="14631"/>
                    </a:cubicBezTo>
                    <a:lnTo>
                      <a:pt x="44056" y="14631"/>
                    </a:lnTo>
                    <a:lnTo>
                      <a:pt x="43300" y="20915"/>
                    </a:lnTo>
                    <a:lnTo>
                      <a:pt x="40635" y="16884"/>
                    </a:lnTo>
                    <a:lnTo>
                      <a:pt x="42466" y="14924"/>
                    </a:lnTo>
                    <a:cubicBezTo>
                      <a:pt x="42517" y="14950"/>
                      <a:pt x="42569" y="14958"/>
                      <a:pt x="42629" y="14958"/>
                    </a:cubicBezTo>
                    <a:cubicBezTo>
                      <a:pt x="42775" y="14958"/>
                      <a:pt x="42913" y="14872"/>
                      <a:pt x="43033" y="14700"/>
                    </a:cubicBezTo>
                    <a:cubicBezTo>
                      <a:pt x="43102" y="14735"/>
                      <a:pt x="43171" y="14752"/>
                      <a:pt x="43257" y="14752"/>
                    </a:cubicBezTo>
                    <a:cubicBezTo>
                      <a:pt x="43403" y="14752"/>
                      <a:pt x="43540" y="14692"/>
                      <a:pt x="43678" y="14571"/>
                    </a:cubicBezTo>
                    <a:close/>
                    <a:moveTo>
                      <a:pt x="45621" y="20675"/>
                    </a:moveTo>
                    <a:lnTo>
                      <a:pt x="45663" y="21104"/>
                    </a:lnTo>
                    <a:lnTo>
                      <a:pt x="45088" y="21139"/>
                    </a:lnTo>
                    <a:lnTo>
                      <a:pt x="45088" y="20709"/>
                    </a:lnTo>
                    <a:lnTo>
                      <a:pt x="45621" y="20675"/>
                    </a:lnTo>
                    <a:close/>
                    <a:moveTo>
                      <a:pt x="35339" y="20236"/>
                    </a:moveTo>
                    <a:lnTo>
                      <a:pt x="35735" y="20769"/>
                    </a:lnTo>
                    <a:lnTo>
                      <a:pt x="35735" y="20898"/>
                    </a:lnTo>
                    <a:cubicBezTo>
                      <a:pt x="35735" y="21010"/>
                      <a:pt x="35649" y="21104"/>
                      <a:pt x="35546" y="21130"/>
                    </a:cubicBezTo>
                    <a:cubicBezTo>
                      <a:pt x="35451" y="21139"/>
                      <a:pt x="35322" y="21156"/>
                      <a:pt x="35202" y="21190"/>
                    </a:cubicBezTo>
                    <a:cubicBezTo>
                      <a:pt x="35107" y="21130"/>
                      <a:pt x="35021" y="21053"/>
                      <a:pt x="34918" y="20975"/>
                    </a:cubicBezTo>
                    <a:lnTo>
                      <a:pt x="35021" y="20253"/>
                    </a:lnTo>
                    <a:lnTo>
                      <a:pt x="35339" y="20236"/>
                    </a:lnTo>
                    <a:close/>
                    <a:moveTo>
                      <a:pt x="37798" y="20460"/>
                    </a:moveTo>
                    <a:lnTo>
                      <a:pt x="37901" y="21259"/>
                    </a:lnTo>
                    <a:cubicBezTo>
                      <a:pt x="37729" y="21190"/>
                      <a:pt x="37523" y="21156"/>
                      <a:pt x="37368" y="21139"/>
                    </a:cubicBezTo>
                    <a:cubicBezTo>
                      <a:pt x="37265" y="21113"/>
                      <a:pt x="37179" y="21027"/>
                      <a:pt x="37179" y="20915"/>
                    </a:cubicBezTo>
                    <a:lnTo>
                      <a:pt x="37179" y="20597"/>
                    </a:lnTo>
                    <a:lnTo>
                      <a:pt x="37274" y="20494"/>
                    </a:lnTo>
                    <a:lnTo>
                      <a:pt x="37798" y="20460"/>
                    </a:lnTo>
                    <a:close/>
                    <a:moveTo>
                      <a:pt x="34901" y="21156"/>
                    </a:moveTo>
                    <a:cubicBezTo>
                      <a:pt x="34944" y="21190"/>
                      <a:pt x="34978" y="21225"/>
                      <a:pt x="35021" y="21259"/>
                    </a:cubicBezTo>
                    <a:cubicBezTo>
                      <a:pt x="34961" y="21276"/>
                      <a:pt x="34918" y="21302"/>
                      <a:pt x="34875" y="21319"/>
                    </a:cubicBezTo>
                    <a:lnTo>
                      <a:pt x="34901" y="21156"/>
                    </a:lnTo>
                    <a:close/>
                    <a:moveTo>
                      <a:pt x="31291" y="16144"/>
                    </a:moveTo>
                    <a:cubicBezTo>
                      <a:pt x="32056" y="17889"/>
                      <a:pt x="33156" y="19763"/>
                      <a:pt x="34764" y="21061"/>
                    </a:cubicBezTo>
                    <a:lnTo>
                      <a:pt x="34721" y="21431"/>
                    </a:lnTo>
                    <a:cubicBezTo>
                      <a:pt x="32718" y="20769"/>
                      <a:pt x="30947" y="19806"/>
                      <a:pt x="29417" y="18792"/>
                    </a:cubicBezTo>
                    <a:lnTo>
                      <a:pt x="29271" y="18165"/>
                    </a:lnTo>
                    <a:lnTo>
                      <a:pt x="31291" y="16144"/>
                    </a:lnTo>
                    <a:close/>
                    <a:moveTo>
                      <a:pt x="43798" y="21018"/>
                    </a:moveTo>
                    <a:lnTo>
                      <a:pt x="43798" y="21440"/>
                    </a:lnTo>
                    <a:lnTo>
                      <a:pt x="43790" y="21440"/>
                    </a:lnTo>
                    <a:lnTo>
                      <a:pt x="43661" y="21448"/>
                    </a:lnTo>
                    <a:lnTo>
                      <a:pt x="43420" y="21087"/>
                    </a:lnTo>
                    <a:lnTo>
                      <a:pt x="43428" y="21044"/>
                    </a:lnTo>
                    <a:lnTo>
                      <a:pt x="43798" y="21018"/>
                    </a:lnTo>
                    <a:close/>
                    <a:moveTo>
                      <a:pt x="43385" y="21319"/>
                    </a:moveTo>
                    <a:lnTo>
                      <a:pt x="43489" y="21457"/>
                    </a:lnTo>
                    <a:lnTo>
                      <a:pt x="43368" y="21474"/>
                    </a:lnTo>
                    <a:lnTo>
                      <a:pt x="43368" y="21474"/>
                    </a:lnTo>
                    <a:lnTo>
                      <a:pt x="43385" y="21319"/>
                    </a:lnTo>
                    <a:close/>
                    <a:moveTo>
                      <a:pt x="43790" y="21577"/>
                    </a:moveTo>
                    <a:lnTo>
                      <a:pt x="43790" y="21646"/>
                    </a:lnTo>
                    <a:lnTo>
                      <a:pt x="43747" y="21577"/>
                    </a:lnTo>
                    <a:close/>
                    <a:moveTo>
                      <a:pt x="28849" y="18560"/>
                    </a:moveTo>
                    <a:cubicBezTo>
                      <a:pt x="28987" y="18655"/>
                      <a:pt x="29142" y="18758"/>
                      <a:pt x="29288" y="18861"/>
                    </a:cubicBezTo>
                    <a:lnTo>
                      <a:pt x="29821" y="21113"/>
                    </a:lnTo>
                    <a:lnTo>
                      <a:pt x="27551" y="21680"/>
                    </a:lnTo>
                    <a:lnTo>
                      <a:pt x="27259" y="20967"/>
                    </a:lnTo>
                    <a:lnTo>
                      <a:pt x="27259" y="20632"/>
                    </a:lnTo>
                    <a:cubicBezTo>
                      <a:pt x="27930" y="20563"/>
                      <a:pt x="28858" y="20382"/>
                      <a:pt x="28858" y="20090"/>
                    </a:cubicBezTo>
                    <a:cubicBezTo>
                      <a:pt x="28858" y="19953"/>
                      <a:pt x="28695" y="19849"/>
                      <a:pt x="28480" y="19772"/>
                    </a:cubicBezTo>
                    <a:lnTo>
                      <a:pt x="28411" y="18998"/>
                    </a:lnTo>
                    <a:lnTo>
                      <a:pt x="28849" y="18560"/>
                    </a:lnTo>
                    <a:close/>
                    <a:moveTo>
                      <a:pt x="45681" y="21259"/>
                    </a:moveTo>
                    <a:lnTo>
                      <a:pt x="45724" y="21689"/>
                    </a:lnTo>
                    <a:lnTo>
                      <a:pt x="45088" y="21715"/>
                    </a:lnTo>
                    <a:lnTo>
                      <a:pt x="45088" y="21285"/>
                    </a:lnTo>
                    <a:lnTo>
                      <a:pt x="45681" y="21259"/>
                    </a:lnTo>
                    <a:close/>
                    <a:moveTo>
                      <a:pt x="29460" y="18998"/>
                    </a:moveTo>
                    <a:lnTo>
                      <a:pt x="29460" y="18998"/>
                    </a:lnTo>
                    <a:cubicBezTo>
                      <a:pt x="30981" y="19987"/>
                      <a:pt x="32726" y="20924"/>
                      <a:pt x="34695" y="21577"/>
                    </a:cubicBezTo>
                    <a:cubicBezTo>
                      <a:pt x="34738" y="21698"/>
                      <a:pt x="34944" y="21784"/>
                      <a:pt x="35211" y="21861"/>
                    </a:cubicBezTo>
                    <a:lnTo>
                      <a:pt x="34334" y="22334"/>
                    </a:lnTo>
                    <a:cubicBezTo>
                      <a:pt x="32718" y="22145"/>
                      <a:pt x="31987" y="21517"/>
                      <a:pt x="31712" y="21173"/>
                    </a:cubicBezTo>
                    <a:cubicBezTo>
                      <a:pt x="31763" y="21104"/>
                      <a:pt x="31789" y="21010"/>
                      <a:pt x="31772" y="20915"/>
                    </a:cubicBezTo>
                    <a:cubicBezTo>
                      <a:pt x="31736" y="20786"/>
                      <a:pt x="31628" y="20699"/>
                      <a:pt x="31503" y="20699"/>
                    </a:cubicBezTo>
                    <a:cubicBezTo>
                      <a:pt x="31479" y="20699"/>
                      <a:pt x="31454" y="20702"/>
                      <a:pt x="31428" y="20709"/>
                    </a:cubicBezTo>
                    <a:lnTo>
                      <a:pt x="29958" y="21087"/>
                    </a:lnTo>
                    <a:lnTo>
                      <a:pt x="29460" y="18998"/>
                    </a:lnTo>
                    <a:close/>
                    <a:moveTo>
                      <a:pt x="35417" y="21912"/>
                    </a:moveTo>
                    <a:cubicBezTo>
                      <a:pt x="35606" y="21947"/>
                      <a:pt x="35795" y="21973"/>
                      <a:pt x="35967" y="21998"/>
                    </a:cubicBezTo>
                    <a:lnTo>
                      <a:pt x="35950" y="22377"/>
                    </a:lnTo>
                    <a:cubicBezTo>
                      <a:pt x="35750" y="22387"/>
                      <a:pt x="35559" y="22392"/>
                      <a:pt x="35376" y="22392"/>
                    </a:cubicBezTo>
                    <a:cubicBezTo>
                      <a:pt x="35095" y="22392"/>
                      <a:pt x="34833" y="22380"/>
                      <a:pt x="34583" y="22359"/>
                    </a:cubicBezTo>
                    <a:lnTo>
                      <a:pt x="35417" y="21912"/>
                    </a:lnTo>
                    <a:close/>
                    <a:moveTo>
                      <a:pt x="38434" y="19222"/>
                    </a:moveTo>
                    <a:lnTo>
                      <a:pt x="39062" y="22033"/>
                    </a:lnTo>
                    <a:lnTo>
                      <a:pt x="37170" y="22506"/>
                    </a:lnTo>
                    <a:lnTo>
                      <a:pt x="36999" y="21990"/>
                    </a:lnTo>
                    <a:cubicBezTo>
                      <a:pt x="37557" y="21921"/>
                      <a:pt x="38219" y="21758"/>
                      <a:pt x="38219" y="21534"/>
                    </a:cubicBezTo>
                    <a:cubicBezTo>
                      <a:pt x="38219" y="21448"/>
                      <a:pt x="38159" y="21388"/>
                      <a:pt x="38047" y="21319"/>
                    </a:cubicBezTo>
                    <a:lnTo>
                      <a:pt x="37875" y="19824"/>
                    </a:lnTo>
                    <a:lnTo>
                      <a:pt x="38434" y="19222"/>
                    </a:lnTo>
                    <a:close/>
                    <a:moveTo>
                      <a:pt x="43575" y="21586"/>
                    </a:moveTo>
                    <a:lnTo>
                      <a:pt x="43790" y="21912"/>
                    </a:lnTo>
                    <a:lnTo>
                      <a:pt x="43790" y="22248"/>
                    </a:lnTo>
                    <a:cubicBezTo>
                      <a:pt x="43790" y="22342"/>
                      <a:pt x="43712" y="22428"/>
                      <a:pt x="43618" y="22445"/>
                    </a:cubicBezTo>
                    <a:cubicBezTo>
                      <a:pt x="43506" y="22463"/>
                      <a:pt x="43377" y="22488"/>
                      <a:pt x="43248" y="22523"/>
                    </a:cubicBezTo>
                    <a:lnTo>
                      <a:pt x="43360" y="21603"/>
                    </a:lnTo>
                    <a:lnTo>
                      <a:pt x="43575" y="21586"/>
                    </a:lnTo>
                    <a:close/>
                    <a:moveTo>
                      <a:pt x="45732" y="21827"/>
                    </a:moveTo>
                    <a:lnTo>
                      <a:pt x="45810" y="22592"/>
                    </a:lnTo>
                    <a:cubicBezTo>
                      <a:pt x="45646" y="22514"/>
                      <a:pt x="45423" y="22471"/>
                      <a:pt x="45259" y="22445"/>
                    </a:cubicBezTo>
                    <a:cubicBezTo>
                      <a:pt x="45165" y="22437"/>
                      <a:pt x="45088" y="22351"/>
                      <a:pt x="45088" y="22248"/>
                    </a:cubicBezTo>
                    <a:lnTo>
                      <a:pt x="45088" y="21861"/>
                    </a:lnTo>
                    <a:lnTo>
                      <a:pt x="45732" y="21827"/>
                    </a:lnTo>
                    <a:close/>
                    <a:moveTo>
                      <a:pt x="35950" y="22721"/>
                    </a:moveTo>
                    <a:lnTo>
                      <a:pt x="35950" y="22815"/>
                    </a:lnTo>
                    <a:lnTo>
                      <a:pt x="35606" y="22901"/>
                    </a:lnTo>
                    <a:cubicBezTo>
                      <a:pt x="35726" y="22849"/>
                      <a:pt x="35847" y="22781"/>
                      <a:pt x="35950" y="22721"/>
                    </a:cubicBezTo>
                    <a:close/>
                    <a:moveTo>
                      <a:pt x="26812" y="2571"/>
                    </a:moveTo>
                    <a:lnTo>
                      <a:pt x="26812" y="2623"/>
                    </a:lnTo>
                    <a:lnTo>
                      <a:pt x="26640" y="3465"/>
                    </a:lnTo>
                    <a:lnTo>
                      <a:pt x="24809" y="4376"/>
                    </a:lnTo>
                    <a:cubicBezTo>
                      <a:pt x="24723" y="4419"/>
                      <a:pt x="24680" y="4522"/>
                      <a:pt x="24723" y="4608"/>
                    </a:cubicBezTo>
                    <a:cubicBezTo>
                      <a:pt x="24749" y="4643"/>
                      <a:pt x="24766" y="4668"/>
                      <a:pt x="24801" y="4686"/>
                    </a:cubicBezTo>
                    <a:cubicBezTo>
                      <a:pt x="24861" y="4823"/>
                      <a:pt x="25024" y="5124"/>
                      <a:pt x="25273" y="5124"/>
                    </a:cubicBezTo>
                    <a:cubicBezTo>
                      <a:pt x="25316" y="5124"/>
                      <a:pt x="25351" y="5115"/>
                      <a:pt x="25376" y="5107"/>
                    </a:cubicBezTo>
                    <a:cubicBezTo>
                      <a:pt x="25583" y="5296"/>
                      <a:pt x="25841" y="5528"/>
                      <a:pt x="26142" y="5795"/>
                    </a:cubicBezTo>
                    <a:lnTo>
                      <a:pt x="25574" y="8502"/>
                    </a:lnTo>
                    <a:cubicBezTo>
                      <a:pt x="25540" y="8537"/>
                      <a:pt x="25523" y="8580"/>
                      <a:pt x="25523" y="8623"/>
                    </a:cubicBezTo>
                    <a:cubicBezTo>
                      <a:pt x="25523" y="8674"/>
                      <a:pt x="25566" y="8717"/>
                      <a:pt x="25634" y="8760"/>
                    </a:cubicBezTo>
                    <a:lnTo>
                      <a:pt x="26021" y="9594"/>
                    </a:lnTo>
                    <a:lnTo>
                      <a:pt x="3310" y="23082"/>
                    </a:lnTo>
                    <a:lnTo>
                      <a:pt x="1806" y="22351"/>
                    </a:lnTo>
                    <a:lnTo>
                      <a:pt x="26812" y="2571"/>
                    </a:lnTo>
                    <a:close/>
                    <a:moveTo>
                      <a:pt x="40532" y="16987"/>
                    </a:moveTo>
                    <a:lnTo>
                      <a:pt x="43265" y="21130"/>
                    </a:lnTo>
                    <a:lnTo>
                      <a:pt x="43110" y="22574"/>
                    </a:lnTo>
                    <a:cubicBezTo>
                      <a:pt x="42956" y="22635"/>
                      <a:pt x="42844" y="22721"/>
                      <a:pt x="42844" y="22815"/>
                    </a:cubicBezTo>
                    <a:cubicBezTo>
                      <a:pt x="42844" y="22953"/>
                      <a:pt x="43128" y="23064"/>
                      <a:pt x="43471" y="23133"/>
                    </a:cubicBezTo>
                    <a:cubicBezTo>
                      <a:pt x="43362" y="23138"/>
                      <a:pt x="43256" y="23141"/>
                      <a:pt x="43153" y="23141"/>
                    </a:cubicBezTo>
                    <a:cubicBezTo>
                      <a:pt x="41528" y="23141"/>
                      <a:pt x="40789" y="22527"/>
                      <a:pt x="40506" y="22188"/>
                    </a:cubicBezTo>
                    <a:cubicBezTo>
                      <a:pt x="40566" y="22127"/>
                      <a:pt x="40592" y="22033"/>
                      <a:pt x="40575" y="21930"/>
                    </a:cubicBezTo>
                    <a:cubicBezTo>
                      <a:pt x="40539" y="21808"/>
                      <a:pt x="40425" y="21722"/>
                      <a:pt x="40303" y="21722"/>
                    </a:cubicBezTo>
                    <a:cubicBezTo>
                      <a:pt x="40279" y="21722"/>
                      <a:pt x="40255" y="21725"/>
                      <a:pt x="40231" y="21732"/>
                    </a:cubicBezTo>
                    <a:lnTo>
                      <a:pt x="39208" y="21990"/>
                    </a:lnTo>
                    <a:lnTo>
                      <a:pt x="38563" y="19110"/>
                    </a:lnTo>
                    <a:lnTo>
                      <a:pt x="40532" y="16987"/>
                    </a:lnTo>
                    <a:close/>
                    <a:moveTo>
                      <a:pt x="44976" y="23210"/>
                    </a:moveTo>
                    <a:lnTo>
                      <a:pt x="45216" y="23623"/>
                    </a:lnTo>
                    <a:lnTo>
                      <a:pt x="44924" y="23718"/>
                    </a:lnTo>
                    <a:lnTo>
                      <a:pt x="44924" y="23219"/>
                    </a:lnTo>
                    <a:cubicBezTo>
                      <a:pt x="44950" y="23219"/>
                      <a:pt x="44959" y="23219"/>
                      <a:pt x="44976" y="23210"/>
                    </a:cubicBezTo>
                    <a:close/>
                    <a:moveTo>
                      <a:pt x="28067" y="23804"/>
                    </a:moveTo>
                    <a:lnTo>
                      <a:pt x="28239" y="24259"/>
                    </a:lnTo>
                    <a:lnTo>
                      <a:pt x="27998" y="24276"/>
                    </a:lnTo>
                    <a:lnTo>
                      <a:pt x="27869" y="23812"/>
                    </a:lnTo>
                    <a:lnTo>
                      <a:pt x="28067" y="23804"/>
                    </a:lnTo>
                    <a:close/>
                    <a:moveTo>
                      <a:pt x="31592" y="21259"/>
                    </a:moveTo>
                    <a:cubicBezTo>
                      <a:pt x="31858" y="21612"/>
                      <a:pt x="32554" y="22231"/>
                      <a:pt x="34102" y="22463"/>
                    </a:cubicBezTo>
                    <a:lnTo>
                      <a:pt x="30706" y="24294"/>
                    </a:lnTo>
                    <a:lnTo>
                      <a:pt x="30302" y="22566"/>
                    </a:lnTo>
                    <a:lnTo>
                      <a:pt x="30336" y="22506"/>
                    </a:lnTo>
                    <a:cubicBezTo>
                      <a:pt x="30422" y="22549"/>
                      <a:pt x="30534" y="22592"/>
                      <a:pt x="30655" y="22592"/>
                    </a:cubicBezTo>
                    <a:cubicBezTo>
                      <a:pt x="31076" y="22592"/>
                      <a:pt x="31325" y="22162"/>
                      <a:pt x="31377" y="21311"/>
                    </a:cubicBezTo>
                    <a:lnTo>
                      <a:pt x="31566" y="21268"/>
                    </a:lnTo>
                    <a:cubicBezTo>
                      <a:pt x="31583" y="21268"/>
                      <a:pt x="31583" y="21268"/>
                      <a:pt x="31592" y="21259"/>
                    </a:cubicBezTo>
                    <a:close/>
                    <a:moveTo>
                      <a:pt x="25162" y="24113"/>
                    </a:moveTo>
                    <a:cubicBezTo>
                      <a:pt x="25248" y="24182"/>
                      <a:pt x="25394" y="24268"/>
                      <a:pt x="25548" y="24319"/>
                    </a:cubicBezTo>
                    <a:cubicBezTo>
                      <a:pt x="25368" y="24285"/>
                      <a:pt x="25196" y="24242"/>
                      <a:pt x="25024" y="24208"/>
                    </a:cubicBezTo>
                    <a:cubicBezTo>
                      <a:pt x="25067" y="24182"/>
                      <a:pt x="25119" y="24147"/>
                      <a:pt x="25162" y="24113"/>
                    </a:cubicBezTo>
                    <a:close/>
                    <a:moveTo>
                      <a:pt x="27603" y="23847"/>
                    </a:moveTo>
                    <a:lnTo>
                      <a:pt x="27706" y="24319"/>
                    </a:lnTo>
                    <a:lnTo>
                      <a:pt x="27474" y="24328"/>
                    </a:lnTo>
                    <a:lnTo>
                      <a:pt x="27405" y="23855"/>
                    </a:lnTo>
                    <a:lnTo>
                      <a:pt x="27603" y="23847"/>
                    </a:lnTo>
                    <a:close/>
                    <a:moveTo>
                      <a:pt x="34351" y="22488"/>
                    </a:moveTo>
                    <a:cubicBezTo>
                      <a:pt x="34643" y="22514"/>
                      <a:pt x="34944" y="22531"/>
                      <a:pt x="35279" y="22531"/>
                    </a:cubicBezTo>
                    <a:cubicBezTo>
                      <a:pt x="35494" y="22531"/>
                      <a:pt x="35718" y="22523"/>
                      <a:pt x="35950" y="22514"/>
                    </a:cubicBezTo>
                    <a:lnTo>
                      <a:pt x="35950" y="22540"/>
                    </a:lnTo>
                    <a:cubicBezTo>
                      <a:pt x="35597" y="22738"/>
                      <a:pt x="35245" y="22910"/>
                      <a:pt x="34901" y="23073"/>
                    </a:cubicBezTo>
                    <a:lnTo>
                      <a:pt x="32236" y="23735"/>
                    </a:lnTo>
                    <a:cubicBezTo>
                      <a:pt x="32082" y="23778"/>
                      <a:pt x="31987" y="23933"/>
                      <a:pt x="32030" y="24079"/>
                    </a:cubicBezTo>
                    <a:lnTo>
                      <a:pt x="32030" y="24096"/>
                    </a:lnTo>
                    <a:cubicBezTo>
                      <a:pt x="31669" y="24190"/>
                      <a:pt x="31308" y="24268"/>
                      <a:pt x="30955" y="24328"/>
                    </a:cubicBezTo>
                    <a:lnTo>
                      <a:pt x="34351" y="22488"/>
                    </a:lnTo>
                    <a:close/>
                    <a:moveTo>
                      <a:pt x="31205" y="21044"/>
                    </a:moveTo>
                    <a:cubicBezTo>
                      <a:pt x="31170" y="22127"/>
                      <a:pt x="30904" y="22385"/>
                      <a:pt x="30655" y="22385"/>
                    </a:cubicBezTo>
                    <a:cubicBezTo>
                      <a:pt x="30440" y="22385"/>
                      <a:pt x="30242" y="22188"/>
                      <a:pt x="30242" y="22188"/>
                    </a:cubicBezTo>
                    <a:cubicBezTo>
                      <a:pt x="30044" y="22781"/>
                      <a:pt x="29769" y="22961"/>
                      <a:pt x="29511" y="22961"/>
                    </a:cubicBezTo>
                    <a:cubicBezTo>
                      <a:pt x="29124" y="22961"/>
                      <a:pt x="28772" y="22549"/>
                      <a:pt x="28772" y="22549"/>
                    </a:cubicBezTo>
                    <a:cubicBezTo>
                      <a:pt x="28505" y="23451"/>
                      <a:pt x="27861" y="23640"/>
                      <a:pt x="27379" y="23640"/>
                    </a:cubicBezTo>
                    <a:cubicBezTo>
                      <a:pt x="27036" y="23640"/>
                      <a:pt x="26778" y="23554"/>
                      <a:pt x="26778" y="23554"/>
                    </a:cubicBezTo>
                    <a:cubicBezTo>
                      <a:pt x="26485" y="24036"/>
                      <a:pt x="26176" y="24182"/>
                      <a:pt x="25892" y="24182"/>
                    </a:cubicBezTo>
                    <a:cubicBezTo>
                      <a:pt x="25488" y="24182"/>
                      <a:pt x="25162" y="23864"/>
                      <a:pt x="25162" y="23864"/>
                    </a:cubicBezTo>
                    <a:cubicBezTo>
                      <a:pt x="24895" y="24105"/>
                      <a:pt x="24654" y="24182"/>
                      <a:pt x="24465" y="24182"/>
                    </a:cubicBezTo>
                    <a:cubicBezTo>
                      <a:pt x="24070" y="24182"/>
                      <a:pt x="23846" y="23855"/>
                      <a:pt x="23846" y="23855"/>
                    </a:cubicBezTo>
                    <a:cubicBezTo>
                      <a:pt x="23597" y="24242"/>
                      <a:pt x="23356" y="24380"/>
                      <a:pt x="23141" y="24380"/>
                    </a:cubicBezTo>
                    <a:cubicBezTo>
                      <a:pt x="22815" y="24380"/>
                      <a:pt x="22531" y="24019"/>
                      <a:pt x="22368" y="23735"/>
                    </a:cubicBezTo>
                    <a:lnTo>
                      <a:pt x="22368" y="23735"/>
                    </a:lnTo>
                    <a:cubicBezTo>
                      <a:pt x="22394" y="23761"/>
                      <a:pt x="22402" y="23778"/>
                      <a:pt x="22428" y="23804"/>
                    </a:cubicBezTo>
                    <a:cubicBezTo>
                      <a:pt x="22480" y="23855"/>
                      <a:pt x="22531" y="23898"/>
                      <a:pt x="22583" y="23941"/>
                    </a:cubicBezTo>
                    <a:lnTo>
                      <a:pt x="22746" y="24036"/>
                    </a:lnTo>
                    <a:cubicBezTo>
                      <a:pt x="22841" y="24079"/>
                      <a:pt x="22918" y="24105"/>
                      <a:pt x="22918" y="24105"/>
                    </a:cubicBezTo>
                    <a:cubicBezTo>
                      <a:pt x="22918" y="24105"/>
                      <a:pt x="22858" y="24062"/>
                      <a:pt x="22780" y="23993"/>
                    </a:cubicBezTo>
                    <a:cubicBezTo>
                      <a:pt x="22737" y="23967"/>
                      <a:pt x="22694" y="23933"/>
                      <a:pt x="22643" y="23890"/>
                    </a:cubicBezTo>
                    <a:cubicBezTo>
                      <a:pt x="22583" y="23847"/>
                      <a:pt x="22540" y="23804"/>
                      <a:pt x="22497" y="23752"/>
                    </a:cubicBezTo>
                    <a:cubicBezTo>
                      <a:pt x="22454" y="23709"/>
                      <a:pt x="22402" y="23649"/>
                      <a:pt x="22368" y="23597"/>
                    </a:cubicBezTo>
                    <a:cubicBezTo>
                      <a:pt x="22325" y="23546"/>
                      <a:pt x="22299" y="23503"/>
                      <a:pt x="22265" y="23460"/>
                    </a:cubicBezTo>
                    <a:cubicBezTo>
                      <a:pt x="22256" y="23451"/>
                      <a:pt x="22256" y="23434"/>
                      <a:pt x="22239" y="23425"/>
                    </a:cubicBezTo>
                    <a:lnTo>
                      <a:pt x="23606" y="23064"/>
                    </a:lnTo>
                    <a:cubicBezTo>
                      <a:pt x="23614" y="23288"/>
                      <a:pt x="23674" y="23503"/>
                      <a:pt x="23743" y="23709"/>
                    </a:cubicBezTo>
                    <a:cubicBezTo>
                      <a:pt x="23717" y="23468"/>
                      <a:pt x="23726" y="23245"/>
                      <a:pt x="23769" y="23021"/>
                    </a:cubicBezTo>
                    <a:lnTo>
                      <a:pt x="24732" y="22763"/>
                    </a:lnTo>
                    <a:cubicBezTo>
                      <a:pt x="24758" y="23133"/>
                      <a:pt x="24921" y="23477"/>
                      <a:pt x="25144" y="23752"/>
                    </a:cubicBezTo>
                    <a:cubicBezTo>
                      <a:pt x="24947" y="23425"/>
                      <a:pt x="24861" y="23064"/>
                      <a:pt x="24904" y="22721"/>
                    </a:cubicBezTo>
                    <a:lnTo>
                      <a:pt x="26064" y="22420"/>
                    </a:lnTo>
                    <a:cubicBezTo>
                      <a:pt x="26099" y="22832"/>
                      <a:pt x="26322" y="23210"/>
                      <a:pt x="26614" y="23477"/>
                    </a:cubicBezTo>
                    <a:cubicBezTo>
                      <a:pt x="26356" y="23168"/>
                      <a:pt x="26210" y="22763"/>
                      <a:pt x="26236" y="22377"/>
                    </a:cubicBezTo>
                    <a:lnTo>
                      <a:pt x="28420" y="21792"/>
                    </a:lnTo>
                    <a:cubicBezTo>
                      <a:pt x="28480" y="22007"/>
                      <a:pt x="28583" y="22213"/>
                      <a:pt x="28686" y="22394"/>
                    </a:cubicBezTo>
                    <a:cubicBezTo>
                      <a:pt x="28626" y="22179"/>
                      <a:pt x="28591" y="21964"/>
                      <a:pt x="28583" y="21749"/>
                    </a:cubicBezTo>
                    <a:lnTo>
                      <a:pt x="28660" y="21732"/>
                    </a:lnTo>
                    <a:lnTo>
                      <a:pt x="28660" y="21749"/>
                    </a:lnTo>
                    <a:cubicBezTo>
                      <a:pt x="28660" y="21792"/>
                      <a:pt x="28669" y="21844"/>
                      <a:pt x="28677" y="21904"/>
                    </a:cubicBezTo>
                    <a:cubicBezTo>
                      <a:pt x="28686" y="21955"/>
                      <a:pt x="28712" y="22016"/>
                      <a:pt x="28729" y="22076"/>
                    </a:cubicBezTo>
                    <a:cubicBezTo>
                      <a:pt x="28755" y="22127"/>
                      <a:pt x="28789" y="22179"/>
                      <a:pt x="28806" y="22231"/>
                    </a:cubicBezTo>
                    <a:cubicBezTo>
                      <a:pt x="28841" y="22291"/>
                      <a:pt x="28858" y="22334"/>
                      <a:pt x="28892" y="22359"/>
                    </a:cubicBezTo>
                    <a:cubicBezTo>
                      <a:pt x="28944" y="22437"/>
                      <a:pt x="28987" y="22471"/>
                      <a:pt x="28987" y="22471"/>
                    </a:cubicBezTo>
                    <a:cubicBezTo>
                      <a:pt x="28987" y="22471"/>
                      <a:pt x="28970" y="22420"/>
                      <a:pt x="28935" y="22334"/>
                    </a:cubicBezTo>
                    <a:cubicBezTo>
                      <a:pt x="28910" y="22291"/>
                      <a:pt x="28892" y="22248"/>
                      <a:pt x="28884" y="22188"/>
                    </a:cubicBezTo>
                    <a:lnTo>
                      <a:pt x="28815" y="22033"/>
                    </a:lnTo>
                    <a:lnTo>
                      <a:pt x="28755" y="21869"/>
                    </a:lnTo>
                    <a:cubicBezTo>
                      <a:pt x="28729" y="21818"/>
                      <a:pt x="28720" y="21775"/>
                      <a:pt x="28695" y="21732"/>
                    </a:cubicBezTo>
                    <a:cubicBezTo>
                      <a:pt x="28695" y="21715"/>
                      <a:pt x="28686" y="21706"/>
                      <a:pt x="28686" y="21706"/>
                    </a:cubicBezTo>
                    <a:lnTo>
                      <a:pt x="29847" y="21405"/>
                    </a:lnTo>
                    <a:cubicBezTo>
                      <a:pt x="29898" y="21655"/>
                      <a:pt x="30001" y="21887"/>
                      <a:pt x="30130" y="22093"/>
                    </a:cubicBezTo>
                    <a:cubicBezTo>
                      <a:pt x="30044" y="21861"/>
                      <a:pt x="30001" y="21612"/>
                      <a:pt x="30010" y="21362"/>
                    </a:cubicBezTo>
                    <a:lnTo>
                      <a:pt x="30053" y="21354"/>
                    </a:lnTo>
                    <a:lnTo>
                      <a:pt x="30053" y="21362"/>
                    </a:lnTo>
                    <a:cubicBezTo>
                      <a:pt x="30053" y="21405"/>
                      <a:pt x="30053" y="21457"/>
                      <a:pt x="30061" y="21500"/>
                    </a:cubicBezTo>
                    <a:cubicBezTo>
                      <a:pt x="30070" y="21543"/>
                      <a:pt x="30087" y="21603"/>
                      <a:pt x="30096" y="21646"/>
                    </a:cubicBezTo>
                    <a:cubicBezTo>
                      <a:pt x="30104" y="21689"/>
                      <a:pt x="30130" y="21732"/>
                      <a:pt x="30139" y="21758"/>
                    </a:cubicBezTo>
                    <a:lnTo>
                      <a:pt x="30190" y="21869"/>
                    </a:lnTo>
                    <a:lnTo>
                      <a:pt x="30190" y="21749"/>
                    </a:lnTo>
                    <a:cubicBezTo>
                      <a:pt x="30190" y="21715"/>
                      <a:pt x="30182" y="21672"/>
                      <a:pt x="30182" y="21629"/>
                    </a:cubicBezTo>
                    <a:cubicBezTo>
                      <a:pt x="30173" y="21586"/>
                      <a:pt x="30173" y="21543"/>
                      <a:pt x="30173" y="21491"/>
                    </a:cubicBezTo>
                    <a:cubicBezTo>
                      <a:pt x="30156" y="21448"/>
                      <a:pt x="30156" y="21397"/>
                      <a:pt x="30147" y="21354"/>
                    </a:cubicBezTo>
                    <a:cubicBezTo>
                      <a:pt x="30147" y="21345"/>
                      <a:pt x="30147" y="21328"/>
                      <a:pt x="30139" y="21319"/>
                    </a:cubicBezTo>
                    <a:lnTo>
                      <a:pt x="31145" y="21053"/>
                    </a:lnTo>
                    <a:lnTo>
                      <a:pt x="31145" y="21053"/>
                    </a:lnTo>
                    <a:cubicBezTo>
                      <a:pt x="31145" y="21070"/>
                      <a:pt x="31136" y="21087"/>
                      <a:pt x="31136" y="21104"/>
                    </a:cubicBezTo>
                    <a:cubicBezTo>
                      <a:pt x="31127" y="21173"/>
                      <a:pt x="31102" y="21259"/>
                      <a:pt x="31084" y="21328"/>
                    </a:cubicBezTo>
                    <a:lnTo>
                      <a:pt x="31016" y="21586"/>
                    </a:lnTo>
                    <a:cubicBezTo>
                      <a:pt x="30998" y="21672"/>
                      <a:pt x="30964" y="21758"/>
                      <a:pt x="30930" y="21844"/>
                    </a:cubicBezTo>
                    <a:cubicBezTo>
                      <a:pt x="30904" y="21930"/>
                      <a:pt x="30878" y="22007"/>
                      <a:pt x="30844" y="22059"/>
                    </a:cubicBezTo>
                    <a:cubicBezTo>
                      <a:pt x="30818" y="22127"/>
                      <a:pt x="30783" y="22162"/>
                      <a:pt x="30749" y="22188"/>
                    </a:cubicBezTo>
                    <a:cubicBezTo>
                      <a:pt x="30715" y="22213"/>
                      <a:pt x="30698" y="22222"/>
                      <a:pt x="30698" y="22222"/>
                    </a:cubicBezTo>
                    <a:cubicBezTo>
                      <a:pt x="30698" y="22222"/>
                      <a:pt x="30715" y="22222"/>
                      <a:pt x="30758" y="22205"/>
                    </a:cubicBezTo>
                    <a:cubicBezTo>
                      <a:pt x="30801" y="22188"/>
                      <a:pt x="30861" y="22145"/>
                      <a:pt x="30904" y="22093"/>
                    </a:cubicBezTo>
                    <a:cubicBezTo>
                      <a:pt x="30947" y="22033"/>
                      <a:pt x="30973" y="21964"/>
                      <a:pt x="31016" y="21878"/>
                    </a:cubicBezTo>
                    <a:lnTo>
                      <a:pt x="31119" y="21620"/>
                    </a:lnTo>
                    <a:cubicBezTo>
                      <a:pt x="31136" y="21534"/>
                      <a:pt x="31162" y="21440"/>
                      <a:pt x="31170" y="21354"/>
                    </a:cubicBezTo>
                    <a:cubicBezTo>
                      <a:pt x="31179" y="21268"/>
                      <a:pt x="31188" y="21182"/>
                      <a:pt x="31188" y="21113"/>
                    </a:cubicBezTo>
                    <a:lnTo>
                      <a:pt x="31188" y="21044"/>
                    </a:lnTo>
                    <a:close/>
                    <a:moveTo>
                      <a:pt x="26038" y="24371"/>
                    </a:moveTo>
                    <a:lnTo>
                      <a:pt x="26038" y="24405"/>
                    </a:lnTo>
                    <a:cubicBezTo>
                      <a:pt x="25978" y="24397"/>
                      <a:pt x="25935" y="24380"/>
                      <a:pt x="25901" y="24380"/>
                    </a:cubicBezTo>
                    <a:cubicBezTo>
                      <a:pt x="25944" y="24380"/>
                      <a:pt x="25987" y="24380"/>
                      <a:pt x="26038" y="24371"/>
                    </a:cubicBezTo>
                    <a:close/>
                    <a:moveTo>
                      <a:pt x="26305" y="24337"/>
                    </a:moveTo>
                    <a:lnTo>
                      <a:pt x="26305" y="24448"/>
                    </a:lnTo>
                    <a:cubicBezTo>
                      <a:pt x="26262" y="24448"/>
                      <a:pt x="26228" y="24440"/>
                      <a:pt x="26185" y="24440"/>
                    </a:cubicBezTo>
                    <a:lnTo>
                      <a:pt x="26193" y="24337"/>
                    </a:lnTo>
                    <a:close/>
                    <a:moveTo>
                      <a:pt x="27259" y="23907"/>
                    </a:moveTo>
                    <a:lnTo>
                      <a:pt x="27345" y="24534"/>
                    </a:lnTo>
                    <a:lnTo>
                      <a:pt x="27311" y="24534"/>
                    </a:lnTo>
                    <a:lnTo>
                      <a:pt x="27259" y="23984"/>
                    </a:lnTo>
                    <a:lnTo>
                      <a:pt x="27259" y="23907"/>
                    </a:lnTo>
                    <a:close/>
                    <a:moveTo>
                      <a:pt x="37574" y="24251"/>
                    </a:moveTo>
                    <a:lnTo>
                      <a:pt x="37660" y="24526"/>
                    </a:lnTo>
                    <a:lnTo>
                      <a:pt x="37480" y="24534"/>
                    </a:lnTo>
                    <a:lnTo>
                      <a:pt x="37437" y="24337"/>
                    </a:lnTo>
                    <a:cubicBezTo>
                      <a:pt x="37480" y="24319"/>
                      <a:pt x="37531" y="24285"/>
                      <a:pt x="37574" y="24251"/>
                    </a:cubicBezTo>
                    <a:close/>
                    <a:moveTo>
                      <a:pt x="27740" y="24466"/>
                    </a:moveTo>
                    <a:lnTo>
                      <a:pt x="27766" y="24552"/>
                    </a:lnTo>
                    <a:cubicBezTo>
                      <a:pt x="27680" y="24552"/>
                      <a:pt x="27594" y="24543"/>
                      <a:pt x="27508" y="24543"/>
                    </a:cubicBezTo>
                    <a:lnTo>
                      <a:pt x="27500" y="24483"/>
                    </a:lnTo>
                    <a:lnTo>
                      <a:pt x="27740" y="24466"/>
                    </a:lnTo>
                    <a:close/>
                    <a:moveTo>
                      <a:pt x="28196" y="23640"/>
                    </a:moveTo>
                    <a:lnTo>
                      <a:pt x="28574" y="24552"/>
                    </a:lnTo>
                    <a:lnTo>
                      <a:pt x="28505" y="24552"/>
                    </a:lnTo>
                    <a:lnTo>
                      <a:pt x="28187" y="23649"/>
                    </a:lnTo>
                    <a:lnTo>
                      <a:pt x="28196" y="23640"/>
                    </a:lnTo>
                    <a:close/>
                    <a:moveTo>
                      <a:pt x="28291" y="24414"/>
                    </a:moveTo>
                    <a:lnTo>
                      <a:pt x="28342" y="24569"/>
                    </a:lnTo>
                    <a:lnTo>
                      <a:pt x="28076" y="24569"/>
                    </a:lnTo>
                    <a:lnTo>
                      <a:pt x="28041" y="24423"/>
                    </a:lnTo>
                    <a:lnTo>
                      <a:pt x="28291" y="24414"/>
                    </a:lnTo>
                    <a:close/>
                    <a:moveTo>
                      <a:pt x="30208" y="22755"/>
                    </a:moveTo>
                    <a:lnTo>
                      <a:pt x="30577" y="24371"/>
                    </a:lnTo>
                    <a:lnTo>
                      <a:pt x="30526" y="24405"/>
                    </a:lnTo>
                    <a:cubicBezTo>
                      <a:pt x="29889" y="24491"/>
                      <a:pt x="29288" y="24543"/>
                      <a:pt x="28729" y="24569"/>
                    </a:cubicBezTo>
                    <a:lnTo>
                      <a:pt x="28325" y="23580"/>
                    </a:lnTo>
                    <a:cubicBezTo>
                      <a:pt x="28548" y="23417"/>
                      <a:pt x="28729" y="23185"/>
                      <a:pt x="28858" y="22910"/>
                    </a:cubicBezTo>
                    <a:cubicBezTo>
                      <a:pt x="29021" y="23039"/>
                      <a:pt x="29262" y="23176"/>
                      <a:pt x="29528" y="23176"/>
                    </a:cubicBezTo>
                    <a:cubicBezTo>
                      <a:pt x="29795" y="23176"/>
                      <a:pt x="30018" y="23039"/>
                      <a:pt x="30208" y="22755"/>
                    </a:cubicBezTo>
                    <a:close/>
                    <a:moveTo>
                      <a:pt x="37188" y="24440"/>
                    </a:moveTo>
                    <a:lnTo>
                      <a:pt x="37213" y="24569"/>
                    </a:lnTo>
                    <a:lnTo>
                      <a:pt x="37024" y="24577"/>
                    </a:lnTo>
                    <a:lnTo>
                      <a:pt x="37016" y="24483"/>
                    </a:lnTo>
                    <a:cubicBezTo>
                      <a:pt x="37084" y="24466"/>
                      <a:pt x="37136" y="24457"/>
                      <a:pt x="37188" y="24440"/>
                    </a:cubicBezTo>
                    <a:close/>
                    <a:moveTo>
                      <a:pt x="26159" y="24577"/>
                    </a:moveTo>
                    <a:cubicBezTo>
                      <a:pt x="26193" y="24577"/>
                      <a:pt x="26253" y="24577"/>
                      <a:pt x="26296" y="24586"/>
                    </a:cubicBezTo>
                    <a:lnTo>
                      <a:pt x="26296" y="24784"/>
                    </a:lnTo>
                    <a:lnTo>
                      <a:pt x="26133" y="24792"/>
                    </a:lnTo>
                    <a:lnTo>
                      <a:pt x="26159" y="24577"/>
                    </a:lnTo>
                    <a:close/>
                    <a:moveTo>
                      <a:pt x="28402" y="24715"/>
                    </a:moveTo>
                    <a:lnTo>
                      <a:pt x="28463" y="24878"/>
                    </a:lnTo>
                    <a:lnTo>
                      <a:pt x="28170" y="24895"/>
                    </a:lnTo>
                    <a:lnTo>
                      <a:pt x="28119" y="24715"/>
                    </a:lnTo>
                    <a:close/>
                    <a:moveTo>
                      <a:pt x="40024" y="22084"/>
                    </a:moveTo>
                    <a:cubicBezTo>
                      <a:pt x="40016" y="23004"/>
                      <a:pt x="39775" y="23236"/>
                      <a:pt x="39577" y="23236"/>
                    </a:cubicBezTo>
                    <a:cubicBezTo>
                      <a:pt x="39388" y="23236"/>
                      <a:pt x="39216" y="23073"/>
                      <a:pt x="39216" y="23073"/>
                    </a:cubicBezTo>
                    <a:cubicBezTo>
                      <a:pt x="39044" y="23589"/>
                      <a:pt x="38812" y="23735"/>
                      <a:pt x="38589" y="23735"/>
                    </a:cubicBezTo>
                    <a:cubicBezTo>
                      <a:pt x="38254" y="23735"/>
                      <a:pt x="37953" y="23374"/>
                      <a:pt x="37953" y="23374"/>
                    </a:cubicBezTo>
                    <a:cubicBezTo>
                      <a:pt x="37729" y="24156"/>
                      <a:pt x="37170" y="24319"/>
                      <a:pt x="36749" y="24319"/>
                    </a:cubicBezTo>
                    <a:cubicBezTo>
                      <a:pt x="36457" y="24319"/>
                      <a:pt x="36233" y="24242"/>
                      <a:pt x="36233" y="24242"/>
                    </a:cubicBezTo>
                    <a:cubicBezTo>
                      <a:pt x="35984" y="24663"/>
                      <a:pt x="35718" y="24784"/>
                      <a:pt x="35468" y="24784"/>
                    </a:cubicBezTo>
                    <a:cubicBezTo>
                      <a:pt x="35116" y="24784"/>
                      <a:pt x="34832" y="24509"/>
                      <a:pt x="34832" y="24509"/>
                    </a:cubicBezTo>
                    <a:cubicBezTo>
                      <a:pt x="34600" y="24715"/>
                      <a:pt x="34394" y="24784"/>
                      <a:pt x="34231" y="24784"/>
                    </a:cubicBezTo>
                    <a:cubicBezTo>
                      <a:pt x="33887" y="24784"/>
                      <a:pt x="33698" y="24500"/>
                      <a:pt x="33698" y="24500"/>
                    </a:cubicBezTo>
                    <a:cubicBezTo>
                      <a:pt x="33483" y="24835"/>
                      <a:pt x="33276" y="24956"/>
                      <a:pt x="33096" y="24956"/>
                    </a:cubicBezTo>
                    <a:cubicBezTo>
                      <a:pt x="32812" y="24956"/>
                      <a:pt x="32589" y="24672"/>
                      <a:pt x="32451" y="24440"/>
                    </a:cubicBezTo>
                    <a:lnTo>
                      <a:pt x="32451" y="24440"/>
                    </a:lnTo>
                    <a:cubicBezTo>
                      <a:pt x="32460" y="24448"/>
                      <a:pt x="32460" y="24457"/>
                      <a:pt x="32468" y="24466"/>
                    </a:cubicBezTo>
                    <a:cubicBezTo>
                      <a:pt x="32511" y="24509"/>
                      <a:pt x="32571" y="24552"/>
                      <a:pt x="32614" y="24586"/>
                    </a:cubicBezTo>
                    <a:cubicBezTo>
                      <a:pt x="32666" y="24620"/>
                      <a:pt x="32709" y="24637"/>
                      <a:pt x="32752" y="24663"/>
                    </a:cubicBezTo>
                    <a:cubicBezTo>
                      <a:pt x="32838" y="24698"/>
                      <a:pt x="32898" y="24715"/>
                      <a:pt x="32898" y="24715"/>
                    </a:cubicBezTo>
                    <a:cubicBezTo>
                      <a:pt x="32898" y="24715"/>
                      <a:pt x="32847" y="24680"/>
                      <a:pt x="32786" y="24620"/>
                    </a:cubicBezTo>
                    <a:cubicBezTo>
                      <a:pt x="32752" y="24594"/>
                      <a:pt x="32709" y="24552"/>
                      <a:pt x="32666" y="24526"/>
                    </a:cubicBezTo>
                    <a:cubicBezTo>
                      <a:pt x="32623" y="24491"/>
                      <a:pt x="32580" y="24448"/>
                      <a:pt x="32546" y="24405"/>
                    </a:cubicBezTo>
                    <a:cubicBezTo>
                      <a:pt x="32503" y="24362"/>
                      <a:pt x="32460" y="24319"/>
                      <a:pt x="32425" y="24276"/>
                    </a:cubicBezTo>
                    <a:cubicBezTo>
                      <a:pt x="32400" y="24233"/>
                      <a:pt x="32365" y="24190"/>
                      <a:pt x="32339" y="24156"/>
                    </a:cubicBezTo>
                    <a:cubicBezTo>
                      <a:pt x="32331" y="24147"/>
                      <a:pt x="32331" y="24147"/>
                      <a:pt x="32331" y="24139"/>
                    </a:cubicBezTo>
                    <a:lnTo>
                      <a:pt x="33491" y="23821"/>
                    </a:lnTo>
                    <a:cubicBezTo>
                      <a:pt x="33500" y="24019"/>
                      <a:pt x="33551" y="24199"/>
                      <a:pt x="33620" y="24371"/>
                    </a:cubicBezTo>
                    <a:cubicBezTo>
                      <a:pt x="33594" y="24165"/>
                      <a:pt x="33612" y="23967"/>
                      <a:pt x="33655" y="23778"/>
                    </a:cubicBezTo>
                    <a:lnTo>
                      <a:pt x="34454" y="23563"/>
                    </a:lnTo>
                    <a:cubicBezTo>
                      <a:pt x="34488" y="23890"/>
                      <a:pt x="34626" y="24190"/>
                      <a:pt x="34824" y="24414"/>
                    </a:cubicBezTo>
                    <a:cubicBezTo>
                      <a:pt x="34660" y="24139"/>
                      <a:pt x="34583" y="23812"/>
                      <a:pt x="34626" y="23520"/>
                    </a:cubicBezTo>
                    <a:lnTo>
                      <a:pt x="35597" y="23262"/>
                    </a:lnTo>
                    <a:cubicBezTo>
                      <a:pt x="35632" y="23632"/>
                      <a:pt x="35821" y="23950"/>
                      <a:pt x="36079" y="24182"/>
                    </a:cubicBezTo>
                    <a:cubicBezTo>
                      <a:pt x="35855" y="23898"/>
                      <a:pt x="35735" y="23546"/>
                      <a:pt x="35769" y="23219"/>
                    </a:cubicBezTo>
                    <a:lnTo>
                      <a:pt x="37626" y="22729"/>
                    </a:lnTo>
                    <a:cubicBezTo>
                      <a:pt x="37695" y="22910"/>
                      <a:pt x="37764" y="23090"/>
                      <a:pt x="37867" y="23245"/>
                    </a:cubicBezTo>
                    <a:cubicBezTo>
                      <a:pt x="37807" y="23064"/>
                      <a:pt x="37781" y="22867"/>
                      <a:pt x="37781" y="22686"/>
                    </a:cubicBezTo>
                    <a:lnTo>
                      <a:pt x="37824" y="22678"/>
                    </a:lnTo>
                    <a:lnTo>
                      <a:pt x="37824" y="22695"/>
                    </a:lnTo>
                    <a:cubicBezTo>
                      <a:pt x="37824" y="22738"/>
                      <a:pt x="37832" y="22781"/>
                      <a:pt x="37841" y="22824"/>
                    </a:cubicBezTo>
                    <a:cubicBezTo>
                      <a:pt x="37858" y="22867"/>
                      <a:pt x="37867" y="22918"/>
                      <a:pt x="37884" y="22978"/>
                    </a:cubicBezTo>
                    <a:cubicBezTo>
                      <a:pt x="37910" y="23021"/>
                      <a:pt x="37927" y="23073"/>
                      <a:pt x="37953" y="23116"/>
                    </a:cubicBezTo>
                    <a:cubicBezTo>
                      <a:pt x="37970" y="23159"/>
                      <a:pt x="38004" y="23193"/>
                      <a:pt x="38030" y="23219"/>
                    </a:cubicBezTo>
                    <a:cubicBezTo>
                      <a:pt x="38082" y="23288"/>
                      <a:pt x="38116" y="23322"/>
                      <a:pt x="38116" y="23322"/>
                    </a:cubicBezTo>
                    <a:cubicBezTo>
                      <a:pt x="38116" y="23322"/>
                      <a:pt x="38090" y="23262"/>
                      <a:pt x="38073" y="23202"/>
                    </a:cubicBezTo>
                    <a:cubicBezTo>
                      <a:pt x="38056" y="23168"/>
                      <a:pt x="38039" y="23125"/>
                      <a:pt x="38030" y="23082"/>
                    </a:cubicBezTo>
                    <a:cubicBezTo>
                      <a:pt x="38004" y="23039"/>
                      <a:pt x="37996" y="22996"/>
                      <a:pt x="37970" y="22944"/>
                    </a:cubicBezTo>
                    <a:cubicBezTo>
                      <a:pt x="37953" y="22901"/>
                      <a:pt x="37927" y="22849"/>
                      <a:pt x="37918" y="22806"/>
                    </a:cubicBezTo>
                    <a:cubicBezTo>
                      <a:pt x="37901" y="22763"/>
                      <a:pt x="37884" y="22721"/>
                      <a:pt x="37875" y="22686"/>
                    </a:cubicBezTo>
                    <a:cubicBezTo>
                      <a:pt x="37875" y="22678"/>
                      <a:pt x="37867" y="22678"/>
                      <a:pt x="37867" y="22660"/>
                    </a:cubicBezTo>
                    <a:lnTo>
                      <a:pt x="38855" y="22402"/>
                    </a:lnTo>
                    <a:cubicBezTo>
                      <a:pt x="38907" y="22617"/>
                      <a:pt x="38993" y="22824"/>
                      <a:pt x="39113" y="22996"/>
                    </a:cubicBezTo>
                    <a:cubicBezTo>
                      <a:pt x="39044" y="22789"/>
                      <a:pt x="39019" y="22566"/>
                      <a:pt x="39019" y="22359"/>
                    </a:cubicBezTo>
                    <a:lnTo>
                      <a:pt x="39036" y="22351"/>
                    </a:lnTo>
                    <a:lnTo>
                      <a:pt x="39036" y="22359"/>
                    </a:lnTo>
                    <a:cubicBezTo>
                      <a:pt x="39036" y="22402"/>
                      <a:pt x="39036" y="22445"/>
                      <a:pt x="39044" y="22480"/>
                    </a:cubicBezTo>
                    <a:cubicBezTo>
                      <a:pt x="39062" y="22523"/>
                      <a:pt x="39070" y="22566"/>
                      <a:pt x="39070" y="22600"/>
                    </a:cubicBezTo>
                    <a:cubicBezTo>
                      <a:pt x="39079" y="22635"/>
                      <a:pt x="39087" y="22678"/>
                      <a:pt x="39105" y="22695"/>
                    </a:cubicBezTo>
                    <a:cubicBezTo>
                      <a:pt x="39130" y="22746"/>
                      <a:pt x="39156" y="22789"/>
                      <a:pt x="39156" y="22789"/>
                    </a:cubicBezTo>
                    <a:lnTo>
                      <a:pt x="39156" y="22686"/>
                    </a:lnTo>
                    <a:cubicBezTo>
                      <a:pt x="39156" y="22652"/>
                      <a:pt x="39156" y="22617"/>
                      <a:pt x="39148" y="22574"/>
                    </a:cubicBezTo>
                    <a:cubicBezTo>
                      <a:pt x="39148" y="22549"/>
                      <a:pt x="39130" y="22506"/>
                      <a:pt x="39130" y="22463"/>
                    </a:cubicBezTo>
                    <a:cubicBezTo>
                      <a:pt x="39122" y="22420"/>
                      <a:pt x="39122" y="22385"/>
                      <a:pt x="39113" y="22342"/>
                    </a:cubicBezTo>
                    <a:cubicBezTo>
                      <a:pt x="39113" y="22325"/>
                      <a:pt x="39113" y="22316"/>
                      <a:pt x="39105" y="22316"/>
                    </a:cubicBezTo>
                    <a:lnTo>
                      <a:pt x="39964" y="22093"/>
                    </a:lnTo>
                    <a:lnTo>
                      <a:pt x="39964" y="22093"/>
                    </a:lnTo>
                    <a:cubicBezTo>
                      <a:pt x="39964" y="22102"/>
                      <a:pt x="39947" y="22127"/>
                      <a:pt x="39947" y="22145"/>
                    </a:cubicBezTo>
                    <a:cubicBezTo>
                      <a:pt x="39938" y="22196"/>
                      <a:pt x="39930" y="22274"/>
                      <a:pt x="39904" y="22342"/>
                    </a:cubicBezTo>
                    <a:cubicBezTo>
                      <a:pt x="39895" y="22411"/>
                      <a:pt x="39878" y="22488"/>
                      <a:pt x="39844" y="22566"/>
                    </a:cubicBezTo>
                    <a:cubicBezTo>
                      <a:pt x="39818" y="22643"/>
                      <a:pt x="39801" y="22712"/>
                      <a:pt x="39775" y="22781"/>
                    </a:cubicBezTo>
                    <a:cubicBezTo>
                      <a:pt x="39758" y="22858"/>
                      <a:pt x="39732" y="22918"/>
                      <a:pt x="39706" y="22961"/>
                    </a:cubicBezTo>
                    <a:cubicBezTo>
                      <a:pt x="39681" y="23013"/>
                      <a:pt x="39646" y="23047"/>
                      <a:pt x="39620" y="23073"/>
                    </a:cubicBezTo>
                    <a:cubicBezTo>
                      <a:pt x="39586" y="23090"/>
                      <a:pt x="39577" y="23099"/>
                      <a:pt x="39577" y="23099"/>
                    </a:cubicBezTo>
                    <a:cubicBezTo>
                      <a:pt x="39577" y="23099"/>
                      <a:pt x="39672" y="23099"/>
                      <a:pt x="39749" y="22996"/>
                    </a:cubicBezTo>
                    <a:cubicBezTo>
                      <a:pt x="39792" y="22944"/>
                      <a:pt x="39818" y="22875"/>
                      <a:pt x="39852" y="22815"/>
                    </a:cubicBezTo>
                    <a:cubicBezTo>
                      <a:pt x="39887" y="22738"/>
                      <a:pt x="39921" y="22660"/>
                      <a:pt x="39938" y="22583"/>
                    </a:cubicBezTo>
                    <a:cubicBezTo>
                      <a:pt x="39964" y="22514"/>
                      <a:pt x="39981" y="22428"/>
                      <a:pt x="39990" y="22351"/>
                    </a:cubicBezTo>
                    <a:cubicBezTo>
                      <a:pt x="40007" y="22274"/>
                      <a:pt x="40007" y="22196"/>
                      <a:pt x="40016" y="22145"/>
                    </a:cubicBezTo>
                    <a:lnTo>
                      <a:pt x="40016" y="22084"/>
                    </a:lnTo>
                    <a:close/>
                    <a:moveTo>
                      <a:pt x="27801" y="24706"/>
                    </a:moveTo>
                    <a:lnTo>
                      <a:pt x="27852" y="24938"/>
                    </a:lnTo>
                    <a:lnTo>
                      <a:pt x="27560" y="24964"/>
                    </a:lnTo>
                    <a:lnTo>
                      <a:pt x="27526" y="24706"/>
                    </a:lnTo>
                    <a:close/>
                    <a:moveTo>
                      <a:pt x="40394" y="22265"/>
                    </a:moveTo>
                    <a:cubicBezTo>
                      <a:pt x="40678" y="22635"/>
                      <a:pt x="41434" y="23288"/>
                      <a:pt x="43153" y="23288"/>
                    </a:cubicBezTo>
                    <a:cubicBezTo>
                      <a:pt x="43428" y="23288"/>
                      <a:pt x="43747" y="23262"/>
                      <a:pt x="44065" y="23236"/>
                    </a:cubicBezTo>
                    <a:lnTo>
                      <a:pt x="44065" y="23339"/>
                    </a:lnTo>
                    <a:lnTo>
                      <a:pt x="44056" y="23374"/>
                    </a:lnTo>
                    <a:cubicBezTo>
                      <a:pt x="42603" y="24276"/>
                      <a:pt x="41185" y="24784"/>
                      <a:pt x="39887" y="25024"/>
                    </a:cubicBezTo>
                    <a:lnTo>
                      <a:pt x="39517" y="23417"/>
                    </a:lnTo>
                    <a:lnTo>
                      <a:pt x="39577" y="23417"/>
                    </a:lnTo>
                    <a:cubicBezTo>
                      <a:pt x="39947" y="23417"/>
                      <a:pt x="40162" y="23047"/>
                      <a:pt x="40222" y="22316"/>
                    </a:cubicBezTo>
                    <a:lnTo>
                      <a:pt x="40368" y="22274"/>
                    </a:lnTo>
                    <a:cubicBezTo>
                      <a:pt x="40377" y="22274"/>
                      <a:pt x="40377" y="22274"/>
                      <a:pt x="40394" y="22265"/>
                    </a:cubicBezTo>
                    <a:close/>
                    <a:moveTo>
                      <a:pt x="35907" y="24835"/>
                    </a:moveTo>
                    <a:lnTo>
                      <a:pt x="35907" y="25050"/>
                    </a:lnTo>
                    <a:lnTo>
                      <a:pt x="35855" y="25050"/>
                    </a:lnTo>
                    <a:lnTo>
                      <a:pt x="35898" y="24844"/>
                    </a:lnTo>
                    <a:cubicBezTo>
                      <a:pt x="35890" y="24844"/>
                      <a:pt x="35898" y="24844"/>
                      <a:pt x="35907" y="24835"/>
                    </a:cubicBezTo>
                    <a:close/>
                    <a:moveTo>
                      <a:pt x="34832" y="24741"/>
                    </a:moveTo>
                    <a:cubicBezTo>
                      <a:pt x="34978" y="24835"/>
                      <a:pt x="35202" y="24964"/>
                      <a:pt x="35468" y="24964"/>
                    </a:cubicBezTo>
                    <a:cubicBezTo>
                      <a:pt x="35546" y="24964"/>
                      <a:pt x="35623" y="24956"/>
                      <a:pt x="35709" y="24930"/>
                    </a:cubicBezTo>
                    <a:lnTo>
                      <a:pt x="35709" y="24930"/>
                    </a:lnTo>
                    <a:lnTo>
                      <a:pt x="35675" y="25110"/>
                    </a:lnTo>
                    <a:cubicBezTo>
                      <a:pt x="35288" y="25050"/>
                      <a:pt x="34918" y="24973"/>
                      <a:pt x="34574" y="24887"/>
                    </a:cubicBezTo>
                    <a:cubicBezTo>
                      <a:pt x="34660" y="24844"/>
                      <a:pt x="34746" y="24801"/>
                      <a:pt x="34832" y="24741"/>
                    </a:cubicBezTo>
                    <a:close/>
                    <a:moveTo>
                      <a:pt x="37712" y="24672"/>
                    </a:moveTo>
                    <a:lnTo>
                      <a:pt x="37867" y="25136"/>
                    </a:lnTo>
                    <a:lnTo>
                      <a:pt x="37626" y="25145"/>
                    </a:lnTo>
                    <a:lnTo>
                      <a:pt x="37523" y="24680"/>
                    </a:lnTo>
                    <a:lnTo>
                      <a:pt x="37712" y="24672"/>
                    </a:lnTo>
                    <a:close/>
                    <a:moveTo>
                      <a:pt x="37239" y="24715"/>
                    </a:moveTo>
                    <a:lnTo>
                      <a:pt x="37342" y="25188"/>
                    </a:lnTo>
                    <a:lnTo>
                      <a:pt x="37102" y="25196"/>
                    </a:lnTo>
                    <a:lnTo>
                      <a:pt x="37050" y="24723"/>
                    </a:lnTo>
                    <a:lnTo>
                      <a:pt x="37239" y="24715"/>
                    </a:lnTo>
                    <a:close/>
                    <a:moveTo>
                      <a:pt x="30147" y="24594"/>
                    </a:moveTo>
                    <a:lnTo>
                      <a:pt x="29004" y="25222"/>
                    </a:lnTo>
                    <a:lnTo>
                      <a:pt x="28789" y="24706"/>
                    </a:lnTo>
                    <a:cubicBezTo>
                      <a:pt x="29219" y="24698"/>
                      <a:pt x="29675" y="24655"/>
                      <a:pt x="30147" y="24594"/>
                    </a:cubicBezTo>
                    <a:close/>
                    <a:moveTo>
                      <a:pt x="36878" y="24586"/>
                    </a:moveTo>
                    <a:lnTo>
                      <a:pt x="36938" y="25239"/>
                    </a:lnTo>
                    <a:lnTo>
                      <a:pt x="36913" y="25239"/>
                    </a:lnTo>
                    <a:lnTo>
                      <a:pt x="36878" y="24586"/>
                    </a:lnTo>
                    <a:close/>
                    <a:moveTo>
                      <a:pt x="39294" y="23339"/>
                    </a:moveTo>
                    <a:cubicBezTo>
                      <a:pt x="39320" y="23348"/>
                      <a:pt x="39328" y="23348"/>
                      <a:pt x="39345" y="23365"/>
                    </a:cubicBezTo>
                    <a:lnTo>
                      <a:pt x="39724" y="25050"/>
                    </a:lnTo>
                    <a:cubicBezTo>
                      <a:pt x="39216" y="25153"/>
                      <a:pt x="38726" y="25222"/>
                      <a:pt x="38254" y="25239"/>
                    </a:cubicBezTo>
                    <a:lnTo>
                      <a:pt x="37738" y="24105"/>
                    </a:lnTo>
                    <a:cubicBezTo>
                      <a:pt x="37841" y="23984"/>
                      <a:pt x="37944" y="23855"/>
                      <a:pt x="38013" y="23692"/>
                    </a:cubicBezTo>
                    <a:cubicBezTo>
                      <a:pt x="38159" y="23804"/>
                      <a:pt x="38357" y="23907"/>
                      <a:pt x="38572" y="23907"/>
                    </a:cubicBezTo>
                    <a:cubicBezTo>
                      <a:pt x="38873" y="23907"/>
                      <a:pt x="39113" y="23718"/>
                      <a:pt x="39294" y="23339"/>
                    </a:cubicBezTo>
                    <a:close/>
                    <a:moveTo>
                      <a:pt x="37961" y="24964"/>
                    </a:moveTo>
                    <a:lnTo>
                      <a:pt x="38090" y="25256"/>
                    </a:lnTo>
                    <a:lnTo>
                      <a:pt x="38056" y="25256"/>
                    </a:lnTo>
                    <a:lnTo>
                      <a:pt x="37961" y="24964"/>
                    </a:lnTo>
                    <a:close/>
                    <a:moveTo>
                      <a:pt x="26064" y="9723"/>
                    </a:moveTo>
                    <a:lnTo>
                      <a:pt x="26167" y="9921"/>
                    </a:lnTo>
                    <a:lnTo>
                      <a:pt x="7153" y="25308"/>
                    </a:lnTo>
                    <a:lnTo>
                      <a:pt x="4118" y="23468"/>
                    </a:lnTo>
                    <a:lnTo>
                      <a:pt x="3456" y="23159"/>
                    </a:lnTo>
                    <a:lnTo>
                      <a:pt x="26064" y="9723"/>
                    </a:lnTo>
                    <a:close/>
                    <a:moveTo>
                      <a:pt x="28626" y="24715"/>
                    </a:moveTo>
                    <a:lnTo>
                      <a:pt x="28858" y="25299"/>
                    </a:lnTo>
                    <a:lnTo>
                      <a:pt x="28772" y="25334"/>
                    </a:lnTo>
                    <a:lnTo>
                      <a:pt x="28557" y="24715"/>
                    </a:lnTo>
                    <a:close/>
                    <a:moveTo>
                      <a:pt x="26279" y="24930"/>
                    </a:moveTo>
                    <a:lnTo>
                      <a:pt x="26279" y="24938"/>
                    </a:lnTo>
                    <a:lnTo>
                      <a:pt x="26270" y="25385"/>
                    </a:lnTo>
                    <a:lnTo>
                      <a:pt x="26021" y="25394"/>
                    </a:lnTo>
                    <a:lnTo>
                      <a:pt x="26099" y="24938"/>
                    </a:lnTo>
                    <a:lnTo>
                      <a:pt x="26279" y="24930"/>
                    </a:lnTo>
                    <a:close/>
                    <a:moveTo>
                      <a:pt x="28497" y="25041"/>
                    </a:moveTo>
                    <a:lnTo>
                      <a:pt x="28634" y="25411"/>
                    </a:lnTo>
                    <a:lnTo>
                      <a:pt x="28463" y="25514"/>
                    </a:lnTo>
                    <a:lnTo>
                      <a:pt x="28325" y="25523"/>
                    </a:lnTo>
                    <a:lnTo>
                      <a:pt x="28196" y="25059"/>
                    </a:lnTo>
                    <a:lnTo>
                      <a:pt x="28497" y="25041"/>
                    </a:lnTo>
                    <a:close/>
                    <a:moveTo>
                      <a:pt x="27878" y="25093"/>
                    </a:moveTo>
                    <a:lnTo>
                      <a:pt x="27990" y="25566"/>
                    </a:lnTo>
                    <a:lnTo>
                      <a:pt x="27646" y="25583"/>
                    </a:lnTo>
                    <a:lnTo>
                      <a:pt x="27586" y="25110"/>
                    </a:lnTo>
                    <a:lnTo>
                      <a:pt x="27878" y="25093"/>
                    </a:lnTo>
                    <a:close/>
                    <a:moveTo>
                      <a:pt x="27998" y="24895"/>
                    </a:moveTo>
                    <a:lnTo>
                      <a:pt x="28205" y="25652"/>
                    </a:lnTo>
                    <a:lnTo>
                      <a:pt x="28179" y="25660"/>
                    </a:lnTo>
                    <a:lnTo>
                      <a:pt x="27998" y="24895"/>
                    </a:lnTo>
                    <a:close/>
                    <a:moveTo>
                      <a:pt x="35804" y="25274"/>
                    </a:moveTo>
                    <a:cubicBezTo>
                      <a:pt x="35838" y="25282"/>
                      <a:pt x="35864" y="25282"/>
                      <a:pt x="35898" y="25282"/>
                    </a:cubicBezTo>
                    <a:lnTo>
                      <a:pt x="35890" y="25652"/>
                    </a:lnTo>
                    <a:lnTo>
                      <a:pt x="35726" y="25660"/>
                    </a:lnTo>
                    <a:lnTo>
                      <a:pt x="35804" y="25274"/>
                    </a:lnTo>
                    <a:close/>
                    <a:moveTo>
                      <a:pt x="45354" y="25480"/>
                    </a:moveTo>
                    <a:lnTo>
                      <a:pt x="45423" y="25669"/>
                    </a:lnTo>
                    <a:lnTo>
                      <a:pt x="45234" y="25669"/>
                    </a:lnTo>
                    <a:lnTo>
                      <a:pt x="45191" y="25514"/>
                    </a:lnTo>
                    <a:lnTo>
                      <a:pt x="45354" y="25480"/>
                    </a:lnTo>
                    <a:close/>
                    <a:moveTo>
                      <a:pt x="44933" y="25523"/>
                    </a:moveTo>
                    <a:lnTo>
                      <a:pt x="44976" y="25703"/>
                    </a:lnTo>
                    <a:lnTo>
                      <a:pt x="44933" y="25703"/>
                    </a:lnTo>
                    <a:lnTo>
                      <a:pt x="44933" y="25523"/>
                    </a:lnTo>
                    <a:close/>
                    <a:moveTo>
                      <a:pt x="37944" y="25403"/>
                    </a:moveTo>
                    <a:lnTo>
                      <a:pt x="38047" y="25746"/>
                    </a:lnTo>
                    <a:lnTo>
                      <a:pt x="37772" y="25772"/>
                    </a:lnTo>
                    <a:lnTo>
                      <a:pt x="37686" y="25403"/>
                    </a:lnTo>
                    <a:close/>
                    <a:moveTo>
                      <a:pt x="37368" y="25403"/>
                    </a:moveTo>
                    <a:lnTo>
                      <a:pt x="37446" y="25815"/>
                    </a:lnTo>
                    <a:lnTo>
                      <a:pt x="37153" y="25832"/>
                    </a:lnTo>
                    <a:lnTo>
                      <a:pt x="37110" y="25403"/>
                    </a:lnTo>
                    <a:close/>
                    <a:moveTo>
                      <a:pt x="45964" y="24921"/>
                    </a:moveTo>
                    <a:lnTo>
                      <a:pt x="46377" y="25617"/>
                    </a:lnTo>
                    <a:lnTo>
                      <a:pt x="45655" y="25875"/>
                    </a:lnTo>
                    <a:lnTo>
                      <a:pt x="45483" y="25411"/>
                    </a:lnTo>
                    <a:cubicBezTo>
                      <a:pt x="45655" y="25325"/>
                      <a:pt x="45827" y="25179"/>
                      <a:pt x="45964" y="24921"/>
                    </a:cubicBezTo>
                    <a:close/>
                    <a:moveTo>
                      <a:pt x="28041" y="25712"/>
                    </a:moveTo>
                    <a:lnTo>
                      <a:pt x="28041" y="25738"/>
                    </a:lnTo>
                    <a:lnTo>
                      <a:pt x="27697" y="25918"/>
                    </a:lnTo>
                    <a:lnTo>
                      <a:pt x="27680" y="25738"/>
                    </a:lnTo>
                    <a:lnTo>
                      <a:pt x="28041" y="25712"/>
                    </a:lnTo>
                    <a:close/>
                    <a:moveTo>
                      <a:pt x="47598" y="23168"/>
                    </a:moveTo>
                    <a:cubicBezTo>
                      <a:pt x="47598" y="23176"/>
                      <a:pt x="47598" y="23202"/>
                      <a:pt x="47589" y="23210"/>
                    </a:cubicBezTo>
                    <a:cubicBezTo>
                      <a:pt x="47580" y="23262"/>
                      <a:pt x="47572" y="23331"/>
                      <a:pt x="47555" y="23400"/>
                    </a:cubicBezTo>
                    <a:cubicBezTo>
                      <a:pt x="47546" y="23477"/>
                      <a:pt x="47529" y="23554"/>
                      <a:pt x="47512" y="23615"/>
                    </a:cubicBezTo>
                    <a:cubicBezTo>
                      <a:pt x="47503" y="23692"/>
                      <a:pt x="47486" y="23769"/>
                      <a:pt x="47460" y="23829"/>
                    </a:cubicBezTo>
                    <a:cubicBezTo>
                      <a:pt x="47443" y="23898"/>
                      <a:pt x="47426" y="23976"/>
                      <a:pt x="47409" y="24019"/>
                    </a:cubicBezTo>
                    <a:cubicBezTo>
                      <a:pt x="47383" y="24070"/>
                      <a:pt x="47366" y="24113"/>
                      <a:pt x="47340" y="24139"/>
                    </a:cubicBezTo>
                    <a:cubicBezTo>
                      <a:pt x="47323" y="24156"/>
                      <a:pt x="47297" y="24165"/>
                      <a:pt x="47297" y="24165"/>
                    </a:cubicBezTo>
                    <a:cubicBezTo>
                      <a:pt x="47297" y="24165"/>
                      <a:pt x="47323" y="24165"/>
                      <a:pt x="47357" y="24147"/>
                    </a:cubicBezTo>
                    <a:cubicBezTo>
                      <a:pt x="47383" y="24122"/>
                      <a:pt x="47417" y="24087"/>
                      <a:pt x="47451" y="24036"/>
                    </a:cubicBezTo>
                    <a:cubicBezTo>
                      <a:pt x="47486" y="23984"/>
                      <a:pt x="47503" y="23915"/>
                      <a:pt x="47537" y="23855"/>
                    </a:cubicBezTo>
                    <a:cubicBezTo>
                      <a:pt x="47555" y="23786"/>
                      <a:pt x="47580" y="23700"/>
                      <a:pt x="47598" y="23632"/>
                    </a:cubicBezTo>
                    <a:cubicBezTo>
                      <a:pt x="47609" y="23583"/>
                      <a:pt x="47619" y="23534"/>
                      <a:pt x="47626" y="23485"/>
                    </a:cubicBezTo>
                    <a:lnTo>
                      <a:pt x="47626" y="23485"/>
                    </a:lnTo>
                    <a:cubicBezTo>
                      <a:pt x="47575" y="24111"/>
                      <a:pt x="47411" y="24276"/>
                      <a:pt x="47271" y="24276"/>
                    </a:cubicBezTo>
                    <a:cubicBezTo>
                      <a:pt x="47116" y="24276"/>
                      <a:pt x="46987" y="24113"/>
                      <a:pt x="46987" y="24113"/>
                    </a:cubicBezTo>
                    <a:cubicBezTo>
                      <a:pt x="46850" y="24629"/>
                      <a:pt x="46669" y="24784"/>
                      <a:pt x="46480" y="24784"/>
                    </a:cubicBezTo>
                    <a:cubicBezTo>
                      <a:pt x="46214" y="24784"/>
                      <a:pt x="45973" y="24414"/>
                      <a:pt x="45973" y="24414"/>
                    </a:cubicBezTo>
                    <a:cubicBezTo>
                      <a:pt x="45792" y="25196"/>
                      <a:pt x="45354" y="25360"/>
                      <a:pt x="45019" y="25360"/>
                    </a:cubicBezTo>
                    <a:cubicBezTo>
                      <a:pt x="44787" y="25360"/>
                      <a:pt x="44615" y="25282"/>
                      <a:pt x="44615" y="25282"/>
                    </a:cubicBezTo>
                    <a:cubicBezTo>
                      <a:pt x="44417" y="25703"/>
                      <a:pt x="44202" y="25824"/>
                      <a:pt x="44013" y="25824"/>
                    </a:cubicBezTo>
                    <a:cubicBezTo>
                      <a:pt x="43729" y="25824"/>
                      <a:pt x="43514" y="25557"/>
                      <a:pt x="43514" y="25557"/>
                    </a:cubicBezTo>
                    <a:cubicBezTo>
                      <a:pt x="43334" y="25755"/>
                      <a:pt x="43171" y="25824"/>
                      <a:pt x="43033" y="25824"/>
                    </a:cubicBezTo>
                    <a:cubicBezTo>
                      <a:pt x="42767" y="25824"/>
                      <a:pt x="42612" y="25540"/>
                      <a:pt x="42612" y="25540"/>
                    </a:cubicBezTo>
                    <a:cubicBezTo>
                      <a:pt x="42440" y="25875"/>
                      <a:pt x="42285" y="25996"/>
                      <a:pt x="42139" y="25996"/>
                    </a:cubicBezTo>
                    <a:cubicBezTo>
                      <a:pt x="41924" y="25996"/>
                      <a:pt x="41744" y="25712"/>
                      <a:pt x="41640" y="25488"/>
                    </a:cubicBezTo>
                    <a:lnTo>
                      <a:pt x="41640" y="25488"/>
                    </a:lnTo>
                    <a:cubicBezTo>
                      <a:pt x="41666" y="25531"/>
                      <a:pt x="41709" y="25574"/>
                      <a:pt x="41744" y="25609"/>
                    </a:cubicBezTo>
                    <a:cubicBezTo>
                      <a:pt x="41787" y="25643"/>
                      <a:pt x="41821" y="25669"/>
                      <a:pt x="41864" y="25695"/>
                    </a:cubicBezTo>
                    <a:cubicBezTo>
                      <a:pt x="41941" y="25738"/>
                      <a:pt x="41993" y="25746"/>
                      <a:pt x="41993" y="25746"/>
                    </a:cubicBezTo>
                    <a:cubicBezTo>
                      <a:pt x="41993" y="25746"/>
                      <a:pt x="41950" y="25712"/>
                      <a:pt x="41898" y="25652"/>
                    </a:cubicBezTo>
                    <a:lnTo>
                      <a:pt x="41795" y="25557"/>
                    </a:lnTo>
                    <a:cubicBezTo>
                      <a:pt x="41769" y="25523"/>
                      <a:pt x="41735" y="25480"/>
                      <a:pt x="41701" y="25437"/>
                    </a:cubicBezTo>
                    <a:cubicBezTo>
                      <a:pt x="41666" y="25394"/>
                      <a:pt x="41640" y="25351"/>
                      <a:pt x="41615" y="25308"/>
                    </a:cubicBezTo>
                    <a:cubicBezTo>
                      <a:pt x="41580" y="25265"/>
                      <a:pt x="41563" y="25222"/>
                      <a:pt x="41555" y="25188"/>
                    </a:cubicBezTo>
                    <a:cubicBezTo>
                      <a:pt x="41555" y="25179"/>
                      <a:pt x="41537" y="25179"/>
                      <a:pt x="41537" y="25162"/>
                    </a:cubicBezTo>
                    <a:lnTo>
                      <a:pt x="42457" y="24870"/>
                    </a:lnTo>
                    <a:cubicBezTo>
                      <a:pt x="42466" y="25059"/>
                      <a:pt x="42509" y="25239"/>
                      <a:pt x="42560" y="25411"/>
                    </a:cubicBezTo>
                    <a:cubicBezTo>
                      <a:pt x="42543" y="25213"/>
                      <a:pt x="42552" y="25007"/>
                      <a:pt x="42595" y="24827"/>
                    </a:cubicBezTo>
                    <a:lnTo>
                      <a:pt x="43214" y="24620"/>
                    </a:lnTo>
                    <a:cubicBezTo>
                      <a:pt x="43239" y="24930"/>
                      <a:pt x="43343" y="25222"/>
                      <a:pt x="43514" y="25471"/>
                    </a:cubicBezTo>
                    <a:cubicBezTo>
                      <a:pt x="43385" y="25179"/>
                      <a:pt x="43334" y="24870"/>
                      <a:pt x="43377" y="24569"/>
                    </a:cubicBezTo>
                    <a:lnTo>
                      <a:pt x="44133" y="24319"/>
                    </a:lnTo>
                    <a:cubicBezTo>
                      <a:pt x="44159" y="24663"/>
                      <a:pt x="44305" y="24981"/>
                      <a:pt x="44520" y="25231"/>
                    </a:cubicBezTo>
                    <a:cubicBezTo>
                      <a:pt x="44331" y="24938"/>
                      <a:pt x="44245" y="24594"/>
                      <a:pt x="44280" y="24276"/>
                    </a:cubicBezTo>
                    <a:lnTo>
                      <a:pt x="45741" y="23795"/>
                    </a:lnTo>
                    <a:cubicBezTo>
                      <a:pt x="45792" y="23976"/>
                      <a:pt x="45861" y="24147"/>
                      <a:pt x="45939" y="24311"/>
                    </a:cubicBezTo>
                    <a:cubicBezTo>
                      <a:pt x="45896" y="24122"/>
                      <a:pt x="45878" y="23933"/>
                      <a:pt x="45870" y="23752"/>
                    </a:cubicBezTo>
                    <a:lnTo>
                      <a:pt x="45896" y="23735"/>
                    </a:lnTo>
                    <a:lnTo>
                      <a:pt x="45896" y="23761"/>
                    </a:lnTo>
                    <a:cubicBezTo>
                      <a:pt x="45896" y="23804"/>
                      <a:pt x="45904" y="23847"/>
                      <a:pt x="45904" y="23890"/>
                    </a:cubicBezTo>
                    <a:cubicBezTo>
                      <a:pt x="45913" y="23933"/>
                      <a:pt x="45921" y="23984"/>
                      <a:pt x="45939" y="24036"/>
                    </a:cubicBezTo>
                    <a:cubicBezTo>
                      <a:pt x="45956" y="24079"/>
                      <a:pt x="45964" y="24139"/>
                      <a:pt x="45990" y="24182"/>
                    </a:cubicBezTo>
                    <a:cubicBezTo>
                      <a:pt x="46007" y="24225"/>
                      <a:pt x="46033" y="24259"/>
                      <a:pt x="46050" y="24294"/>
                    </a:cubicBezTo>
                    <a:cubicBezTo>
                      <a:pt x="46093" y="24362"/>
                      <a:pt x="46128" y="24397"/>
                      <a:pt x="46128" y="24397"/>
                    </a:cubicBezTo>
                    <a:cubicBezTo>
                      <a:pt x="46128" y="24397"/>
                      <a:pt x="46119" y="24337"/>
                      <a:pt x="46093" y="24276"/>
                    </a:cubicBezTo>
                    <a:cubicBezTo>
                      <a:pt x="46085" y="24242"/>
                      <a:pt x="46076" y="24199"/>
                      <a:pt x="46068" y="24156"/>
                    </a:cubicBezTo>
                    <a:cubicBezTo>
                      <a:pt x="46050" y="24113"/>
                      <a:pt x="46033" y="24070"/>
                      <a:pt x="46025" y="24019"/>
                    </a:cubicBezTo>
                    <a:cubicBezTo>
                      <a:pt x="46007" y="23976"/>
                      <a:pt x="45990" y="23924"/>
                      <a:pt x="45982" y="23881"/>
                    </a:cubicBezTo>
                    <a:cubicBezTo>
                      <a:pt x="45964" y="23838"/>
                      <a:pt x="45947" y="23795"/>
                      <a:pt x="45947" y="23761"/>
                    </a:cubicBezTo>
                    <a:cubicBezTo>
                      <a:pt x="45947" y="23752"/>
                      <a:pt x="45947" y="23752"/>
                      <a:pt x="45939" y="23735"/>
                    </a:cubicBezTo>
                    <a:lnTo>
                      <a:pt x="46712" y="23477"/>
                    </a:lnTo>
                    <a:cubicBezTo>
                      <a:pt x="46755" y="23683"/>
                      <a:pt x="46824" y="23890"/>
                      <a:pt x="46910" y="24070"/>
                    </a:cubicBezTo>
                    <a:cubicBezTo>
                      <a:pt x="46858" y="23855"/>
                      <a:pt x="46841" y="23640"/>
                      <a:pt x="46850" y="23434"/>
                    </a:cubicBezTo>
                    <a:lnTo>
                      <a:pt x="46850" y="23434"/>
                    </a:lnTo>
                    <a:lnTo>
                      <a:pt x="46850" y="23451"/>
                    </a:lnTo>
                    <a:lnTo>
                      <a:pt x="46850" y="23563"/>
                    </a:lnTo>
                    <a:cubicBezTo>
                      <a:pt x="46858" y="23606"/>
                      <a:pt x="46858" y="23649"/>
                      <a:pt x="46867" y="23683"/>
                    </a:cubicBezTo>
                    <a:cubicBezTo>
                      <a:pt x="46884" y="23718"/>
                      <a:pt x="46893" y="23761"/>
                      <a:pt x="46901" y="23778"/>
                    </a:cubicBezTo>
                    <a:cubicBezTo>
                      <a:pt x="46927" y="23838"/>
                      <a:pt x="46944" y="23881"/>
                      <a:pt x="46944" y="23881"/>
                    </a:cubicBezTo>
                    <a:lnTo>
                      <a:pt x="46944" y="23769"/>
                    </a:lnTo>
                    <a:lnTo>
                      <a:pt x="46944" y="23666"/>
                    </a:lnTo>
                    <a:cubicBezTo>
                      <a:pt x="46944" y="23632"/>
                      <a:pt x="46936" y="23589"/>
                      <a:pt x="46936" y="23546"/>
                    </a:cubicBezTo>
                    <a:cubicBezTo>
                      <a:pt x="46927" y="23503"/>
                      <a:pt x="46927" y="23468"/>
                      <a:pt x="46927" y="23425"/>
                    </a:cubicBezTo>
                    <a:lnTo>
                      <a:pt x="46927" y="23391"/>
                    </a:lnTo>
                    <a:lnTo>
                      <a:pt x="47598" y="23168"/>
                    </a:lnTo>
                    <a:close/>
                    <a:moveTo>
                      <a:pt x="26270" y="25540"/>
                    </a:moveTo>
                    <a:lnTo>
                      <a:pt x="26262" y="25996"/>
                    </a:lnTo>
                    <a:lnTo>
                      <a:pt x="25927" y="26004"/>
                    </a:lnTo>
                    <a:lnTo>
                      <a:pt x="26004" y="25557"/>
                    </a:lnTo>
                    <a:lnTo>
                      <a:pt x="26270" y="25540"/>
                    </a:lnTo>
                    <a:close/>
                    <a:moveTo>
                      <a:pt x="45483" y="25807"/>
                    </a:moveTo>
                    <a:lnTo>
                      <a:pt x="45526" y="25927"/>
                    </a:lnTo>
                    <a:lnTo>
                      <a:pt x="45320" y="26004"/>
                    </a:lnTo>
                    <a:lnTo>
                      <a:pt x="45277" y="25824"/>
                    </a:lnTo>
                    <a:lnTo>
                      <a:pt x="45483" y="25807"/>
                    </a:lnTo>
                    <a:close/>
                    <a:moveTo>
                      <a:pt x="27371" y="24680"/>
                    </a:moveTo>
                    <a:lnTo>
                      <a:pt x="27551" y="25996"/>
                    </a:lnTo>
                    <a:lnTo>
                      <a:pt x="27465" y="26047"/>
                    </a:lnTo>
                    <a:lnTo>
                      <a:pt x="27328" y="24680"/>
                    </a:lnTo>
                    <a:close/>
                    <a:moveTo>
                      <a:pt x="27268" y="25643"/>
                    </a:moveTo>
                    <a:lnTo>
                      <a:pt x="27311" y="26099"/>
                    </a:lnTo>
                    <a:lnTo>
                      <a:pt x="27259" y="26099"/>
                    </a:lnTo>
                    <a:lnTo>
                      <a:pt x="27259" y="25643"/>
                    </a:lnTo>
                    <a:close/>
                    <a:moveTo>
                      <a:pt x="28729" y="25652"/>
                    </a:moveTo>
                    <a:lnTo>
                      <a:pt x="28901" y="26116"/>
                    </a:lnTo>
                    <a:lnTo>
                      <a:pt x="28497" y="26133"/>
                    </a:lnTo>
                    <a:lnTo>
                      <a:pt x="28385" y="25712"/>
                    </a:lnTo>
                    <a:lnTo>
                      <a:pt x="28480" y="25660"/>
                    </a:lnTo>
                    <a:lnTo>
                      <a:pt x="28729" y="25652"/>
                    </a:lnTo>
                    <a:close/>
                    <a:moveTo>
                      <a:pt x="43661" y="25875"/>
                    </a:moveTo>
                    <a:cubicBezTo>
                      <a:pt x="43721" y="25918"/>
                      <a:pt x="43798" y="25953"/>
                      <a:pt x="43884" y="25961"/>
                    </a:cubicBezTo>
                    <a:lnTo>
                      <a:pt x="43858" y="26125"/>
                    </a:lnTo>
                    <a:lnTo>
                      <a:pt x="43600" y="26133"/>
                    </a:lnTo>
                    <a:lnTo>
                      <a:pt x="43661" y="25875"/>
                    </a:lnTo>
                    <a:close/>
                    <a:moveTo>
                      <a:pt x="45010" y="25858"/>
                    </a:moveTo>
                    <a:lnTo>
                      <a:pt x="45062" y="26099"/>
                    </a:lnTo>
                    <a:lnTo>
                      <a:pt x="44933" y="26142"/>
                    </a:lnTo>
                    <a:lnTo>
                      <a:pt x="44933" y="25858"/>
                    </a:lnTo>
                    <a:close/>
                    <a:moveTo>
                      <a:pt x="28076" y="25884"/>
                    </a:moveTo>
                    <a:lnTo>
                      <a:pt x="28153" y="26185"/>
                    </a:lnTo>
                    <a:lnTo>
                      <a:pt x="27740" y="26211"/>
                    </a:lnTo>
                    <a:lnTo>
                      <a:pt x="27723" y="26082"/>
                    </a:lnTo>
                    <a:lnTo>
                      <a:pt x="28076" y="25884"/>
                    </a:lnTo>
                    <a:close/>
                    <a:moveTo>
                      <a:pt x="45586" y="26116"/>
                    </a:moveTo>
                    <a:lnTo>
                      <a:pt x="45621" y="26211"/>
                    </a:lnTo>
                    <a:lnTo>
                      <a:pt x="45474" y="26219"/>
                    </a:lnTo>
                    <a:cubicBezTo>
                      <a:pt x="45466" y="26202"/>
                      <a:pt x="45466" y="26185"/>
                      <a:pt x="45449" y="26168"/>
                    </a:cubicBezTo>
                    <a:lnTo>
                      <a:pt x="45586" y="26116"/>
                    </a:lnTo>
                    <a:close/>
                    <a:moveTo>
                      <a:pt x="35881" y="25815"/>
                    </a:moveTo>
                    <a:lnTo>
                      <a:pt x="35881" y="25910"/>
                    </a:lnTo>
                    <a:lnTo>
                      <a:pt x="35864" y="26254"/>
                    </a:lnTo>
                    <a:lnTo>
                      <a:pt x="35597" y="26262"/>
                    </a:lnTo>
                    <a:lnTo>
                      <a:pt x="35692" y="25824"/>
                    </a:lnTo>
                    <a:lnTo>
                      <a:pt x="35881" y="25815"/>
                    </a:lnTo>
                    <a:close/>
                    <a:moveTo>
                      <a:pt x="50512" y="24371"/>
                    </a:moveTo>
                    <a:lnTo>
                      <a:pt x="50512" y="24397"/>
                    </a:lnTo>
                    <a:cubicBezTo>
                      <a:pt x="50512" y="24414"/>
                      <a:pt x="50512" y="24448"/>
                      <a:pt x="50503" y="24483"/>
                    </a:cubicBezTo>
                    <a:cubicBezTo>
                      <a:pt x="50503" y="24509"/>
                      <a:pt x="50486" y="24543"/>
                      <a:pt x="50477" y="24577"/>
                    </a:cubicBezTo>
                    <a:lnTo>
                      <a:pt x="50443" y="24672"/>
                    </a:lnTo>
                    <a:cubicBezTo>
                      <a:pt x="50434" y="24706"/>
                      <a:pt x="50426" y="24723"/>
                      <a:pt x="50417" y="24758"/>
                    </a:cubicBezTo>
                    <a:cubicBezTo>
                      <a:pt x="50391" y="24809"/>
                      <a:pt x="50374" y="24844"/>
                      <a:pt x="50374" y="24844"/>
                    </a:cubicBezTo>
                    <a:cubicBezTo>
                      <a:pt x="50374" y="24844"/>
                      <a:pt x="50400" y="24818"/>
                      <a:pt x="50434" y="24775"/>
                    </a:cubicBezTo>
                    <a:cubicBezTo>
                      <a:pt x="50460" y="24758"/>
                      <a:pt x="50469" y="24732"/>
                      <a:pt x="50486" y="24706"/>
                    </a:cubicBezTo>
                    <a:cubicBezTo>
                      <a:pt x="50512" y="24672"/>
                      <a:pt x="50520" y="24637"/>
                      <a:pt x="50529" y="24603"/>
                    </a:cubicBezTo>
                    <a:cubicBezTo>
                      <a:pt x="50546" y="24586"/>
                      <a:pt x="50546" y="24552"/>
                      <a:pt x="50546" y="24534"/>
                    </a:cubicBezTo>
                    <a:lnTo>
                      <a:pt x="50546" y="24534"/>
                    </a:lnTo>
                    <a:cubicBezTo>
                      <a:pt x="50581" y="24715"/>
                      <a:pt x="50538" y="25067"/>
                      <a:pt x="50039" y="25067"/>
                    </a:cubicBezTo>
                    <a:cubicBezTo>
                      <a:pt x="49962" y="25067"/>
                      <a:pt x="49867" y="25059"/>
                      <a:pt x="49764" y="25041"/>
                    </a:cubicBezTo>
                    <a:cubicBezTo>
                      <a:pt x="49764" y="25041"/>
                      <a:pt x="49738" y="25454"/>
                      <a:pt x="49007" y="25480"/>
                    </a:cubicBezTo>
                    <a:cubicBezTo>
                      <a:pt x="49007" y="25480"/>
                      <a:pt x="48870" y="25944"/>
                      <a:pt x="48285" y="25944"/>
                    </a:cubicBezTo>
                    <a:cubicBezTo>
                      <a:pt x="48199" y="25944"/>
                      <a:pt x="48096" y="25927"/>
                      <a:pt x="47984" y="25910"/>
                    </a:cubicBezTo>
                    <a:cubicBezTo>
                      <a:pt x="47984" y="25910"/>
                      <a:pt x="47572" y="26340"/>
                      <a:pt x="46996" y="26340"/>
                    </a:cubicBezTo>
                    <a:lnTo>
                      <a:pt x="46970" y="26340"/>
                    </a:lnTo>
                    <a:lnTo>
                      <a:pt x="46618" y="25746"/>
                    </a:lnTo>
                    <a:lnTo>
                      <a:pt x="47847" y="25308"/>
                    </a:lnTo>
                    <a:cubicBezTo>
                      <a:pt x="47924" y="25360"/>
                      <a:pt x="47984" y="25428"/>
                      <a:pt x="48019" y="25523"/>
                    </a:cubicBezTo>
                    <a:cubicBezTo>
                      <a:pt x="48053" y="25617"/>
                      <a:pt x="48062" y="25729"/>
                      <a:pt x="48045" y="25832"/>
                    </a:cubicBezTo>
                    <a:cubicBezTo>
                      <a:pt x="48088" y="25738"/>
                      <a:pt x="48096" y="25617"/>
                      <a:pt x="48070" y="25514"/>
                    </a:cubicBezTo>
                    <a:cubicBezTo>
                      <a:pt x="48062" y="25428"/>
                      <a:pt x="48019" y="25342"/>
                      <a:pt x="47967" y="25274"/>
                    </a:cubicBezTo>
                    <a:lnTo>
                      <a:pt x="48732" y="25007"/>
                    </a:lnTo>
                    <a:cubicBezTo>
                      <a:pt x="48870" y="25102"/>
                      <a:pt x="48964" y="25265"/>
                      <a:pt x="48973" y="25454"/>
                    </a:cubicBezTo>
                    <a:cubicBezTo>
                      <a:pt x="49007" y="25299"/>
                      <a:pt x="48964" y="25102"/>
                      <a:pt x="48844" y="24964"/>
                    </a:cubicBezTo>
                    <a:lnTo>
                      <a:pt x="49480" y="24741"/>
                    </a:lnTo>
                    <a:cubicBezTo>
                      <a:pt x="49583" y="24792"/>
                      <a:pt x="49669" y="24870"/>
                      <a:pt x="49747" y="24973"/>
                    </a:cubicBezTo>
                    <a:cubicBezTo>
                      <a:pt x="49712" y="24878"/>
                      <a:pt x="49661" y="24784"/>
                      <a:pt x="49601" y="24698"/>
                    </a:cubicBezTo>
                    <a:lnTo>
                      <a:pt x="50512" y="24371"/>
                    </a:lnTo>
                    <a:close/>
                    <a:moveTo>
                      <a:pt x="38116" y="25910"/>
                    </a:moveTo>
                    <a:lnTo>
                      <a:pt x="38262" y="26374"/>
                    </a:lnTo>
                    <a:lnTo>
                      <a:pt x="37910" y="26391"/>
                    </a:lnTo>
                    <a:lnTo>
                      <a:pt x="37798" y="25927"/>
                    </a:lnTo>
                    <a:lnTo>
                      <a:pt x="38116" y="25910"/>
                    </a:lnTo>
                    <a:close/>
                    <a:moveTo>
                      <a:pt x="37489" y="25961"/>
                    </a:moveTo>
                    <a:lnTo>
                      <a:pt x="37583" y="26434"/>
                    </a:lnTo>
                    <a:lnTo>
                      <a:pt x="37231" y="26460"/>
                    </a:lnTo>
                    <a:lnTo>
                      <a:pt x="37179" y="25987"/>
                    </a:lnTo>
                    <a:lnTo>
                      <a:pt x="37489" y="25961"/>
                    </a:lnTo>
                    <a:close/>
                    <a:moveTo>
                      <a:pt x="26270" y="26133"/>
                    </a:moveTo>
                    <a:lnTo>
                      <a:pt x="26262" y="26589"/>
                    </a:lnTo>
                    <a:lnTo>
                      <a:pt x="25849" y="26606"/>
                    </a:lnTo>
                    <a:lnTo>
                      <a:pt x="25918" y="26159"/>
                    </a:lnTo>
                    <a:lnTo>
                      <a:pt x="26270" y="26133"/>
                    </a:lnTo>
                    <a:close/>
                    <a:moveTo>
                      <a:pt x="45663" y="26348"/>
                    </a:moveTo>
                    <a:lnTo>
                      <a:pt x="45784" y="26658"/>
                    </a:lnTo>
                    <a:cubicBezTo>
                      <a:pt x="45706" y="26649"/>
                      <a:pt x="45621" y="26615"/>
                      <a:pt x="45517" y="26572"/>
                    </a:cubicBezTo>
                    <a:lnTo>
                      <a:pt x="45483" y="26640"/>
                    </a:lnTo>
                    <a:lnTo>
                      <a:pt x="45406" y="26357"/>
                    </a:lnTo>
                    <a:lnTo>
                      <a:pt x="45466" y="26357"/>
                    </a:lnTo>
                    <a:cubicBezTo>
                      <a:pt x="45492" y="26400"/>
                      <a:pt x="45517" y="26460"/>
                      <a:pt x="45526" y="26511"/>
                    </a:cubicBezTo>
                    <a:cubicBezTo>
                      <a:pt x="45526" y="26460"/>
                      <a:pt x="45517" y="26417"/>
                      <a:pt x="45509" y="26357"/>
                    </a:cubicBezTo>
                    <a:lnTo>
                      <a:pt x="45663" y="26348"/>
                    </a:lnTo>
                    <a:close/>
                    <a:moveTo>
                      <a:pt x="43850" y="26271"/>
                    </a:moveTo>
                    <a:lnTo>
                      <a:pt x="43807" y="26658"/>
                    </a:lnTo>
                    <a:lnTo>
                      <a:pt x="43489" y="26675"/>
                    </a:lnTo>
                    <a:lnTo>
                      <a:pt x="43489" y="26675"/>
                    </a:lnTo>
                    <a:lnTo>
                      <a:pt x="43575" y="26288"/>
                    </a:lnTo>
                    <a:lnTo>
                      <a:pt x="43850" y="26271"/>
                    </a:lnTo>
                    <a:close/>
                    <a:moveTo>
                      <a:pt x="46497" y="25781"/>
                    </a:moveTo>
                    <a:lnTo>
                      <a:pt x="46798" y="26305"/>
                    </a:lnTo>
                    <a:cubicBezTo>
                      <a:pt x="46686" y="26297"/>
                      <a:pt x="46592" y="26262"/>
                      <a:pt x="46480" y="26219"/>
                    </a:cubicBezTo>
                    <a:cubicBezTo>
                      <a:pt x="46480" y="26219"/>
                      <a:pt x="46403" y="26683"/>
                      <a:pt x="45956" y="26683"/>
                    </a:cubicBezTo>
                    <a:lnTo>
                      <a:pt x="45732" y="26064"/>
                    </a:lnTo>
                    <a:lnTo>
                      <a:pt x="46222" y="25893"/>
                    </a:lnTo>
                    <a:lnTo>
                      <a:pt x="46222" y="25910"/>
                    </a:lnTo>
                    <a:cubicBezTo>
                      <a:pt x="46239" y="25927"/>
                      <a:pt x="46239" y="25953"/>
                      <a:pt x="46248" y="25970"/>
                    </a:cubicBezTo>
                    <a:cubicBezTo>
                      <a:pt x="46257" y="25996"/>
                      <a:pt x="46265" y="26021"/>
                      <a:pt x="46265" y="26047"/>
                    </a:cubicBezTo>
                    <a:cubicBezTo>
                      <a:pt x="46282" y="26073"/>
                      <a:pt x="46282" y="26099"/>
                      <a:pt x="46291" y="26125"/>
                    </a:cubicBezTo>
                    <a:cubicBezTo>
                      <a:pt x="46300" y="26142"/>
                      <a:pt x="46300" y="26176"/>
                      <a:pt x="46308" y="26185"/>
                    </a:cubicBezTo>
                    <a:cubicBezTo>
                      <a:pt x="46325" y="26228"/>
                      <a:pt x="46334" y="26262"/>
                      <a:pt x="46334" y="26262"/>
                    </a:cubicBezTo>
                    <a:cubicBezTo>
                      <a:pt x="46334" y="26262"/>
                      <a:pt x="46343" y="26228"/>
                      <a:pt x="46351" y="26185"/>
                    </a:cubicBezTo>
                    <a:lnTo>
                      <a:pt x="46351" y="26116"/>
                    </a:lnTo>
                    <a:cubicBezTo>
                      <a:pt x="46351" y="26082"/>
                      <a:pt x="46343" y="26056"/>
                      <a:pt x="46343" y="26030"/>
                    </a:cubicBezTo>
                    <a:cubicBezTo>
                      <a:pt x="46334" y="25996"/>
                      <a:pt x="46325" y="25970"/>
                      <a:pt x="46308" y="25953"/>
                    </a:cubicBezTo>
                    <a:cubicBezTo>
                      <a:pt x="46300" y="25927"/>
                      <a:pt x="46282" y="25910"/>
                      <a:pt x="46265" y="25884"/>
                    </a:cubicBezTo>
                    <a:lnTo>
                      <a:pt x="46257" y="25875"/>
                    </a:lnTo>
                    <a:lnTo>
                      <a:pt x="46300" y="25850"/>
                    </a:lnTo>
                    <a:cubicBezTo>
                      <a:pt x="46377" y="25927"/>
                      <a:pt x="46429" y="26021"/>
                      <a:pt x="46472" y="26125"/>
                    </a:cubicBezTo>
                    <a:cubicBezTo>
                      <a:pt x="46472" y="26013"/>
                      <a:pt x="46437" y="25918"/>
                      <a:pt x="46411" y="25807"/>
                    </a:cubicBezTo>
                    <a:lnTo>
                      <a:pt x="46497" y="25781"/>
                    </a:lnTo>
                    <a:close/>
                    <a:moveTo>
                      <a:pt x="27328" y="26297"/>
                    </a:moveTo>
                    <a:lnTo>
                      <a:pt x="27371" y="26718"/>
                    </a:lnTo>
                    <a:lnTo>
                      <a:pt x="27250" y="26726"/>
                    </a:lnTo>
                    <a:lnTo>
                      <a:pt x="27250" y="26340"/>
                    </a:lnTo>
                    <a:lnTo>
                      <a:pt x="27328" y="26297"/>
                    </a:lnTo>
                    <a:close/>
                    <a:moveTo>
                      <a:pt x="28961" y="26262"/>
                    </a:moveTo>
                    <a:lnTo>
                      <a:pt x="29133" y="26726"/>
                    </a:lnTo>
                    <a:lnTo>
                      <a:pt x="28669" y="26744"/>
                    </a:lnTo>
                    <a:lnTo>
                      <a:pt x="28540" y="26288"/>
                    </a:lnTo>
                    <a:lnTo>
                      <a:pt x="28961" y="26262"/>
                    </a:lnTo>
                    <a:close/>
                    <a:moveTo>
                      <a:pt x="45131" y="26391"/>
                    </a:moveTo>
                    <a:lnTo>
                      <a:pt x="45208" y="26744"/>
                    </a:lnTo>
                    <a:cubicBezTo>
                      <a:pt x="45182" y="26744"/>
                      <a:pt x="45174" y="26744"/>
                      <a:pt x="45148" y="26735"/>
                    </a:cubicBezTo>
                    <a:cubicBezTo>
                      <a:pt x="45105" y="26726"/>
                      <a:pt x="45079" y="26718"/>
                      <a:pt x="45019" y="26692"/>
                    </a:cubicBezTo>
                    <a:cubicBezTo>
                      <a:pt x="44993" y="26683"/>
                      <a:pt x="44967" y="26675"/>
                      <a:pt x="44933" y="26649"/>
                    </a:cubicBezTo>
                    <a:lnTo>
                      <a:pt x="44933" y="26400"/>
                    </a:lnTo>
                    <a:lnTo>
                      <a:pt x="45131" y="26391"/>
                    </a:lnTo>
                    <a:close/>
                    <a:moveTo>
                      <a:pt x="45578" y="26735"/>
                    </a:moveTo>
                    <a:cubicBezTo>
                      <a:pt x="45603" y="26744"/>
                      <a:pt x="45621" y="26744"/>
                      <a:pt x="45646" y="26761"/>
                    </a:cubicBezTo>
                    <a:lnTo>
                      <a:pt x="45560" y="26761"/>
                    </a:lnTo>
                    <a:cubicBezTo>
                      <a:pt x="45569" y="26761"/>
                      <a:pt x="45569" y="26744"/>
                      <a:pt x="45578" y="26735"/>
                    </a:cubicBezTo>
                    <a:close/>
                    <a:moveTo>
                      <a:pt x="45302" y="26486"/>
                    </a:moveTo>
                    <a:lnTo>
                      <a:pt x="45380" y="26769"/>
                    </a:lnTo>
                    <a:cubicBezTo>
                      <a:pt x="45380" y="26769"/>
                      <a:pt x="45363" y="26769"/>
                      <a:pt x="45363" y="26778"/>
                    </a:cubicBezTo>
                    <a:lnTo>
                      <a:pt x="45302" y="26486"/>
                    </a:lnTo>
                    <a:close/>
                    <a:moveTo>
                      <a:pt x="44933" y="26718"/>
                    </a:moveTo>
                    <a:cubicBezTo>
                      <a:pt x="44959" y="26726"/>
                      <a:pt x="44976" y="26735"/>
                      <a:pt x="45002" y="26735"/>
                    </a:cubicBezTo>
                    <a:cubicBezTo>
                      <a:pt x="45053" y="26744"/>
                      <a:pt x="45096" y="26761"/>
                      <a:pt x="45139" y="26769"/>
                    </a:cubicBezTo>
                    <a:cubicBezTo>
                      <a:pt x="45165" y="26769"/>
                      <a:pt x="45191" y="26769"/>
                      <a:pt x="45208" y="26761"/>
                    </a:cubicBezTo>
                    <a:lnTo>
                      <a:pt x="45216" y="26804"/>
                    </a:lnTo>
                    <a:lnTo>
                      <a:pt x="45079" y="26812"/>
                    </a:lnTo>
                    <a:cubicBezTo>
                      <a:pt x="45036" y="26804"/>
                      <a:pt x="44993" y="26778"/>
                      <a:pt x="44933" y="26761"/>
                    </a:cubicBezTo>
                    <a:lnTo>
                      <a:pt x="44933" y="26718"/>
                    </a:lnTo>
                    <a:close/>
                    <a:moveTo>
                      <a:pt x="28187" y="26348"/>
                    </a:moveTo>
                    <a:lnTo>
                      <a:pt x="28291" y="26821"/>
                    </a:lnTo>
                    <a:lnTo>
                      <a:pt x="27826" y="26847"/>
                    </a:lnTo>
                    <a:lnTo>
                      <a:pt x="27766" y="26374"/>
                    </a:lnTo>
                    <a:lnTo>
                      <a:pt x="28187" y="26348"/>
                    </a:lnTo>
                    <a:close/>
                    <a:moveTo>
                      <a:pt x="35864" y="26417"/>
                    </a:moveTo>
                    <a:lnTo>
                      <a:pt x="35855" y="26855"/>
                    </a:lnTo>
                    <a:lnTo>
                      <a:pt x="35477" y="26872"/>
                    </a:lnTo>
                    <a:lnTo>
                      <a:pt x="35580" y="26425"/>
                    </a:lnTo>
                    <a:lnTo>
                      <a:pt x="35864" y="26417"/>
                    </a:lnTo>
                    <a:close/>
                    <a:moveTo>
                      <a:pt x="26176" y="26744"/>
                    </a:moveTo>
                    <a:lnTo>
                      <a:pt x="25789" y="26950"/>
                    </a:lnTo>
                    <a:lnTo>
                      <a:pt x="25823" y="26769"/>
                    </a:lnTo>
                    <a:lnTo>
                      <a:pt x="26176" y="26744"/>
                    </a:lnTo>
                    <a:close/>
                    <a:moveTo>
                      <a:pt x="36852" y="26769"/>
                    </a:moveTo>
                    <a:lnTo>
                      <a:pt x="36870" y="26976"/>
                    </a:lnTo>
                    <a:lnTo>
                      <a:pt x="36852" y="26976"/>
                    </a:lnTo>
                    <a:lnTo>
                      <a:pt x="36852" y="26769"/>
                    </a:lnTo>
                    <a:close/>
                    <a:moveTo>
                      <a:pt x="38305" y="26529"/>
                    </a:moveTo>
                    <a:lnTo>
                      <a:pt x="38451" y="26993"/>
                    </a:lnTo>
                    <a:lnTo>
                      <a:pt x="38047" y="27019"/>
                    </a:lnTo>
                    <a:lnTo>
                      <a:pt x="37944" y="26554"/>
                    </a:lnTo>
                    <a:lnTo>
                      <a:pt x="38305" y="26529"/>
                    </a:lnTo>
                    <a:close/>
                    <a:moveTo>
                      <a:pt x="37609" y="26597"/>
                    </a:moveTo>
                    <a:lnTo>
                      <a:pt x="37703" y="27070"/>
                    </a:lnTo>
                    <a:lnTo>
                      <a:pt x="37299" y="27087"/>
                    </a:lnTo>
                    <a:lnTo>
                      <a:pt x="37239" y="26615"/>
                    </a:lnTo>
                    <a:lnTo>
                      <a:pt x="37609" y="26597"/>
                    </a:lnTo>
                    <a:close/>
                    <a:moveTo>
                      <a:pt x="43790" y="26804"/>
                    </a:moveTo>
                    <a:lnTo>
                      <a:pt x="43747" y="27191"/>
                    </a:lnTo>
                    <a:lnTo>
                      <a:pt x="43368" y="27199"/>
                    </a:lnTo>
                    <a:lnTo>
                      <a:pt x="43454" y="26812"/>
                    </a:lnTo>
                    <a:lnTo>
                      <a:pt x="43790" y="26804"/>
                    </a:lnTo>
                    <a:close/>
                    <a:moveTo>
                      <a:pt x="26253" y="26872"/>
                    </a:moveTo>
                    <a:lnTo>
                      <a:pt x="26236" y="27191"/>
                    </a:lnTo>
                    <a:lnTo>
                      <a:pt x="25746" y="27208"/>
                    </a:lnTo>
                    <a:lnTo>
                      <a:pt x="25755" y="27130"/>
                    </a:lnTo>
                    <a:lnTo>
                      <a:pt x="26253" y="26872"/>
                    </a:lnTo>
                    <a:close/>
                    <a:moveTo>
                      <a:pt x="45870" y="26898"/>
                    </a:moveTo>
                    <a:lnTo>
                      <a:pt x="46025" y="27294"/>
                    </a:lnTo>
                    <a:lnTo>
                      <a:pt x="45663" y="27302"/>
                    </a:lnTo>
                    <a:lnTo>
                      <a:pt x="45560" y="26907"/>
                    </a:lnTo>
                    <a:lnTo>
                      <a:pt x="45870" y="26898"/>
                    </a:lnTo>
                    <a:close/>
                    <a:moveTo>
                      <a:pt x="27388" y="26864"/>
                    </a:moveTo>
                    <a:lnTo>
                      <a:pt x="27431" y="27328"/>
                    </a:lnTo>
                    <a:lnTo>
                      <a:pt x="27250" y="27337"/>
                    </a:lnTo>
                    <a:lnTo>
                      <a:pt x="27250" y="26872"/>
                    </a:lnTo>
                    <a:lnTo>
                      <a:pt x="27388" y="26864"/>
                    </a:lnTo>
                    <a:close/>
                    <a:moveTo>
                      <a:pt x="45251" y="26950"/>
                    </a:moveTo>
                    <a:lnTo>
                      <a:pt x="45328" y="27354"/>
                    </a:lnTo>
                    <a:lnTo>
                      <a:pt x="44976" y="27371"/>
                    </a:lnTo>
                    <a:lnTo>
                      <a:pt x="44933" y="26976"/>
                    </a:lnTo>
                    <a:lnTo>
                      <a:pt x="44933" y="26958"/>
                    </a:lnTo>
                    <a:lnTo>
                      <a:pt x="45251" y="26950"/>
                    </a:lnTo>
                    <a:close/>
                    <a:moveTo>
                      <a:pt x="29185" y="26890"/>
                    </a:moveTo>
                    <a:lnTo>
                      <a:pt x="29357" y="27345"/>
                    </a:lnTo>
                    <a:lnTo>
                      <a:pt x="28841" y="27380"/>
                    </a:lnTo>
                    <a:lnTo>
                      <a:pt x="28712" y="26915"/>
                    </a:lnTo>
                    <a:lnTo>
                      <a:pt x="29185" y="26890"/>
                    </a:lnTo>
                    <a:close/>
                    <a:moveTo>
                      <a:pt x="28325" y="26976"/>
                    </a:moveTo>
                    <a:lnTo>
                      <a:pt x="28428" y="27448"/>
                    </a:lnTo>
                    <a:lnTo>
                      <a:pt x="27912" y="27466"/>
                    </a:lnTo>
                    <a:lnTo>
                      <a:pt x="27852" y="26993"/>
                    </a:lnTo>
                    <a:lnTo>
                      <a:pt x="28325" y="26976"/>
                    </a:lnTo>
                    <a:close/>
                    <a:moveTo>
                      <a:pt x="35864" y="27019"/>
                    </a:moveTo>
                    <a:lnTo>
                      <a:pt x="35855" y="27457"/>
                    </a:lnTo>
                    <a:lnTo>
                      <a:pt x="35382" y="27474"/>
                    </a:lnTo>
                    <a:lnTo>
                      <a:pt x="35382" y="27474"/>
                    </a:lnTo>
                    <a:lnTo>
                      <a:pt x="35468" y="27036"/>
                    </a:lnTo>
                    <a:lnTo>
                      <a:pt x="35864" y="27019"/>
                    </a:lnTo>
                    <a:close/>
                    <a:moveTo>
                      <a:pt x="36870" y="27122"/>
                    </a:moveTo>
                    <a:lnTo>
                      <a:pt x="36895" y="27586"/>
                    </a:lnTo>
                    <a:lnTo>
                      <a:pt x="36844" y="27586"/>
                    </a:lnTo>
                    <a:lnTo>
                      <a:pt x="36844" y="27122"/>
                    </a:lnTo>
                    <a:close/>
                    <a:moveTo>
                      <a:pt x="38503" y="27148"/>
                    </a:moveTo>
                    <a:lnTo>
                      <a:pt x="38649" y="27603"/>
                    </a:lnTo>
                    <a:lnTo>
                      <a:pt x="38185" y="27629"/>
                    </a:lnTo>
                    <a:lnTo>
                      <a:pt x="38082" y="27165"/>
                    </a:lnTo>
                    <a:lnTo>
                      <a:pt x="38503" y="27148"/>
                    </a:lnTo>
                    <a:close/>
                    <a:moveTo>
                      <a:pt x="37729" y="27216"/>
                    </a:moveTo>
                    <a:lnTo>
                      <a:pt x="37824" y="27689"/>
                    </a:lnTo>
                    <a:lnTo>
                      <a:pt x="37360" y="27715"/>
                    </a:lnTo>
                    <a:lnTo>
                      <a:pt x="37308" y="27242"/>
                    </a:lnTo>
                    <a:lnTo>
                      <a:pt x="37729" y="27216"/>
                    </a:lnTo>
                    <a:close/>
                    <a:moveTo>
                      <a:pt x="43729" y="27328"/>
                    </a:moveTo>
                    <a:lnTo>
                      <a:pt x="43686" y="27715"/>
                    </a:lnTo>
                    <a:lnTo>
                      <a:pt x="43248" y="27732"/>
                    </a:lnTo>
                    <a:lnTo>
                      <a:pt x="43248" y="27732"/>
                    </a:lnTo>
                    <a:lnTo>
                      <a:pt x="43334" y="27345"/>
                    </a:lnTo>
                    <a:lnTo>
                      <a:pt x="43729" y="27328"/>
                    </a:lnTo>
                    <a:close/>
                    <a:moveTo>
                      <a:pt x="26236" y="27345"/>
                    </a:moveTo>
                    <a:lnTo>
                      <a:pt x="26228" y="27801"/>
                    </a:lnTo>
                    <a:lnTo>
                      <a:pt x="25652" y="27835"/>
                    </a:lnTo>
                    <a:lnTo>
                      <a:pt x="25720" y="27371"/>
                    </a:lnTo>
                    <a:lnTo>
                      <a:pt x="26236" y="27345"/>
                    </a:lnTo>
                    <a:close/>
                    <a:moveTo>
                      <a:pt x="46076" y="27431"/>
                    </a:moveTo>
                    <a:lnTo>
                      <a:pt x="46222" y="27835"/>
                    </a:lnTo>
                    <a:lnTo>
                      <a:pt x="45810" y="27852"/>
                    </a:lnTo>
                    <a:lnTo>
                      <a:pt x="45698" y="27457"/>
                    </a:lnTo>
                    <a:lnTo>
                      <a:pt x="46076" y="27431"/>
                    </a:lnTo>
                    <a:close/>
                    <a:moveTo>
                      <a:pt x="26228" y="10058"/>
                    </a:moveTo>
                    <a:lnTo>
                      <a:pt x="26382" y="10394"/>
                    </a:lnTo>
                    <a:lnTo>
                      <a:pt x="26038" y="12800"/>
                    </a:lnTo>
                    <a:lnTo>
                      <a:pt x="23752" y="13746"/>
                    </a:lnTo>
                    <a:cubicBezTo>
                      <a:pt x="23744" y="13738"/>
                      <a:pt x="23733" y="13734"/>
                      <a:pt x="23722" y="13734"/>
                    </a:cubicBezTo>
                    <a:cubicBezTo>
                      <a:pt x="23709" y="13734"/>
                      <a:pt x="23696" y="13740"/>
                      <a:pt x="23692" y="13755"/>
                    </a:cubicBezTo>
                    <a:cubicBezTo>
                      <a:pt x="23683" y="13763"/>
                      <a:pt x="23666" y="13780"/>
                      <a:pt x="23666" y="13789"/>
                    </a:cubicBezTo>
                    <a:cubicBezTo>
                      <a:pt x="23597" y="13841"/>
                      <a:pt x="23571" y="13935"/>
                      <a:pt x="23606" y="14021"/>
                    </a:cubicBezTo>
                    <a:cubicBezTo>
                      <a:pt x="23623" y="14064"/>
                      <a:pt x="23657" y="14099"/>
                      <a:pt x="23692" y="14124"/>
                    </a:cubicBezTo>
                    <a:cubicBezTo>
                      <a:pt x="23769" y="14262"/>
                      <a:pt x="24027" y="14700"/>
                      <a:pt x="24388" y="14700"/>
                    </a:cubicBezTo>
                    <a:lnTo>
                      <a:pt x="24431" y="14700"/>
                    </a:lnTo>
                    <a:cubicBezTo>
                      <a:pt x="24732" y="15035"/>
                      <a:pt x="25127" y="15440"/>
                      <a:pt x="25617" y="15895"/>
                    </a:cubicBezTo>
                    <a:lnTo>
                      <a:pt x="25067" y="19806"/>
                    </a:lnTo>
                    <a:cubicBezTo>
                      <a:pt x="24895" y="19884"/>
                      <a:pt x="24775" y="19961"/>
                      <a:pt x="24775" y="20099"/>
                    </a:cubicBezTo>
                    <a:cubicBezTo>
                      <a:pt x="24775" y="20279"/>
                      <a:pt x="25144" y="20417"/>
                      <a:pt x="25583" y="20511"/>
                    </a:cubicBezTo>
                    <a:lnTo>
                      <a:pt x="13789" y="27887"/>
                    </a:lnTo>
                    <a:lnTo>
                      <a:pt x="8511" y="26133"/>
                    </a:lnTo>
                    <a:lnTo>
                      <a:pt x="7299" y="25394"/>
                    </a:lnTo>
                    <a:lnTo>
                      <a:pt x="26228" y="10058"/>
                    </a:lnTo>
                    <a:close/>
                    <a:moveTo>
                      <a:pt x="45380" y="27500"/>
                    </a:moveTo>
                    <a:lnTo>
                      <a:pt x="45466" y="27904"/>
                    </a:lnTo>
                    <a:lnTo>
                      <a:pt x="45045" y="27930"/>
                    </a:lnTo>
                    <a:lnTo>
                      <a:pt x="45002" y="27517"/>
                    </a:lnTo>
                    <a:lnTo>
                      <a:pt x="45380" y="27500"/>
                    </a:lnTo>
                    <a:close/>
                    <a:moveTo>
                      <a:pt x="27457" y="27491"/>
                    </a:moveTo>
                    <a:lnTo>
                      <a:pt x="27500" y="27947"/>
                    </a:lnTo>
                    <a:lnTo>
                      <a:pt x="27250" y="27964"/>
                    </a:lnTo>
                    <a:lnTo>
                      <a:pt x="27250" y="27500"/>
                    </a:lnTo>
                    <a:lnTo>
                      <a:pt x="27457" y="27491"/>
                    </a:lnTo>
                    <a:close/>
                    <a:moveTo>
                      <a:pt x="29400" y="27500"/>
                    </a:moveTo>
                    <a:lnTo>
                      <a:pt x="29520" y="27835"/>
                    </a:lnTo>
                    <a:lnTo>
                      <a:pt x="29554" y="27964"/>
                    </a:lnTo>
                    <a:lnTo>
                      <a:pt x="28978" y="27990"/>
                    </a:lnTo>
                    <a:lnTo>
                      <a:pt x="28849" y="27534"/>
                    </a:lnTo>
                    <a:lnTo>
                      <a:pt x="29400" y="27500"/>
                    </a:lnTo>
                    <a:close/>
                    <a:moveTo>
                      <a:pt x="35855" y="27620"/>
                    </a:moveTo>
                    <a:lnTo>
                      <a:pt x="35855" y="27663"/>
                    </a:lnTo>
                    <a:lnTo>
                      <a:pt x="35812" y="28067"/>
                    </a:lnTo>
                    <a:lnTo>
                      <a:pt x="35262" y="28093"/>
                    </a:lnTo>
                    <a:lnTo>
                      <a:pt x="35348" y="27638"/>
                    </a:lnTo>
                    <a:lnTo>
                      <a:pt x="35855" y="27620"/>
                    </a:lnTo>
                    <a:close/>
                    <a:moveTo>
                      <a:pt x="28480" y="27595"/>
                    </a:moveTo>
                    <a:lnTo>
                      <a:pt x="28591" y="28067"/>
                    </a:lnTo>
                    <a:lnTo>
                      <a:pt x="28016" y="28102"/>
                    </a:lnTo>
                    <a:lnTo>
                      <a:pt x="27947" y="27629"/>
                    </a:lnTo>
                    <a:lnTo>
                      <a:pt x="28480" y="27595"/>
                    </a:lnTo>
                    <a:close/>
                    <a:moveTo>
                      <a:pt x="36913" y="27749"/>
                    </a:moveTo>
                    <a:lnTo>
                      <a:pt x="36938" y="28205"/>
                    </a:lnTo>
                    <a:lnTo>
                      <a:pt x="36844" y="28205"/>
                    </a:lnTo>
                    <a:lnTo>
                      <a:pt x="36844" y="27749"/>
                    </a:lnTo>
                    <a:close/>
                    <a:moveTo>
                      <a:pt x="9078" y="26477"/>
                    </a:moveTo>
                    <a:lnTo>
                      <a:pt x="13625" y="27990"/>
                    </a:lnTo>
                    <a:lnTo>
                      <a:pt x="13230" y="28239"/>
                    </a:lnTo>
                    <a:lnTo>
                      <a:pt x="9250" y="26572"/>
                    </a:lnTo>
                    <a:lnTo>
                      <a:pt x="9078" y="26477"/>
                    </a:lnTo>
                    <a:close/>
                    <a:moveTo>
                      <a:pt x="38701" y="27766"/>
                    </a:moveTo>
                    <a:lnTo>
                      <a:pt x="38855" y="28231"/>
                    </a:lnTo>
                    <a:lnTo>
                      <a:pt x="38340" y="28248"/>
                    </a:lnTo>
                    <a:lnTo>
                      <a:pt x="38228" y="27792"/>
                    </a:lnTo>
                    <a:lnTo>
                      <a:pt x="38701" y="27766"/>
                    </a:lnTo>
                    <a:close/>
                    <a:moveTo>
                      <a:pt x="43686" y="27861"/>
                    </a:moveTo>
                    <a:lnTo>
                      <a:pt x="43643" y="28248"/>
                    </a:lnTo>
                    <a:lnTo>
                      <a:pt x="43145" y="28274"/>
                    </a:lnTo>
                    <a:lnTo>
                      <a:pt x="43145" y="28274"/>
                    </a:lnTo>
                    <a:lnTo>
                      <a:pt x="43231" y="27887"/>
                    </a:lnTo>
                    <a:lnTo>
                      <a:pt x="43686" y="27861"/>
                    </a:lnTo>
                    <a:close/>
                    <a:moveTo>
                      <a:pt x="37841" y="27852"/>
                    </a:moveTo>
                    <a:lnTo>
                      <a:pt x="37944" y="28325"/>
                    </a:lnTo>
                    <a:lnTo>
                      <a:pt x="37428" y="28351"/>
                    </a:lnTo>
                    <a:lnTo>
                      <a:pt x="37368" y="27878"/>
                    </a:lnTo>
                    <a:lnTo>
                      <a:pt x="37841" y="27852"/>
                    </a:lnTo>
                    <a:close/>
                    <a:moveTo>
                      <a:pt x="46265" y="27981"/>
                    </a:moveTo>
                    <a:lnTo>
                      <a:pt x="46420" y="28377"/>
                    </a:lnTo>
                    <a:lnTo>
                      <a:pt x="45947" y="28403"/>
                    </a:lnTo>
                    <a:lnTo>
                      <a:pt x="45835" y="28007"/>
                    </a:lnTo>
                    <a:lnTo>
                      <a:pt x="46265" y="27981"/>
                    </a:lnTo>
                    <a:close/>
                    <a:moveTo>
                      <a:pt x="26236" y="27947"/>
                    </a:moveTo>
                    <a:lnTo>
                      <a:pt x="26228" y="28403"/>
                    </a:lnTo>
                    <a:lnTo>
                      <a:pt x="25574" y="28437"/>
                    </a:lnTo>
                    <a:lnTo>
                      <a:pt x="25574" y="28437"/>
                    </a:lnTo>
                    <a:lnTo>
                      <a:pt x="25634" y="27981"/>
                    </a:lnTo>
                    <a:lnTo>
                      <a:pt x="26236" y="27947"/>
                    </a:lnTo>
                    <a:close/>
                    <a:moveTo>
                      <a:pt x="45509" y="28050"/>
                    </a:moveTo>
                    <a:lnTo>
                      <a:pt x="45595" y="28454"/>
                    </a:lnTo>
                    <a:lnTo>
                      <a:pt x="45122" y="28480"/>
                    </a:lnTo>
                    <a:lnTo>
                      <a:pt x="45079" y="28067"/>
                    </a:lnTo>
                    <a:lnTo>
                      <a:pt x="45509" y="28050"/>
                    </a:lnTo>
                    <a:close/>
                    <a:moveTo>
                      <a:pt x="27517" y="28110"/>
                    </a:moveTo>
                    <a:lnTo>
                      <a:pt x="27560" y="28566"/>
                    </a:lnTo>
                    <a:lnTo>
                      <a:pt x="27250" y="28583"/>
                    </a:lnTo>
                    <a:lnTo>
                      <a:pt x="27250" y="28119"/>
                    </a:lnTo>
                    <a:lnTo>
                      <a:pt x="27517" y="28110"/>
                    </a:lnTo>
                    <a:close/>
                    <a:moveTo>
                      <a:pt x="10101" y="27087"/>
                    </a:moveTo>
                    <a:lnTo>
                      <a:pt x="13075" y="28334"/>
                    </a:lnTo>
                    <a:lnTo>
                      <a:pt x="12628" y="28618"/>
                    </a:lnTo>
                    <a:lnTo>
                      <a:pt x="10101" y="27087"/>
                    </a:lnTo>
                    <a:close/>
                    <a:moveTo>
                      <a:pt x="29623" y="28119"/>
                    </a:moveTo>
                    <a:lnTo>
                      <a:pt x="29795" y="28583"/>
                    </a:lnTo>
                    <a:lnTo>
                      <a:pt x="29159" y="28618"/>
                    </a:lnTo>
                    <a:lnTo>
                      <a:pt x="29030" y="28153"/>
                    </a:lnTo>
                    <a:lnTo>
                      <a:pt x="29623" y="28119"/>
                    </a:lnTo>
                    <a:close/>
                    <a:moveTo>
                      <a:pt x="49858" y="25188"/>
                    </a:moveTo>
                    <a:cubicBezTo>
                      <a:pt x="49910" y="25196"/>
                      <a:pt x="49962" y="25196"/>
                      <a:pt x="50022" y="25196"/>
                    </a:cubicBezTo>
                    <a:lnTo>
                      <a:pt x="48311" y="28652"/>
                    </a:lnTo>
                    <a:lnTo>
                      <a:pt x="47039" y="26468"/>
                    </a:lnTo>
                    <a:cubicBezTo>
                      <a:pt x="47529" y="26460"/>
                      <a:pt x="47890" y="26168"/>
                      <a:pt x="48027" y="26047"/>
                    </a:cubicBezTo>
                    <a:cubicBezTo>
                      <a:pt x="48131" y="26073"/>
                      <a:pt x="48217" y="26073"/>
                      <a:pt x="48303" y="26073"/>
                    </a:cubicBezTo>
                    <a:cubicBezTo>
                      <a:pt x="48758" y="26073"/>
                      <a:pt x="49007" y="25798"/>
                      <a:pt x="49102" y="25609"/>
                    </a:cubicBezTo>
                    <a:cubicBezTo>
                      <a:pt x="49609" y="25574"/>
                      <a:pt x="49790" y="25342"/>
                      <a:pt x="49858" y="25188"/>
                    </a:cubicBezTo>
                    <a:close/>
                    <a:moveTo>
                      <a:pt x="35804" y="28231"/>
                    </a:moveTo>
                    <a:lnTo>
                      <a:pt x="35761" y="28678"/>
                    </a:lnTo>
                    <a:lnTo>
                      <a:pt x="35150" y="28712"/>
                    </a:lnTo>
                    <a:lnTo>
                      <a:pt x="35150" y="28712"/>
                    </a:lnTo>
                    <a:lnTo>
                      <a:pt x="35236" y="28248"/>
                    </a:lnTo>
                    <a:lnTo>
                      <a:pt x="35804" y="28231"/>
                    </a:lnTo>
                    <a:close/>
                    <a:moveTo>
                      <a:pt x="28626" y="28222"/>
                    </a:moveTo>
                    <a:lnTo>
                      <a:pt x="28729" y="28695"/>
                    </a:lnTo>
                    <a:lnTo>
                      <a:pt x="28101" y="28721"/>
                    </a:lnTo>
                    <a:lnTo>
                      <a:pt x="28033" y="28248"/>
                    </a:lnTo>
                    <a:lnTo>
                      <a:pt x="28626" y="28222"/>
                    </a:lnTo>
                    <a:close/>
                    <a:moveTo>
                      <a:pt x="43626" y="28403"/>
                    </a:moveTo>
                    <a:lnTo>
                      <a:pt x="43583" y="28789"/>
                    </a:lnTo>
                    <a:lnTo>
                      <a:pt x="43024" y="28807"/>
                    </a:lnTo>
                    <a:lnTo>
                      <a:pt x="43110" y="28420"/>
                    </a:lnTo>
                    <a:lnTo>
                      <a:pt x="43626" y="28403"/>
                    </a:lnTo>
                    <a:close/>
                    <a:moveTo>
                      <a:pt x="36938" y="28360"/>
                    </a:moveTo>
                    <a:lnTo>
                      <a:pt x="36973" y="28824"/>
                    </a:lnTo>
                    <a:lnTo>
                      <a:pt x="36835" y="28832"/>
                    </a:lnTo>
                    <a:lnTo>
                      <a:pt x="36835" y="28368"/>
                    </a:lnTo>
                    <a:lnTo>
                      <a:pt x="36938" y="28360"/>
                    </a:lnTo>
                    <a:close/>
                    <a:moveTo>
                      <a:pt x="38907" y="28377"/>
                    </a:moveTo>
                    <a:lnTo>
                      <a:pt x="39019" y="28712"/>
                    </a:lnTo>
                    <a:lnTo>
                      <a:pt x="39062" y="28841"/>
                    </a:lnTo>
                    <a:lnTo>
                      <a:pt x="38477" y="28875"/>
                    </a:lnTo>
                    <a:lnTo>
                      <a:pt x="38374" y="28411"/>
                    </a:lnTo>
                    <a:lnTo>
                      <a:pt x="38907" y="28377"/>
                    </a:lnTo>
                    <a:close/>
                    <a:moveTo>
                      <a:pt x="46463" y="28532"/>
                    </a:moveTo>
                    <a:lnTo>
                      <a:pt x="46609" y="28927"/>
                    </a:lnTo>
                    <a:lnTo>
                      <a:pt x="46085" y="28953"/>
                    </a:lnTo>
                    <a:lnTo>
                      <a:pt x="45982" y="28549"/>
                    </a:lnTo>
                    <a:lnTo>
                      <a:pt x="46463" y="28532"/>
                    </a:lnTo>
                    <a:close/>
                    <a:moveTo>
                      <a:pt x="37970" y="28463"/>
                    </a:moveTo>
                    <a:lnTo>
                      <a:pt x="38073" y="28936"/>
                    </a:lnTo>
                    <a:lnTo>
                      <a:pt x="37489" y="28970"/>
                    </a:lnTo>
                    <a:lnTo>
                      <a:pt x="37437" y="28497"/>
                    </a:lnTo>
                    <a:lnTo>
                      <a:pt x="37970" y="28463"/>
                    </a:lnTo>
                    <a:close/>
                    <a:moveTo>
                      <a:pt x="26219" y="28549"/>
                    </a:moveTo>
                    <a:lnTo>
                      <a:pt x="26219" y="28712"/>
                    </a:lnTo>
                    <a:lnTo>
                      <a:pt x="26202" y="28996"/>
                    </a:lnTo>
                    <a:lnTo>
                      <a:pt x="25471" y="29022"/>
                    </a:lnTo>
                    <a:lnTo>
                      <a:pt x="25540" y="28583"/>
                    </a:lnTo>
                    <a:lnTo>
                      <a:pt x="26219" y="28549"/>
                    </a:lnTo>
                    <a:close/>
                    <a:moveTo>
                      <a:pt x="45621" y="28609"/>
                    </a:moveTo>
                    <a:lnTo>
                      <a:pt x="45706" y="29013"/>
                    </a:lnTo>
                    <a:lnTo>
                      <a:pt x="45182" y="29039"/>
                    </a:lnTo>
                    <a:lnTo>
                      <a:pt x="45139" y="28626"/>
                    </a:lnTo>
                    <a:lnTo>
                      <a:pt x="45621" y="28609"/>
                    </a:lnTo>
                    <a:close/>
                    <a:moveTo>
                      <a:pt x="27569" y="28712"/>
                    </a:moveTo>
                    <a:lnTo>
                      <a:pt x="27611" y="29176"/>
                    </a:lnTo>
                    <a:lnTo>
                      <a:pt x="27242" y="29193"/>
                    </a:lnTo>
                    <a:lnTo>
                      <a:pt x="27242" y="29108"/>
                    </a:lnTo>
                    <a:lnTo>
                      <a:pt x="27242" y="28738"/>
                    </a:lnTo>
                    <a:lnTo>
                      <a:pt x="27569" y="28712"/>
                    </a:lnTo>
                    <a:close/>
                    <a:moveTo>
                      <a:pt x="29847" y="28738"/>
                    </a:moveTo>
                    <a:lnTo>
                      <a:pt x="30018" y="29193"/>
                    </a:lnTo>
                    <a:lnTo>
                      <a:pt x="29331" y="29236"/>
                    </a:lnTo>
                    <a:lnTo>
                      <a:pt x="29202" y="28781"/>
                    </a:lnTo>
                    <a:lnTo>
                      <a:pt x="29847" y="28738"/>
                    </a:lnTo>
                    <a:close/>
                    <a:moveTo>
                      <a:pt x="35735" y="28824"/>
                    </a:moveTo>
                    <a:lnTo>
                      <a:pt x="35692" y="29271"/>
                    </a:lnTo>
                    <a:lnTo>
                      <a:pt x="35030" y="29305"/>
                    </a:lnTo>
                    <a:lnTo>
                      <a:pt x="35116" y="28850"/>
                    </a:lnTo>
                    <a:lnTo>
                      <a:pt x="35735" y="28824"/>
                    </a:lnTo>
                    <a:close/>
                    <a:moveTo>
                      <a:pt x="43575" y="28936"/>
                    </a:moveTo>
                    <a:lnTo>
                      <a:pt x="43532" y="29322"/>
                    </a:lnTo>
                    <a:lnTo>
                      <a:pt x="42904" y="29348"/>
                    </a:lnTo>
                    <a:lnTo>
                      <a:pt x="42990" y="28961"/>
                    </a:lnTo>
                    <a:lnTo>
                      <a:pt x="43575" y="28936"/>
                    </a:lnTo>
                    <a:close/>
                    <a:moveTo>
                      <a:pt x="28763" y="28850"/>
                    </a:moveTo>
                    <a:lnTo>
                      <a:pt x="28875" y="29322"/>
                    </a:lnTo>
                    <a:lnTo>
                      <a:pt x="28187" y="29357"/>
                    </a:lnTo>
                    <a:lnTo>
                      <a:pt x="28119" y="28884"/>
                    </a:lnTo>
                    <a:lnTo>
                      <a:pt x="28763" y="28850"/>
                    </a:lnTo>
                    <a:close/>
                    <a:moveTo>
                      <a:pt x="36999" y="28970"/>
                    </a:moveTo>
                    <a:lnTo>
                      <a:pt x="37016" y="29434"/>
                    </a:lnTo>
                    <a:lnTo>
                      <a:pt x="36844" y="29443"/>
                    </a:lnTo>
                    <a:lnTo>
                      <a:pt x="36844" y="28979"/>
                    </a:lnTo>
                    <a:lnTo>
                      <a:pt x="36999" y="28970"/>
                    </a:lnTo>
                    <a:close/>
                    <a:moveTo>
                      <a:pt x="39105" y="29004"/>
                    </a:moveTo>
                    <a:lnTo>
                      <a:pt x="39251" y="29469"/>
                    </a:lnTo>
                    <a:lnTo>
                      <a:pt x="38615" y="29494"/>
                    </a:lnTo>
                    <a:lnTo>
                      <a:pt x="38511" y="29039"/>
                    </a:lnTo>
                    <a:lnTo>
                      <a:pt x="39105" y="29004"/>
                    </a:lnTo>
                    <a:close/>
                    <a:moveTo>
                      <a:pt x="46678" y="29090"/>
                    </a:moveTo>
                    <a:lnTo>
                      <a:pt x="46781" y="29365"/>
                    </a:lnTo>
                    <a:lnTo>
                      <a:pt x="46824" y="29477"/>
                    </a:lnTo>
                    <a:lnTo>
                      <a:pt x="46239" y="29512"/>
                    </a:lnTo>
                    <a:lnTo>
                      <a:pt x="46128" y="29108"/>
                    </a:lnTo>
                    <a:lnTo>
                      <a:pt x="46678" y="29090"/>
                    </a:lnTo>
                    <a:close/>
                    <a:moveTo>
                      <a:pt x="45749" y="29150"/>
                    </a:moveTo>
                    <a:lnTo>
                      <a:pt x="45835" y="29563"/>
                    </a:lnTo>
                    <a:lnTo>
                      <a:pt x="45251" y="29580"/>
                    </a:lnTo>
                    <a:lnTo>
                      <a:pt x="45208" y="29176"/>
                    </a:lnTo>
                    <a:lnTo>
                      <a:pt x="45749" y="29150"/>
                    </a:lnTo>
                    <a:close/>
                    <a:moveTo>
                      <a:pt x="38090" y="29099"/>
                    </a:moveTo>
                    <a:lnTo>
                      <a:pt x="38185" y="29572"/>
                    </a:lnTo>
                    <a:lnTo>
                      <a:pt x="37557" y="29606"/>
                    </a:lnTo>
                    <a:lnTo>
                      <a:pt x="37497" y="29133"/>
                    </a:lnTo>
                    <a:lnTo>
                      <a:pt x="38090" y="29099"/>
                    </a:lnTo>
                    <a:close/>
                    <a:moveTo>
                      <a:pt x="26185" y="29168"/>
                    </a:moveTo>
                    <a:lnTo>
                      <a:pt x="26159" y="29615"/>
                    </a:lnTo>
                    <a:lnTo>
                      <a:pt x="25368" y="29649"/>
                    </a:lnTo>
                    <a:lnTo>
                      <a:pt x="25445" y="29193"/>
                    </a:lnTo>
                    <a:lnTo>
                      <a:pt x="26185" y="29168"/>
                    </a:lnTo>
                    <a:close/>
                    <a:moveTo>
                      <a:pt x="27637" y="29340"/>
                    </a:moveTo>
                    <a:lnTo>
                      <a:pt x="27680" y="29795"/>
                    </a:lnTo>
                    <a:lnTo>
                      <a:pt x="27233" y="29821"/>
                    </a:lnTo>
                    <a:lnTo>
                      <a:pt x="27233" y="29357"/>
                    </a:lnTo>
                    <a:lnTo>
                      <a:pt x="27637" y="29340"/>
                    </a:lnTo>
                    <a:close/>
                    <a:moveTo>
                      <a:pt x="30079" y="29357"/>
                    </a:moveTo>
                    <a:lnTo>
                      <a:pt x="30251" y="29821"/>
                    </a:lnTo>
                    <a:lnTo>
                      <a:pt x="29503" y="29864"/>
                    </a:lnTo>
                    <a:lnTo>
                      <a:pt x="29374" y="29400"/>
                    </a:lnTo>
                    <a:lnTo>
                      <a:pt x="30079" y="29357"/>
                    </a:lnTo>
                    <a:close/>
                    <a:moveTo>
                      <a:pt x="43506" y="29469"/>
                    </a:moveTo>
                    <a:lnTo>
                      <a:pt x="43463" y="29855"/>
                    </a:lnTo>
                    <a:lnTo>
                      <a:pt x="42784" y="29881"/>
                    </a:lnTo>
                    <a:lnTo>
                      <a:pt x="42870" y="29486"/>
                    </a:lnTo>
                    <a:lnTo>
                      <a:pt x="43506" y="29469"/>
                    </a:lnTo>
                    <a:close/>
                    <a:moveTo>
                      <a:pt x="35683" y="29434"/>
                    </a:moveTo>
                    <a:lnTo>
                      <a:pt x="35640" y="29881"/>
                    </a:lnTo>
                    <a:lnTo>
                      <a:pt x="34910" y="29916"/>
                    </a:lnTo>
                    <a:lnTo>
                      <a:pt x="34996" y="29469"/>
                    </a:lnTo>
                    <a:lnTo>
                      <a:pt x="35683" y="29434"/>
                    </a:lnTo>
                    <a:close/>
                    <a:moveTo>
                      <a:pt x="28910" y="29469"/>
                    </a:moveTo>
                    <a:lnTo>
                      <a:pt x="29021" y="29941"/>
                    </a:lnTo>
                    <a:lnTo>
                      <a:pt x="28282" y="29984"/>
                    </a:lnTo>
                    <a:lnTo>
                      <a:pt x="28213" y="29512"/>
                    </a:lnTo>
                    <a:lnTo>
                      <a:pt x="28910" y="29469"/>
                    </a:lnTo>
                    <a:close/>
                    <a:moveTo>
                      <a:pt x="25781" y="20571"/>
                    </a:moveTo>
                    <a:cubicBezTo>
                      <a:pt x="25978" y="20597"/>
                      <a:pt x="26185" y="20623"/>
                      <a:pt x="26365" y="20640"/>
                    </a:cubicBezTo>
                    <a:lnTo>
                      <a:pt x="26339" y="21998"/>
                    </a:lnTo>
                    <a:lnTo>
                      <a:pt x="22153" y="23047"/>
                    </a:lnTo>
                    <a:cubicBezTo>
                      <a:pt x="22007" y="23090"/>
                      <a:pt x="21912" y="23245"/>
                      <a:pt x="21955" y="23391"/>
                    </a:cubicBezTo>
                    <a:cubicBezTo>
                      <a:pt x="21972" y="23460"/>
                      <a:pt x="22007" y="23520"/>
                      <a:pt x="22058" y="23554"/>
                    </a:cubicBezTo>
                    <a:cubicBezTo>
                      <a:pt x="22153" y="23769"/>
                      <a:pt x="22540" y="24586"/>
                      <a:pt x="23141" y="24586"/>
                    </a:cubicBezTo>
                    <a:cubicBezTo>
                      <a:pt x="23399" y="24586"/>
                      <a:pt x="23640" y="24448"/>
                      <a:pt x="23864" y="24165"/>
                    </a:cubicBezTo>
                    <a:cubicBezTo>
                      <a:pt x="23993" y="24276"/>
                      <a:pt x="24199" y="24380"/>
                      <a:pt x="24465" y="24380"/>
                    </a:cubicBezTo>
                    <a:cubicBezTo>
                      <a:pt x="24577" y="24380"/>
                      <a:pt x="24689" y="24362"/>
                      <a:pt x="24809" y="24319"/>
                    </a:cubicBezTo>
                    <a:cubicBezTo>
                      <a:pt x="25179" y="24405"/>
                      <a:pt x="25574" y="24491"/>
                      <a:pt x="26004" y="24552"/>
                    </a:cubicBezTo>
                    <a:lnTo>
                      <a:pt x="25617" y="27062"/>
                    </a:lnTo>
                    <a:lnTo>
                      <a:pt x="20150" y="30027"/>
                    </a:lnTo>
                    <a:lnTo>
                      <a:pt x="13969" y="27964"/>
                    </a:lnTo>
                    <a:lnTo>
                      <a:pt x="25781" y="20571"/>
                    </a:lnTo>
                    <a:close/>
                    <a:moveTo>
                      <a:pt x="46867" y="29615"/>
                    </a:moveTo>
                    <a:lnTo>
                      <a:pt x="47022" y="30010"/>
                    </a:lnTo>
                    <a:lnTo>
                      <a:pt x="46377" y="30044"/>
                    </a:lnTo>
                    <a:lnTo>
                      <a:pt x="46265" y="29649"/>
                    </a:lnTo>
                    <a:lnTo>
                      <a:pt x="46867" y="29615"/>
                    </a:lnTo>
                    <a:close/>
                    <a:moveTo>
                      <a:pt x="50219" y="25179"/>
                    </a:moveTo>
                    <a:lnTo>
                      <a:pt x="49128" y="30053"/>
                    </a:lnTo>
                    <a:lnTo>
                      <a:pt x="48397" y="28798"/>
                    </a:lnTo>
                    <a:lnTo>
                      <a:pt x="50176" y="25188"/>
                    </a:lnTo>
                    <a:cubicBezTo>
                      <a:pt x="50194" y="25188"/>
                      <a:pt x="50202" y="25188"/>
                      <a:pt x="50219" y="25179"/>
                    </a:cubicBezTo>
                    <a:close/>
                    <a:moveTo>
                      <a:pt x="37024" y="29597"/>
                    </a:moveTo>
                    <a:lnTo>
                      <a:pt x="37059" y="30053"/>
                    </a:lnTo>
                    <a:lnTo>
                      <a:pt x="36844" y="30070"/>
                    </a:lnTo>
                    <a:lnTo>
                      <a:pt x="36844" y="29606"/>
                    </a:lnTo>
                    <a:lnTo>
                      <a:pt x="37024" y="29597"/>
                    </a:lnTo>
                    <a:close/>
                    <a:moveTo>
                      <a:pt x="39294" y="29615"/>
                    </a:moveTo>
                    <a:lnTo>
                      <a:pt x="39448" y="30079"/>
                    </a:lnTo>
                    <a:lnTo>
                      <a:pt x="38761" y="30113"/>
                    </a:lnTo>
                    <a:lnTo>
                      <a:pt x="38649" y="29649"/>
                    </a:lnTo>
                    <a:lnTo>
                      <a:pt x="39294" y="29615"/>
                    </a:lnTo>
                    <a:close/>
                    <a:moveTo>
                      <a:pt x="45870" y="29701"/>
                    </a:moveTo>
                    <a:lnTo>
                      <a:pt x="45956" y="30113"/>
                    </a:lnTo>
                    <a:lnTo>
                      <a:pt x="45311" y="30139"/>
                    </a:lnTo>
                    <a:lnTo>
                      <a:pt x="45268" y="29735"/>
                    </a:lnTo>
                    <a:lnTo>
                      <a:pt x="45870" y="29701"/>
                    </a:lnTo>
                    <a:close/>
                    <a:moveTo>
                      <a:pt x="38211" y="29726"/>
                    </a:moveTo>
                    <a:lnTo>
                      <a:pt x="38305" y="30199"/>
                    </a:lnTo>
                    <a:lnTo>
                      <a:pt x="37617" y="30225"/>
                    </a:lnTo>
                    <a:lnTo>
                      <a:pt x="37566" y="29752"/>
                    </a:lnTo>
                    <a:lnTo>
                      <a:pt x="38211" y="29726"/>
                    </a:lnTo>
                    <a:close/>
                    <a:moveTo>
                      <a:pt x="26167" y="29752"/>
                    </a:moveTo>
                    <a:lnTo>
                      <a:pt x="26142" y="30208"/>
                    </a:lnTo>
                    <a:lnTo>
                      <a:pt x="25291" y="30251"/>
                    </a:lnTo>
                    <a:lnTo>
                      <a:pt x="25291" y="30251"/>
                    </a:lnTo>
                    <a:lnTo>
                      <a:pt x="25359" y="29795"/>
                    </a:lnTo>
                    <a:lnTo>
                      <a:pt x="26167" y="29752"/>
                    </a:lnTo>
                    <a:close/>
                    <a:moveTo>
                      <a:pt x="3216" y="23305"/>
                    </a:moveTo>
                    <a:lnTo>
                      <a:pt x="4634" y="24156"/>
                    </a:lnTo>
                    <a:lnTo>
                      <a:pt x="6052" y="25016"/>
                    </a:lnTo>
                    <a:lnTo>
                      <a:pt x="8863" y="26761"/>
                    </a:lnTo>
                    <a:lnTo>
                      <a:pt x="11666" y="28532"/>
                    </a:lnTo>
                    <a:cubicBezTo>
                      <a:pt x="12603" y="29125"/>
                      <a:pt x="13531" y="29726"/>
                      <a:pt x="14451" y="30328"/>
                    </a:cubicBezTo>
                    <a:cubicBezTo>
                      <a:pt x="13497" y="29769"/>
                      <a:pt x="12560" y="29193"/>
                      <a:pt x="11614" y="28618"/>
                    </a:cubicBezTo>
                    <a:lnTo>
                      <a:pt x="8803" y="26872"/>
                    </a:lnTo>
                    <a:lnTo>
                      <a:pt x="5992" y="25102"/>
                    </a:lnTo>
                    <a:lnTo>
                      <a:pt x="4600" y="24208"/>
                    </a:lnTo>
                    <a:lnTo>
                      <a:pt x="3216" y="23305"/>
                    </a:lnTo>
                    <a:close/>
                    <a:moveTo>
                      <a:pt x="43454" y="29993"/>
                    </a:moveTo>
                    <a:lnTo>
                      <a:pt x="43411" y="30380"/>
                    </a:lnTo>
                    <a:lnTo>
                      <a:pt x="42672" y="30414"/>
                    </a:lnTo>
                    <a:lnTo>
                      <a:pt x="42672" y="30414"/>
                    </a:lnTo>
                    <a:lnTo>
                      <a:pt x="42758" y="30027"/>
                    </a:lnTo>
                    <a:lnTo>
                      <a:pt x="43454" y="29993"/>
                    </a:lnTo>
                    <a:close/>
                    <a:moveTo>
                      <a:pt x="27697" y="29950"/>
                    </a:moveTo>
                    <a:lnTo>
                      <a:pt x="27740" y="30414"/>
                    </a:lnTo>
                    <a:lnTo>
                      <a:pt x="27233" y="30431"/>
                    </a:lnTo>
                    <a:lnTo>
                      <a:pt x="27242" y="29967"/>
                    </a:lnTo>
                    <a:lnTo>
                      <a:pt x="27697" y="29950"/>
                    </a:lnTo>
                    <a:close/>
                    <a:moveTo>
                      <a:pt x="30294" y="29967"/>
                    </a:moveTo>
                    <a:lnTo>
                      <a:pt x="30465" y="30431"/>
                    </a:lnTo>
                    <a:lnTo>
                      <a:pt x="29657" y="30474"/>
                    </a:lnTo>
                    <a:lnTo>
                      <a:pt x="29528" y="30010"/>
                    </a:lnTo>
                    <a:lnTo>
                      <a:pt x="30294" y="29967"/>
                    </a:lnTo>
                    <a:close/>
                    <a:moveTo>
                      <a:pt x="35632" y="30036"/>
                    </a:moveTo>
                    <a:lnTo>
                      <a:pt x="35589" y="30483"/>
                    </a:lnTo>
                    <a:lnTo>
                      <a:pt x="34789" y="30517"/>
                    </a:lnTo>
                    <a:lnTo>
                      <a:pt x="34892" y="30070"/>
                    </a:lnTo>
                    <a:lnTo>
                      <a:pt x="35632" y="30036"/>
                    </a:lnTo>
                    <a:close/>
                    <a:moveTo>
                      <a:pt x="13239" y="28403"/>
                    </a:moveTo>
                    <a:lnTo>
                      <a:pt x="18345" y="30543"/>
                    </a:lnTo>
                    <a:cubicBezTo>
                      <a:pt x="17451" y="30474"/>
                      <a:pt x="16514" y="30423"/>
                      <a:pt x="15551" y="30388"/>
                    </a:cubicBezTo>
                    <a:lnTo>
                      <a:pt x="12766" y="28703"/>
                    </a:lnTo>
                    <a:lnTo>
                      <a:pt x="13239" y="28403"/>
                    </a:lnTo>
                    <a:close/>
                    <a:moveTo>
                      <a:pt x="46549" y="26383"/>
                    </a:moveTo>
                    <a:cubicBezTo>
                      <a:pt x="46643" y="26417"/>
                      <a:pt x="46755" y="26443"/>
                      <a:pt x="46850" y="26460"/>
                    </a:cubicBezTo>
                    <a:lnTo>
                      <a:pt x="48217" y="28798"/>
                    </a:lnTo>
                    <a:lnTo>
                      <a:pt x="47366" y="30552"/>
                    </a:lnTo>
                    <a:lnTo>
                      <a:pt x="46910" y="29314"/>
                    </a:lnTo>
                    <a:lnTo>
                      <a:pt x="45990" y="26804"/>
                    </a:lnTo>
                    <a:cubicBezTo>
                      <a:pt x="46300" y="26778"/>
                      <a:pt x="46472" y="26563"/>
                      <a:pt x="46549" y="26383"/>
                    </a:cubicBezTo>
                    <a:close/>
                    <a:moveTo>
                      <a:pt x="47065" y="30165"/>
                    </a:moveTo>
                    <a:lnTo>
                      <a:pt x="47211" y="30560"/>
                    </a:lnTo>
                    <a:lnTo>
                      <a:pt x="46515" y="30595"/>
                    </a:lnTo>
                    <a:lnTo>
                      <a:pt x="46411" y="30199"/>
                    </a:lnTo>
                    <a:lnTo>
                      <a:pt x="47065" y="30165"/>
                    </a:lnTo>
                    <a:close/>
                    <a:moveTo>
                      <a:pt x="13806" y="28059"/>
                    </a:moveTo>
                    <a:lnTo>
                      <a:pt x="19978" y="30113"/>
                    </a:lnTo>
                    <a:lnTo>
                      <a:pt x="19075" y="30603"/>
                    </a:lnTo>
                    <a:cubicBezTo>
                      <a:pt x="18990" y="30595"/>
                      <a:pt x="18904" y="30595"/>
                      <a:pt x="18818" y="30586"/>
                    </a:cubicBezTo>
                    <a:lnTo>
                      <a:pt x="13402" y="28317"/>
                    </a:lnTo>
                    <a:lnTo>
                      <a:pt x="13806" y="28059"/>
                    </a:lnTo>
                    <a:close/>
                    <a:moveTo>
                      <a:pt x="29064" y="30096"/>
                    </a:moveTo>
                    <a:lnTo>
                      <a:pt x="29176" y="30569"/>
                    </a:lnTo>
                    <a:lnTo>
                      <a:pt x="28368" y="30612"/>
                    </a:lnTo>
                    <a:lnTo>
                      <a:pt x="28299" y="30139"/>
                    </a:lnTo>
                    <a:lnTo>
                      <a:pt x="29064" y="30096"/>
                    </a:lnTo>
                    <a:close/>
                    <a:moveTo>
                      <a:pt x="37059" y="30208"/>
                    </a:moveTo>
                    <a:lnTo>
                      <a:pt x="37093" y="30672"/>
                    </a:lnTo>
                    <a:lnTo>
                      <a:pt x="36835" y="30681"/>
                    </a:lnTo>
                    <a:lnTo>
                      <a:pt x="36835" y="30216"/>
                    </a:lnTo>
                    <a:lnTo>
                      <a:pt x="37059" y="30208"/>
                    </a:lnTo>
                    <a:close/>
                    <a:moveTo>
                      <a:pt x="45990" y="30251"/>
                    </a:moveTo>
                    <a:lnTo>
                      <a:pt x="46076" y="30655"/>
                    </a:lnTo>
                    <a:lnTo>
                      <a:pt x="45380" y="30689"/>
                    </a:lnTo>
                    <a:lnTo>
                      <a:pt x="45337" y="30285"/>
                    </a:lnTo>
                    <a:lnTo>
                      <a:pt x="45990" y="30251"/>
                    </a:lnTo>
                    <a:close/>
                    <a:moveTo>
                      <a:pt x="39500" y="30225"/>
                    </a:moveTo>
                    <a:lnTo>
                      <a:pt x="39646" y="30689"/>
                    </a:lnTo>
                    <a:lnTo>
                      <a:pt x="38898" y="30732"/>
                    </a:lnTo>
                    <a:lnTo>
                      <a:pt x="38787" y="30268"/>
                    </a:lnTo>
                    <a:lnTo>
                      <a:pt x="39500" y="30225"/>
                    </a:lnTo>
                    <a:close/>
                    <a:moveTo>
                      <a:pt x="38340" y="30337"/>
                    </a:moveTo>
                    <a:lnTo>
                      <a:pt x="38434" y="30810"/>
                    </a:lnTo>
                    <a:lnTo>
                      <a:pt x="37686" y="30853"/>
                    </a:lnTo>
                    <a:lnTo>
                      <a:pt x="37626" y="30380"/>
                    </a:lnTo>
                    <a:lnTo>
                      <a:pt x="38340" y="30337"/>
                    </a:lnTo>
                    <a:close/>
                    <a:moveTo>
                      <a:pt x="43385" y="30526"/>
                    </a:moveTo>
                    <a:lnTo>
                      <a:pt x="43343" y="30913"/>
                    </a:lnTo>
                    <a:lnTo>
                      <a:pt x="42552" y="30947"/>
                    </a:lnTo>
                    <a:lnTo>
                      <a:pt x="42638" y="30560"/>
                    </a:lnTo>
                    <a:lnTo>
                      <a:pt x="43385" y="30526"/>
                    </a:lnTo>
                    <a:close/>
                    <a:moveTo>
                      <a:pt x="20159" y="30173"/>
                    </a:moveTo>
                    <a:lnTo>
                      <a:pt x="22703" y="31024"/>
                    </a:lnTo>
                    <a:cubicBezTo>
                      <a:pt x="21680" y="30870"/>
                      <a:pt x="20554" y="30732"/>
                      <a:pt x="19333" y="30629"/>
                    </a:cubicBezTo>
                    <a:lnTo>
                      <a:pt x="20159" y="30173"/>
                    </a:lnTo>
                    <a:close/>
                    <a:moveTo>
                      <a:pt x="47357" y="30913"/>
                    </a:moveTo>
                    <a:lnTo>
                      <a:pt x="47417" y="31102"/>
                    </a:lnTo>
                    <a:lnTo>
                      <a:pt x="47254" y="31110"/>
                    </a:lnTo>
                    <a:lnTo>
                      <a:pt x="47357" y="30913"/>
                    </a:lnTo>
                    <a:close/>
                    <a:moveTo>
                      <a:pt x="35580" y="30638"/>
                    </a:moveTo>
                    <a:lnTo>
                      <a:pt x="35537" y="31085"/>
                    </a:lnTo>
                    <a:lnTo>
                      <a:pt x="34686" y="31128"/>
                    </a:lnTo>
                    <a:lnTo>
                      <a:pt x="34686" y="31128"/>
                    </a:lnTo>
                    <a:lnTo>
                      <a:pt x="34772" y="30681"/>
                    </a:lnTo>
                    <a:lnTo>
                      <a:pt x="35580" y="30638"/>
                    </a:lnTo>
                    <a:close/>
                    <a:moveTo>
                      <a:pt x="47271" y="30715"/>
                    </a:moveTo>
                    <a:lnTo>
                      <a:pt x="47280" y="30732"/>
                    </a:lnTo>
                    <a:lnTo>
                      <a:pt x="47082" y="31119"/>
                    </a:lnTo>
                    <a:lnTo>
                      <a:pt x="46652" y="31145"/>
                    </a:lnTo>
                    <a:lnTo>
                      <a:pt x="46549" y="30741"/>
                    </a:lnTo>
                    <a:lnTo>
                      <a:pt x="47271" y="30715"/>
                    </a:lnTo>
                    <a:close/>
                    <a:moveTo>
                      <a:pt x="46119" y="30810"/>
                    </a:moveTo>
                    <a:lnTo>
                      <a:pt x="46205" y="31214"/>
                    </a:lnTo>
                    <a:lnTo>
                      <a:pt x="45440" y="31248"/>
                    </a:lnTo>
                    <a:lnTo>
                      <a:pt x="45397" y="30844"/>
                    </a:lnTo>
                    <a:lnTo>
                      <a:pt x="46119" y="30810"/>
                    </a:lnTo>
                    <a:close/>
                    <a:moveTo>
                      <a:pt x="37102" y="30827"/>
                    </a:moveTo>
                    <a:lnTo>
                      <a:pt x="37136" y="31291"/>
                    </a:lnTo>
                    <a:lnTo>
                      <a:pt x="36835" y="31300"/>
                    </a:lnTo>
                    <a:lnTo>
                      <a:pt x="36835" y="30844"/>
                    </a:lnTo>
                    <a:lnTo>
                      <a:pt x="37102" y="30827"/>
                    </a:lnTo>
                    <a:close/>
                    <a:moveTo>
                      <a:pt x="39706" y="30853"/>
                    </a:moveTo>
                    <a:lnTo>
                      <a:pt x="39852" y="31317"/>
                    </a:lnTo>
                    <a:lnTo>
                      <a:pt x="39044" y="31351"/>
                    </a:lnTo>
                    <a:lnTo>
                      <a:pt x="38941" y="30896"/>
                    </a:lnTo>
                    <a:lnTo>
                      <a:pt x="39706" y="30853"/>
                    </a:lnTo>
                    <a:close/>
                    <a:moveTo>
                      <a:pt x="3628" y="23890"/>
                    </a:moveTo>
                    <a:lnTo>
                      <a:pt x="13471" y="30388"/>
                    </a:lnTo>
                    <a:cubicBezTo>
                      <a:pt x="13376" y="30423"/>
                      <a:pt x="13282" y="30474"/>
                      <a:pt x="13230" y="30569"/>
                    </a:cubicBezTo>
                    <a:cubicBezTo>
                      <a:pt x="13144" y="30698"/>
                      <a:pt x="13118" y="30853"/>
                      <a:pt x="13170" y="30990"/>
                    </a:cubicBezTo>
                    <a:cubicBezTo>
                      <a:pt x="13187" y="31016"/>
                      <a:pt x="13239" y="31162"/>
                      <a:pt x="13342" y="31377"/>
                    </a:cubicBezTo>
                    <a:lnTo>
                      <a:pt x="3628" y="23890"/>
                    </a:lnTo>
                    <a:close/>
                    <a:moveTo>
                      <a:pt x="25591" y="27242"/>
                    </a:moveTo>
                    <a:lnTo>
                      <a:pt x="24947" y="31385"/>
                    </a:lnTo>
                    <a:cubicBezTo>
                      <a:pt x="24517" y="31317"/>
                      <a:pt x="24061" y="31231"/>
                      <a:pt x="23563" y="31153"/>
                    </a:cubicBezTo>
                    <a:lnTo>
                      <a:pt x="20339" y="30079"/>
                    </a:lnTo>
                    <a:lnTo>
                      <a:pt x="25591" y="27242"/>
                    </a:lnTo>
                    <a:close/>
                    <a:moveTo>
                      <a:pt x="38468" y="30973"/>
                    </a:moveTo>
                    <a:lnTo>
                      <a:pt x="38563" y="31446"/>
                    </a:lnTo>
                    <a:lnTo>
                      <a:pt x="37755" y="31489"/>
                    </a:lnTo>
                    <a:lnTo>
                      <a:pt x="37703" y="31016"/>
                    </a:lnTo>
                    <a:lnTo>
                      <a:pt x="38468" y="30973"/>
                    </a:lnTo>
                    <a:close/>
                    <a:moveTo>
                      <a:pt x="43343" y="31067"/>
                    </a:moveTo>
                    <a:lnTo>
                      <a:pt x="43300" y="31454"/>
                    </a:lnTo>
                    <a:lnTo>
                      <a:pt x="42440" y="31489"/>
                    </a:lnTo>
                    <a:lnTo>
                      <a:pt x="42526" y="31102"/>
                    </a:lnTo>
                    <a:lnTo>
                      <a:pt x="43343" y="31067"/>
                    </a:lnTo>
                    <a:close/>
                    <a:moveTo>
                      <a:pt x="26133" y="30371"/>
                    </a:moveTo>
                    <a:lnTo>
                      <a:pt x="26064" y="31506"/>
                    </a:lnTo>
                    <a:cubicBezTo>
                      <a:pt x="25746" y="31471"/>
                      <a:pt x="25437" y="31446"/>
                      <a:pt x="25110" y="31411"/>
                    </a:cubicBezTo>
                    <a:lnTo>
                      <a:pt x="25256" y="30414"/>
                    </a:lnTo>
                    <a:lnTo>
                      <a:pt x="26133" y="30371"/>
                    </a:lnTo>
                    <a:close/>
                    <a:moveTo>
                      <a:pt x="47469" y="31248"/>
                    </a:moveTo>
                    <a:lnTo>
                      <a:pt x="47623" y="31643"/>
                    </a:lnTo>
                    <a:lnTo>
                      <a:pt x="46979" y="31678"/>
                    </a:lnTo>
                    <a:lnTo>
                      <a:pt x="47185" y="31257"/>
                    </a:lnTo>
                    <a:lnTo>
                      <a:pt x="47469" y="31248"/>
                    </a:lnTo>
                    <a:close/>
                    <a:moveTo>
                      <a:pt x="27758" y="30560"/>
                    </a:moveTo>
                    <a:lnTo>
                      <a:pt x="27861" y="31686"/>
                    </a:lnTo>
                    <a:lnTo>
                      <a:pt x="27216" y="31626"/>
                    </a:lnTo>
                    <a:lnTo>
                      <a:pt x="27225" y="30595"/>
                    </a:lnTo>
                    <a:lnTo>
                      <a:pt x="27758" y="30560"/>
                    </a:lnTo>
                    <a:close/>
                    <a:moveTo>
                      <a:pt x="46996" y="31282"/>
                    </a:moveTo>
                    <a:lnTo>
                      <a:pt x="46798" y="31686"/>
                    </a:lnTo>
                    <a:lnTo>
                      <a:pt x="46686" y="31291"/>
                    </a:lnTo>
                    <a:lnTo>
                      <a:pt x="46996" y="31282"/>
                    </a:lnTo>
                    <a:close/>
                    <a:moveTo>
                      <a:pt x="27569" y="26159"/>
                    </a:moveTo>
                    <a:lnTo>
                      <a:pt x="28368" y="31729"/>
                    </a:lnTo>
                    <a:cubicBezTo>
                      <a:pt x="28256" y="31721"/>
                      <a:pt x="28144" y="31712"/>
                      <a:pt x="28024" y="31704"/>
                    </a:cubicBezTo>
                    <a:lnTo>
                      <a:pt x="27474" y="26211"/>
                    </a:lnTo>
                    <a:lnTo>
                      <a:pt x="27569" y="26159"/>
                    </a:lnTo>
                    <a:close/>
                    <a:moveTo>
                      <a:pt x="46239" y="31368"/>
                    </a:moveTo>
                    <a:lnTo>
                      <a:pt x="46325" y="31772"/>
                    </a:lnTo>
                    <a:lnTo>
                      <a:pt x="45509" y="31815"/>
                    </a:lnTo>
                    <a:lnTo>
                      <a:pt x="45466" y="31403"/>
                    </a:lnTo>
                    <a:lnTo>
                      <a:pt x="46239" y="31368"/>
                    </a:lnTo>
                    <a:close/>
                    <a:moveTo>
                      <a:pt x="29202" y="30724"/>
                    </a:moveTo>
                    <a:lnTo>
                      <a:pt x="29460" y="31841"/>
                    </a:lnTo>
                    <a:cubicBezTo>
                      <a:pt x="29150" y="31815"/>
                      <a:pt x="28841" y="31790"/>
                      <a:pt x="28531" y="31755"/>
                    </a:cubicBezTo>
                    <a:lnTo>
                      <a:pt x="28385" y="30767"/>
                    </a:lnTo>
                    <a:lnTo>
                      <a:pt x="29202" y="30724"/>
                    </a:lnTo>
                    <a:close/>
                    <a:moveTo>
                      <a:pt x="28239" y="25798"/>
                    </a:moveTo>
                    <a:lnTo>
                      <a:pt x="29864" y="31884"/>
                    </a:lnTo>
                    <a:cubicBezTo>
                      <a:pt x="29786" y="31875"/>
                      <a:pt x="29709" y="31858"/>
                      <a:pt x="29632" y="31858"/>
                    </a:cubicBezTo>
                    <a:lnTo>
                      <a:pt x="28213" y="25815"/>
                    </a:lnTo>
                    <a:lnTo>
                      <a:pt x="28239" y="25798"/>
                    </a:lnTo>
                    <a:close/>
                    <a:moveTo>
                      <a:pt x="39767" y="25222"/>
                    </a:moveTo>
                    <a:lnTo>
                      <a:pt x="41245" y="31893"/>
                    </a:lnTo>
                    <a:lnTo>
                      <a:pt x="38314" y="25394"/>
                    </a:lnTo>
                    <a:cubicBezTo>
                      <a:pt x="38778" y="25360"/>
                      <a:pt x="39259" y="25308"/>
                      <a:pt x="39767" y="25222"/>
                    </a:cubicBezTo>
                    <a:close/>
                    <a:moveTo>
                      <a:pt x="30517" y="30595"/>
                    </a:moveTo>
                    <a:lnTo>
                      <a:pt x="31024" y="31987"/>
                    </a:lnTo>
                    <a:cubicBezTo>
                      <a:pt x="30689" y="31961"/>
                      <a:pt x="30362" y="31927"/>
                      <a:pt x="30036" y="31893"/>
                    </a:cubicBezTo>
                    <a:lnTo>
                      <a:pt x="29700" y="30638"/>
                    </a:lnTo>
                    <a:lnTo>
                      <a:pt x="30517" y="30595"/>
                    </a:lnTo>
                    <a:close/>
                    <a:moveTo>
                      <a:pt x="28910" y="25437"/>
                    </a:moveTo>
                    <a:lnTo>
                      <a:pt x="31626" y="32047"/>
                    </a:lnTo>
                    <a:cubicBezTo>
                      <a:pt x="31497" y="32022"/>
                      <a:pt x="31342" y="32013"/>
                      <a:pt x="31196" y="32004"/>
                    </a:cubicBezTo>
                    <a:lnTo>
                      <a:pt x="29666" y="27792"/>
                    </a:lnTo>
                    <a:lnTo>
                      <a:pt x="28832" y="25480"/>
                    </a:lnTo>
                    <a:lnTo>
                      <a:pt x="28910" y="25437"/>
                    </a:lnTo>
                    <a:close/>
                    <a:moveTo>
                      <a:pt x="30620" y="24534"/>
                    </a:moveTo>
                    <a:lnTo>
                      <a:pt x="32408" y="32108"/>
                    </a:lnTo>
                    <a:cubicBezTo>
                      <a:pt x="32202" y="32090"/>
                      <a:pt x="31996" y="32073"/>
                      <a:pt x="31806" y="32056"/>
                    </a:cubicBezTo>
                    <a:lnTo>
                      <a:pt x="29056" y="25360"/>
                    </a:lnTo>
                    <a:lnTo>
                      <a:pt x="30569" y="24543"/>
                    </a:lnTo>
                    <a:cubicBezTo>
                      <a:pt x="30594" y="24543"/>
                      <a:pt x="30603" y="24543"/>
                      <a:pt x="30620" y="24534"/>
                    </a:cubicBezTo>
                    <a:close/>
                    <a:moveTo>
                      <a:pt x="45397" y="26890"/>
                    </a:moveTo>
                    <a:lnTo>
                      <a:pt x="46695" y="31884"/>
                    </a:lnTo>
                    <a:lnTo>
                      <a:pt x="46557" y="32176"/>
                    </a:lnTo>
                    <a:lnTo>
                      <a:pt x="45388" y="26898"/>
                    </a:lnTo>
                    <a:cubicBezTo>
                      <a:pt x="45388" y="26898"/>
                      <a:pt x="45397" y="26898"/>
                      <a:pt x="45397" y="26890"/>
                    </a:cubicBezTo>
                    <a:close/>
                    <a:moveTo>
                      <a:pt x="32116" y="24233"/>
                    </a:moveTo>
                    <a:cubicBezTo>
                      <a:pt x="32124" y="24242"/>
                      <a:pt x="32142" y="24251"/>
                      <a:pt x="32159" y="24259"/>
                    </a:cubicBezTo>
                    <a:cubicBezTo>
                      <a:pt x="32253" y="24491"/>
                      <a:pt x="32589" y="25136"/>
                      <a:pt x="33104" y="25136"/>
                    </a:cubicBezTo>
                    <a:cubicBezTo>
                      <a:pt x="33319" y="25136"/>
                      <a:pt x="33534" y="25016"/>
                      <a:pt x="33723" y="24784"/>
                    </a:cubicBezTo>
                    <a:lnTo>
                      <a:pt x="33741" y="24784"/>
                    </a:lnTo>
                    <a:cubicBezTo>
                      <a:pt x="33861" y="24870"/>
                      <a:pt x="34033" y="24956"/>
                      <a:pt x="34248" y="24956"/>
                    </a:cubicBezTo>
                    <a:lnTo>
                      <a:pt x="34291" y="24956"/>
                    </a:lnTo>
                    <a:cubicBezTo>
                      <a:pt x="34695" y="25067"/>
                      <a:pt x="35159" y="25179"/>
                      <a:pt x="35649" y="25256"/>
                    </a:cubicBezTo>
                    <a:lnTo>
                      <a:pt x="34308" y="32245"/>
                    </a:lnTo>
                    <a:cubicBezTo>
                      <a:pt x="33715" y="32202"/>
                      <a:pt x="33130" y="32159"/>
                      <a:pt x="32554" y="32116"/>
                    </a:cubicBezTo>
                    <a:lnTo>
                      <a:pt x="30766" y="24509"/>
                    </a:lnTo>
                    <a:cubicBezTo>
                      <a:pt x="31205" y="24440"/>
                      <a:pt x="31652" y="24354"/>
                      <a:pt x="32116" y="24233"/>
                    </a:cubicBezTo>
                    <a:close/>
                    <a:moveTo>
                      <a:pt x="35520" y="31239"/>
                    </a:moveTo>
                    <a:lnTo>
                      <a:pt x="35425" y="32322"/>
                    </a:lnTo>
                    <a:cubicBezTo>
                      <a:pt x="35107" y="32305"/>
                      <a:pt x="34789" y="32280"/>
                      <a:pt x="34471" y="32262"/>
                    </a:cubicBezTo>
                    <a:lnTo>
                      <a:pt x="34652" y="31282"/>
                    </a:lnTo>
                    <a:lnTo>
                      <a:pt x="35520" y="31239"/>
                    </a:lnTo>
                    <a:close/>
                    <a:moveTo>
                      <a:pt x="35812" y="29726"/>
                    </a:moveTo>
                    <a:lnTo>
                      <a:pt x="35804" y="30070"/>
                    </a:lnTo>
                    <a:lnTo>
                      <a:pt x="35769" y="32348"/>
                    </a:lnTo>
                    <a:cubicBezTo>
                      <a:pt x="35709" y="32348"/>
                      <a:pt x="35632" y="32331"/>
                      <a:pt x="35563" y="32331"/>
                    </a:cubicBezTo>
                    <a:lnTo>
                      <a:pt x="35812" y="29726"/>
                    </a:lnTo>
                    <a:close/>
                    <a:moveTo>
                      <a:pt x="37145" y="31446"/>
                    </a:moveTo>
                    <a:lnTo>
                      <a:pt x="37213" y="32443"/>
                    </a:lnTo>
                    <a:cubicBezTo>
                      <a:pt x="37084" y="32426"/>
                      <a:pt x="36964" y="32426"/>
                      <a:pt x="36835" y="32417"/>
                    </a:cubicBezTo>
                    <a:lnTo>
                      <a:pt x="36835" y="31454"/>
                    </a:lnTo>
                    <a:lnTo>
                      <a:pt x="37145" y="31446"/>
                    </a:lnTo>
                    <a:close/>
                    <a:moveTo>
                      <a:pt x="36964" y="25394"/>
                    </a:moveTo>
                    <a:lnTo>
                      <a:pt x="37695" y="32460"/>
                    </a:lnTo>
                    <a:cubicBezTo>
                      <a:pt x="37583" y="32451"/>
                      <a:pt x="37471" y="32451"/>
                      <a:pt x="37360" y="32443"/>
                    </a:cubicBezTo>
                    <a:lnTo>
                      <a:pt x="37299" y="31360"/>
                    </a:lnTo>
                    <a:lnTo>
                      <a:pt x="36930" y="25394"/>
                    </a:lnTo>
                    <a:close/>
                    <a:moveTo>
                      <a:pt x="38589" y="31592"/>
                    </a:moveTo>
                    <a:lnTo>
                      <a:pt x="38769" y="32503"/>
                    </a:lnTo>
                    <a:cubicBezTo>
                      <a:pt x="38460" y="32494"/>
                      <a:pt x="38159" y="32486"/>
                      <a:pt x="37858" y="32460"/>
                    </a:cubicBezTo>
                    <a:lnTo>
                      <a:pt x="37772" y="31635"/>
                    </a:lnTo>
                    <a:lnTo>
                      <a:pt x="38589" y="31592"/>
                    </a:lnTo>
                    <a:close/>
                    <a:moveTo>
                      <a:pt x="37600" y="25729"/>
                    </a:moveTo>
                    <a:lnTo>
                      <a:pt x="39156" y="32520"/>
                    </a:lnTo>
                    <a:lnTo>
                      <a:pt x="38933" y="32520"/>
                    </a:lnTo>
                    <a:lnTo>
                      <a:pt x="37600" y="25729"/>
                    </a:lnTo>
                    <a:close/>
                    <a:moveTo>
                      <a:pt x="39895" y="31463"/>
                    </a:moveTo>
                    <a:lnTo>
                      <a:pt x="40248" y="32572"/>
                    </a:lnTo>
                    <a:cubicBezTo>
                      <a:pt x="39938" y="32563"/>
                      <a:pt x="39629" y="32537"/>
                      <a:pt x="39320" y="32529"/>
                    </a:cubicBezTo>
                    <a:lnTo>
                      <a:pt x="39079" y="31506"/>
                    </a:lnTo>
                    <a:lnTo>
                      <a:pt x="39895" y="31463"/>
                    </a:lnTo>
                    <a:close/>
                    <a:moveTo>
                      <a:pt x="38168" y="25394"/>
                    </a:moveTo>
                    <a:lnTo>
                      <a:pt x="41408" y="32606"/>
                    </a:lnTo>
                    <a:cubicBezTo>
                      <a:pt x="41082" y="32589"/>
                      <a:pt x="40746" y="32580"/>
                      <a:pt x="40420" y="32572"/>
                    </a:cubicBezTo>
                    <a:lnTo>
                      <a:pt x="39165" y="28660"/>
                    </a:lnTo>
                    <a:lnTo>
                      <a:pt x="38116" y="25394"/>
                    </a:lnTo>
                    <a:close/>
                    <a:moveTo>
                      <a:pt x="44013" y="23589"/>
                    </a:moveTo>
                    <a:lnTo>
                      <a:pt x="43918" y="24044"/>
                    </a:lnTo>
                    <a:lnTo>
                      <a:pt x="41451" y="24835"/>
                    </a:lnTo>
                    <a:cubicBezTo>
                      <a:pt x="41322" y="24878"/>
                      <a:pt x="41254" y="25016"/>
                      <a:pt x="41297" y="25153"/>
                    </a:cubicBezTo>
                    <a:cubicBezTo>
                      <a:pt x="41314" y="25205"/>
                      <a:pt x="41348" y="25248"/>
                      <a:pt x="41391" y="25282"/>
                    </a:cubicBezTo>
                    <a:cubicBezTo>
                      <a:pt x="41469" y="25514"/>
                      <a:pt x="41735" y="26168"/>
                      <a:pt x="42165" y="26168"/>
                    </a:cubicBezTo>
                    <a:cubicBezTo>
                      <a:pt x="42345" y="26168"/>
                      <a:pt x="42509" y="26056"/>
                      <a:pt x="42655" y="25832"/>
                    </a:cubicBezTo>
                    <a:cubicBezTo>
                      <a:pt x="42758" y="25918"/>
                      <a:pt x="42887" y="25996"/>
                      <a:pt x="43059" y="25996"/>
                    </a:cubicBezTo>
                    <a:cubicBezTo>
                      <a:pt x="43214" y="25996"/>
                      <a:pt x="43377" y="25927"/>
                      <a:pt x="43532" y="25789"/>
                    </a:cubicBezTo>
                    <a:lnTo>
                      <a:pt x="43540" y="25798"/>
                    </a:lnTo>
                    <a:lnTo>
                      <a:pt x="42044" y="32615"/>
                    </a:lnTo>
                    <a:cubicBezTo>
                      <a:pt x="41881" y="32615"/>
                      <a:pt x="41735" y="32606"/>
                      <a:pt x="41580" y="32606"/>
                    </a:cubicBezTo>
                    <a:lnTo>
                      <a:pt x="41563" y="32546"/>
                    </a:lnTo>
                    <a:lnTo>
                      <a:pt x="39921" y="25188"/>
                    </a:lnTo>
                    <a:cubicBezTo>
                      <a:pt x="41193" y="24938"/>
                      <a:pt x="42586" y="24448"/>
                      <a:pt x="44013" y="23589"/>
                    </a:cubicBezTo>
                    <a:close/>
                    <a:moveTo>
                      <a:pt x="48320" y="28953"/>
                    </a:moveTo>
                    <a:lnTo>
                      <a:pt x="49085" y="30259"/>
                    </a:lnTo>
                    <a:lnTo>
                      <a:pt x="48560" y="32623"/>
                    </a:lnTo>
                    <a:cubicBezTo>
                      <a:pt x="48414" y="32632"/>
                      <a:pt x="48277" y="32632"/>
                      <a:pt x="48139" y="32632"/>
                    </a:cubicBezTo>
                    <a:lnTo>
                      <a:pt x="47443" y="30732"/>
                    </a:lnTo>
                    <a:lnTo>
                      <a:pt x="48320" y="28953"/>
                    </a:lnTo>
                    <a:close/>
                    <a:moveTo>
                      <a:pt x="49188" y="30466"/>
                    </a:moveTo>
                    <a:lnTo>
                      <a:pt x="50434" y="32589"/>
                    </a:lnTo>
                    <a:cubicBezTo>
                      <a:pt x="49850" y="32615"/>
                      <a:pt x="49265" y="32623"/>
                      <a:pt x="48707" y="32632"/>
                    </a:cubicBezTo>
                    <a:lnTo>
                      <a:pt x="49188" y="30466"/>
                    </a:lnTo>
                    <a:close/>
                    <a:moveTo>
                      <a:pt x="43987" y="26357"/>
                    </a:moveTo>
                    <a:lnTo>
                      <a:pt x="43970" y="27251"/>
                    </a:lnTo>
                    <a:lnTo>
                      <a:pt x="43901" y="30569"/>
                    </a:lnTo>
                    <a:lnTo>
                      <a:pt x="43875" y="32641"/>
                    </a:lnTo>
                    <a:cubicBezTo>
                      <a:pt x="43686" y="32641"/>
                      <a:pt x="43506" y="32641"/>
                      <a:pt x="43325" y="32632"/>
                    </a:cubicBezTo>
                    <a:lnTo>
                      <a:pt x="43987" y="26357"/>
                    </a:lnTo>
                    <a:close/>
                    <a:moveTo>
                      <a:pt x="46506" y="32615"/>
                    </a:moveTo>
                    <a:lnTo>
                      <a:pt x="46515" y="32641"/>
                    </a:lnTo>
                    <a:lnTo>
                      <a:pt x="46497" y="32641"/>
                    </a:lnTo>
                    <a:lnTo>
                      <a:pt x="46506" y="32615"/>
                    </a:lnTo>
                    <a:close/>
                    <a:moveTo>
                      <a:pt x="43291" y="31600"/>
                    </a:moveTo>
                    <a:lnTo>
                      <a:pt x="43188" y="32649"/>
                    </a:lnTo>
                    <a:cubicBezTo>
                      <a:pt x="42853" y="32649"/>
                      <a:pt x="42526" y="32632"/>
                      <a:pt x="42208" y="32623"/>
                    </a:cubicBezTo>
                    <a:lnTo>
                      <a:pt x="42414" y="31635"/>
                    </a:lnTo>
                    <a:lnTo>
                      <a:pt x="43291" y="31600"/>
                    </a:lnTo>
                    <a:close/>
                    <a:moveTo>
                      <a:pt x="47675" y="31790"/>
                    </a:moveTo>
                    <a:lnTo>
                      <a:pt x="47984" y="32632"/>
                    </a:lnTo>
                    <a:cubicBezTo>
                      <a:pt x="47666" y="32649"/>
                      <a:pt x="47357" y="32649"/>
                      <a:pt x="47056" y="32649"/>
                    </a:cubicBezTo>
                    <a:lnTo>
                      <a:pt x="46858" y="31901"/>
                    </a:lnTo>
                    <a:lnTo>
                      <a:pt x="46901" y="31815"/>
                    </a:lnTo>
                    <a:lnTo>
                      <a:pt x="47675" y="31790"/>
                    </a:lnTo>
                    <a:close/>
                    <a:moveTo>
                      <a:pt x="44924" y="31987"/>
                    </a:moveTo>
                    <a:lnTo>
                      <a:pt x="44967" y="32658"/>
                    </a:lnTo>
                    <a:lnTo>
                      <a:pt x="44916" y="32658"/>
                    </a:lnTo>
                    <a:lnTo>
                      <a:pt x="44924" y="31987"/>
                    </a:lnTo>
                    <a:close/>
                    <a:moveTo>
                      <a:pt x="44933" y="28222"/>
                    </a:moveTo>
                    <a:lnTo>
                      <a:pt x="45466" y="32658"/>
                    </a:lnTo>
                    <a:lnTo>
                      <a:pt x="45122" y="32658"/>
                    </a:lnTo>
                    <a:lnTo>
                      <a:pt x="44933" y="30002"/>
                    </a:lnTo>
                    <a:lnTo>
                      <a:pt x="44933" y="28222"/>
                    </a:lnTo>
                    <a:close/>
                    <a:moveTo>
                      <a:pt x="46343" y="31901"/>
                    </a:moveTo>
                    <a:lnTo>
                      <a:pt x="46454" y="32391"/>
                    </a:lnTo>
                    <a:lnTo>
                      <a:pt x="46325" y="32658"/>
                    </a:lnTo>
                    <a:lnTo>
                      <a:pt x="45603" y="32658"/>
                    </a:lnTo>
                    <a:lnTo>
                      <a:pt x="45517" y="31944"/>
                    </a:lnTo>
                    <a:lnTo>
                      <a:pt x="46343" y="31901"/>
                    </a:lnTo>
                    <a:close/>
                    <a:moveTo>
                      <a:pt x="46764" y="32116"/>
                    </a:moveTo>
                    <a:lnTo>
                      <a:pt x="46901" y="32658"/>
                    </a:lnTo>
                    <a:lnTo>
                      <a:pt x="46669" y="32658"/>
                    </a:lnTo>
                    <a:lnTo>
                      <a:pt x="46609" y="32408"/>
                    </a:lnTo>
                    <a:lnTo>
                      <a:pt x="46764" y="32116"/>
                    </a:lnTo>
                    <a:close/>
                    <a:moveTo>
                      <a:pt x="30904" y="33096"/>
                    </a:moveTo>
                    <a:lnTo>
                      <a:pt x="30904" y="33096"/>
                    </a:lnTo>
                    <a:cubicBezTo>
                      <a:pt x="31463" y="33139"/>
                      <a:pt x="31996" y="33191"/>
                      <a:pt x="32546" y="33234"/>
                    </a:cubicBezTo>
                    <a:lnTo>
                      <a:pt x="34188" y="33363"/>
                    </a:lnTo>
                    <a:cubicBezTo>
                      <a:pt x="35288" y="33440"/>
                      <a:pt x="36380" y="33509"/>
                      <a:pt x="37480" y="33535"/>
                    </a:cubicBezTo>
                    <a:cubicBezTo>
                      <a:pt x="38572" y="33595"/>
                      <a:pt x="39672" y="33612"/>
                      <a:pt x="40764" y="33621"/>
                    </a:cubicBezTo>
                    <a:cubicBezTo>
                      <a:pt x="41112" y="33629"/>
                      <a:pt x="41460" y="33632"/>
                      <a:pt x="41808" y="33632"/>
                    </a:cubicBezTo>
                    <a:cubicBezTo>
                      <a:pt x="42558" y="33632"/>
                      <a:pt x="43307" y="33618"/>
                      <a:pt x="44065" y="33612"/>
                    </a:cubicBezTo>
                    <a:lnTo>
                      <a:pt x="44065" y="33612"/>
                    </a:lnTo>
                    <a:lnTo>
                      <a:pt x="43239" y="33663"/>
                    </a:lnTo>
                    <a:cubicBezTo>
                      <a:pt x="42956" y="33681"/>
                      <a:pt x="42689" y="33698"/>
                      <a:pt x="42414" y="33706"/>
                    </a:cubicBezTo>
                    <a:cubicBezTo>
                      <a:pt x="41864" y="33732"/>
                      <a:pt x="41314" y="33741"/>
                      <a:pt x="40764" y="33749"/>
                    </a:cubicBezTo>
                    <a:cubicBezTo>
                      <a:pt x="40524" y="33753"/>
                      <a:pt x="40284" y="33755"/>
                      <a:pt x="40044" y="33755"/>
                    </a:cubicBezTo>
                    <a:cubicBezTo>
                      <a:pt x="39187" y="33755"/>
                      <a:pt x="38324" y="33733"/>
                      <a:pt x="37471" y="33706"/>
                    </a:cubicBezTo>
                    <a:cubicBezTo>
                      <a:pt x="36371" y="33663"/>
                      <a:pt x="35279" y="33595"/>
                      <a:pt x="34179" y="33492"/>
                    </a:cubicBezTo>
                    <a:cubicBezTo>
                      <a:pt x="33629" y="33440"/>
                      <a:pt x="33079" y="33388"/>
                      <a:pt x="32537" y="33320"/>
                    </a:cubicBezTo>
                    <a:cubicBezTo>
                      <a:pt x="31987" y="33259"/>
                      <a:pt x="31454" y="33182"/>
                      <a:pt x="30904" y="33096"/>
                    </a:cubicBezTo>
                    <a:close/>
                    <a:moveTo>
                      <a:pt x="29442" y="33388"/>
                    </a:moveTo>
                    <a:lnTo>
                      <a:pt x="29442" y="33388"/>
                    </a:lnTo>
                    <a:cubicBezTo>
                      <a:pt x="30079" y="33466"/>
                      <a:pt x="30706" y="33526"/>
                      <a:pt x="31351" y="33578"/>
                    </a:cubicBezTo>
                    <a:cubicBezTo>
                      <a:pt x="31987" y="33646"/>
                      <a:pt x="32632" y="33698"/>
                      <a:pt x="33268" y="33741"/>
                    </a:cubicBezTo>
                    <a:cubicBezTo>
                      <a:pt x="34549" y="33835"/>
                      <a:pt x="35812" y="33921"/>
                      <a:pt x="37093" y="33982"/>
                    </a:cubicBezTo>
                    <a:cubicBezTo>
                      <a:pt x="37729" y="34007"/>
                      <a:pt x="38374" y="34033"/>
                      <a:pt x="39001" y="34050"/>
                    </a:cubicBezTo>
                    <a:cubicBezTo>
                      <a:pt x="39638" y="34076"/>
                      <a:pt x="40282" y="34085"/>
                      <a:pt x="40927" y="34093"/>
                    </a:cubicBezTo>
                    <a:cubicBezTo>
                      <a:pt x="41505" y="34105"/>
                      <a:pt x="42082" y="34110"/>
                      <a:pt x="42658" y="34110"/>
                    </a:cubicBezTo>
                    <a:cubicBezTo>
                      <a:pt x="43358" y="34110"/>
                      <a:pt x="44058" y="34103"/>
                      <a:pt x="44761" y="34093"/>
                    </a:cubicBezTo>
                    <a:lnTo>
                      <a:pt x="44761" y="34093"/>
                    </a:lnTo>
                    <a:lnTo>
                      <a:pt x="43807" y="34153"/>
                    </a:lnTo>
                    <a:cubicBezTo>
                      <a:pt x="43489" y="34162"/>
                      <a:pt x="43162" y="34179"/>
                      <a:pt x="42853" y="34196"/>
                    </a:cubicBezTo>
                    <a:cubicBezTo>
                      <a:pt x="42208" y="34205"/>
                      <a:pt x="41572" y="34222"/>
                      <a:pt x="40927" y="34222"/>
                    </a:cubicBezTo>
                    <a:cubicBezTo>
                      <a:pt x="40734" y="34225"/>
                      <a:pt x="40540" y="34226"/>
                      <a:pt x="40347" y="34226"/>
                    </a:cubicBezTo>
                    <a:cubicBezTo>
                      <a:pt x="39262" y="34226"/>
                      <a:pt x="38181" y="34187"/>
                      <a:pt x="37093" y="34136"/>
                    </a:cubicBezTo>
                    <a:cubicBezTo>
                      <a:pt x="35812" y="34068"/>
                      <a:pt x="34531" y="33982"/>
                      <a:pt x="33259" y="33861"/>
                    </a:cubicBezTo>
                    <a:cubicBezTo>
                      <a:pt x="32623" y="33792"/>
                      <a:pt x="31978" y="33732"/>
                      <a:pt x="31342" y="33655"/>
                    </a:cubicBezTo>
                    <a:cubicBezTo>
                      <a:pt x="30706" y="33569"/>
                      <a:pt x="30079" y="33492"/>
                      <a:pt x="29442" y="33388"/>
                    </a:cubicBezTo>
                    <a:close/>
                    <a:moveTo>
                      <a:pt x="13746" y="30818"/>
                    </a:moveTo>
                    <a:cubicBezTo>
                      <a:pt x="22290" y="30818"/>
                      <a:pt x="28463" y="32641"/>
                      <a:pt x="28463" y="32641"/>
                    </a:cubicBezTo>
                    <a:cubicBezTo>
                      <a:pt x="28463" y="32641"/>
                      <a:pt x="28205" y="33036"/>
                      <a:pt x="28557" y="33397"/>
                    </a:cubicBezTo>
                    <a:lnTo>
                      <a:pt x="27654" y="33268"/>
                    </a:lnTo>
                    <a:lnTo>
                      <a:pt x="25961" y="33027"/>
                    </a:lnTo>
                    <a:lnTo>
                      <a:pt x="24259" y="32787"/>
                    </a:lnTo>
                    <a:lnTo>
                      <a:pt x="20881" y="32280"/>
                    </a:lnTo>
                    <a:lnTo>
                      <a:pt x="14107" y="31239"/>
                    </a:lnTo>
                    <a:lnTo>
                      <a:pt x="14107" y="31239"/>
                    </a:lnTo>
                    <a:cubicBezTo>
                      <a:pt x="16333" y="31772"/>
                      <a:pt x="18577" y="32228"/>
                      <a:pt x="20821" y="32632"/>
                    </a:cubicBezTo>
                    <a:cubicBezTo>
                      <a:pt x="23073" y="33045"/>
                      <a:pt x="25325" y="33414"/>
                      <a:pt x="27594" y="33732"/>
                    </a:cubicBezTo>
                    <a:cubicBezTo>
                      <a:pt x="29864" y="34033"/>
                      <a:pt x="32124" y="34317"/>
                      <a:pt x="34420" y="34489"/>
                    </a:cubicBezTo>
                    <a:cubicBezTo>
                      <a:pt x="36214" y="34624"/>
                      <a:pt x="38014" y="34728"/>
                      <a:pt x="39815" y="34728"/>
                    </a:cubicBezTo>
                    <a:cubicBezTo>
                      <a:pt x="40300" y="34728"/>
                      <a:pt x="40785" y="34720"/>
                      <a:pt x="41271" y="34704"/>
                    </a:cubicBezTo>
                    <a:cubicBezTo>
                      <a:pt x="42827" y="34781"/>
                      <a:pt x="44022" y="34824"/>
                      <a:pt x="44400" y="34824"/>
                    </a:cubicBezTo>
                    <a:cubicBezTo>
                      <a:pt x="44451" y="34824"/>
                      <a:pt x="44494" y="34824"/>
                      <a:pt x="44546" y="34815"/>
                    </a:cubicBezTo>
                    <a:lnTo>
                      <a:pt x="44563" y="34815"/>
                    </a:lnTo>
                    <a:cubicBezTo>
                      <a:pt x="47855" y="34815"/>
                      <a:pt x="50537" y="34506"/>
                      <a:pt x="50538" y="34506"/>
                    </a:cubicBezTo>
                    <a:lnTo>
                      <a:pt x="50538" y="34506"/>
                    </a:lnTo>
                    <a:cubicBezTo>
                      <a:pt x="50537" y="34506"/>
                      <a:pt x="49511" y="34528"/>
                      <a:pt x="48371" y="34528"/>
                    </a:cubicBezTo>
                    <a:cubicBezTo>
                      <a:pt x="46925" y="34528"/>
                      <a:pt x="45296" y="34493"/>
                      <a:pt x="45354" y="34334"/>
                    </a:cubicBezTo>
                    <a:cubicBezTo>
                      <a:pt x="45492" y="33999"/>
                      <a:pt x="45388" y="33603"/>
                      <a:pt x="45388" y="33603"/>
                    </a:cubicBezTo>
                    <a:cubicBezTo>
                      <a:pt x="50452" y="33603"/>
                      <a:pt x="50684" y="32984"/>
                      <a:pt x="50684" y="32984"/>
                    </a:cubicBezTo>
                    <a:cubicBezTo>
                      <a:pt x="50701" y="33053"/>
                      <a:pt x="50718" y="33131"/>
                      <a:pt x="50727" y="33216"/>
                    </a:cubicBezTo>
                    <a:cubicBezTo>
                      <a:pt x="50692" y="33225"/>
                      <a:pt x="50675" y="33242"/>
                      <a:pt x="50641" y="33259"/>
                    </a:cubicBezTo>
                    <a:cubicBezTo>
                      <a:pt x="50555" y="33302"/>
                      <a:pt x="50460" y="33328"/>
                      <a:pt x="50357" y="33363"/>
                    </a:cubicBezTo>
                    <a:cubicBezTo>
                      <a:pt x="50168" y="33431"/>
                      <a:pt x="49970" y="33483"/>
                      <a:pt x="49772" y="33535"/>
                    </a:cubicBezTo>
                    <a:cubicBezTo>
                      <a:pt x="49368" y="33629"/>
                      <a:pt x="48964" y="33698"/>
                      <a:pt x="48543" y="33749"/>
                    </a:cubicBezTo>
                    <a:cubicBezTo>
                      <a:pt x="48337" y="33775"/>
                      <a:pt x="48122" y="33792"/>
                      <a:pt x="47924" y="33818"/>
                    </a:cubicBezTo>
                    <a:cubicBezTo>
                      <a:pt x="47718" y="33827"/>
                      <a:pt x="47503" y="33844"/>
                      <a:pt x="47297" y="33861"/>
                    </a:cubicBezTo>
                    <a:cubicBezTo>
                      <a:pt x="47099" y="33870"/>
                      <a:pt x="46884" y="33878"/>
                      <a:pt x="46678" y="33878"/>
                    </a:cubicBezTo>
                    <a:lnTo>
                      <a:pt x="46042" y="33896"/>
                    </a:lnTo>
                    <a:lnTo>
                      <a:pt x="46669" y="33930"/>
                    </a:lnTo>
                    <a:cubicBezTo>
                      <a:pt x="46884" y="33947"/>
                      <a:pt x="47082" y="33956"/>
                      <a:pt x="47297" y="33964"/>
                    </a:cubicBezTo>
                    <a:cubicBezTo>
                      <a:pt x="47512" y="33973"/>
                      <a:pt x="47718" y="33973"/>
                      <a:pt x="47933" y="33973"/>
                    </a:cubicBezTo>
                    <a:cubicBezTo>
                      <a:pt x="48148" y="33973"/>
                      <a:pt x="48354" y="33973"/>
                      <a:pt x="48569" y="33964"/>
                    </a:cubicBezTo>
                    <a:cubicBezTo>
                      <a:pt x="48982" y="33956"/>
                      <a:pt x="49411" y="33921"/>
                      <a:pt x="49833" y="33861"/>
                    </a:cubicBezTo>
                    <a:cubicBezTo>
                      <a:pt x="50048" y="33827"/>
                      <a:pt x="50254" y="33784"/>
                      <a:pt x="50469" y="33741"/>
                    </a:cubicBezTo>
                    <a:cubicBezTo>
                      <a:pt x="50563" y="33715"/>
                      <a:pt x="50658" y="33689"/>
                      <a:pt x="50761" y="33655"/>
                    </a:cubicBezTo>
                    <a:lnTo>
                      <a:pt x="50761" y="33655"/>
                    </a:lnTo>
                    <a:cubicBezTo>
                      <a:pt x="50770" y="34111"/>
                      <a:pt x="50718" y="34643"/>
                      <a:pt x="50606" y="35185"/>
                    </a:cubicBezTo>
                    <a:cubicBezTo>
                      <a:pt x="50039" y="35245"/>
                      <a:pt x="47503" y="35434"/>
                      <a:pt x="37626" y="35434"/>
                    </a:cubicBezTo>
                    <a:cubicBezTo>
                      <a:pt x="25746" y="35434"/>
                      <a:pt x="15620" y="32899"/>
                      <a:pt x="15620" y="32898"/>
                    </a:cubicBezTo>
                    <a:lnTo>
                      <a:pt x="15620" y="32898"/>
                    </a:lnTo>
                    <a:cubicBezTo>
                      <a:pt x="15620" y="32899"/>
                      <a:pt x="22231" y="35770"/>
                      <a:pt x="37729" y="36191"/>
                    </a:cubicBezTo>
                    <a:cubicBezTo>
                      <a:pt x="39522" y="36238"/>
                      <a:pt x="41137" y="36257"/>
                      <a:pt x="42570" y="36257"/>
                    </a:cubicBezTo>
                    <a:cubicBezTo>
                      <a:pt x="46827" y="36257"/>
                      <a:pt x="49476" y="36092"/>
                      <a:pt x="50383" y="36027"/>
                    </a:cubicBezTo>
                    <a:lnTo>
                      <a:pt x="50383" y="36027"/>
                    </a:lnTo>
                    <a:cubicBezTo>
                      <a:pt x="50305" y="36268"/>
                      <a:pt x="50211" y="36492"/>
                      <a:pt x="50116" y="36698"/>
                    </a:cubicBezTo>
                    <a:cubicBezTo>
                      <a:pt x="47108" y="36775"/>
                      <a:pt x="44108" y="36827"/>
                      <a:pt x="41099" y="36861"/>
                    </a:cubicBezTo>
                    <a:cubicBezTo>
                      <a:pt x="39419" y="36875"/>
                      <a:pt x="37739" y="36882"/>
                      <a:pt x="36058" y="36882"/>
                    </a:cubicBezTo>
                    <a:cubicBezTo>
                      <a:pt x="34685" y="36882"/>
                      <a:pt x="33311" y="36878"/>
                      <a:pt x="31935" y="36870"/>
                    </a:cubicBezTo>
                    <a:lnTo>
                      <a:pt x="31935" y="36870"/>
                    </a:lnTo>
                    <a:cubicBezTo>
                      <a:pt x="34987" y="36964"/>
                      <a:pt x="38039" y="37042"/>
                      <a:pt x="41099" y="37085"/>
                    </a:cubicBezTo>
                    <a:cubicBezTo>
                      <a:pt x="43495" y="37120"/>
                      <a:pt x="45891" y="37149"/>
                      <a:pt x="48287" y="37149"/>
                    </a:cubicBezTo>
                    <a:cubicBezTo>
                      <a:pt x="48814" y="37149"/>
                      <a:pt x="49340" y="37148"/>
                      <a:pt x="49867" y="37145"/>
                    </a:cubicBezTo>
                    <a:lnTo>
                      <a:pt x="49867" y="37145"/>
                    </a:lnTo>
                    <a:cubicBezTo>
                      <a:pt x="49729" y="37334"/>
                      <a:pt x="49609" y="37480"/>
                      <a:pt x="49480" y="37609"/>
                    </a:cubicBezTo>
                    <a:lnTo>
                      <a:pt x="18689" y="37609"/>
                    </a:lnTo>
                    <a:lnTo>
                      <a:pt x="36491" y="38065"/>
                    </a:lnTo>
                    <a:lnTo>
                      <a:pt x="18096" y="38065"/>
                    </a:lnTo>
                    <a:cubicBezTo>
                      <a:pt x="18096" y="38065"/>
                      <a:pt x="18156" y="37033"/>
                      <a:pt x="17795" y="35959"/>
                    </a:cubicBezTo>
                    <a:lnTo>
                      <a:pt x="17795" y="35959"/>
                    </a:lnTo>
                    <a:cubicBezTo>
                      <a:pt x="20494" y="36672"/>
                      <a:pt x="28136" y="36707"/>
                      <a:pt x="28136" y="36707"/>
                    </a:cubicBezTo>
                    <a:cubicBezTo>
                      <a:pt x="28136" y="36707"/>
                      <a:pt x="19531" y="35916"/>
                      <a:pt x="16608" y="34239"/>
                    </a:cubicBezTo>
                    <a:cubicBezTo>
                      <a:pt x="16522" y="34171"/>
                      <a:pt x="16436" y="34119"/>
                      <a:pt x="16342" y="34050"/>
                    </a:cubicBezTo>
                    <a:cubicBezTo>
                      <a:pt x="14399" y="32916"/>
                      <a:pt x="13600" y="30818"/>
                      <a:pt x="13600" y="30818"/>
                    </a:cubicBezTo>
                    <a:close/>
                    <a:moveTo>
                      <a:pt x="27044" y="1"/>
                    </a:moveTo>
                    <a:cubicBezTo>
                      <a:pt x="27018" y="155"/>
                      <a:pt x="27001" y="310"/>
                      <a:pt x="26975" y="465"/>
                    </a:cubicBezTo>
                    <a:lnTo>
                      <a:pt x="26975" y="474"/>
                    </a:lnTo>
                    <a:cubicBezTo>
                      <a:pt x="26907" y="1110"/>
                      <a:pt x="26846" y="1746"/>
                      <a:pt x="26829" y="2373"/>
                    </a:cubicBezTo>
                    <a:lnTo>
                      <a:pt x="1642" y="22291"/>
                    </a:lnTo>
                    <a:lnTo>
                      <a:pt x="1" y="21491"/>
                    </a:lnTo>
                    <a:lnTo>
                      <a:pt x="1943" y="22772"/>
                    </a:lnTo>
                    <a:lnTo>
                      <a:pt x="13497" y="31678"/>
                    </a:lnTo>
                    <a:cubicBezTo>
                      <a:pt x="13918" y="32443"/>
                      <a:pt x="14743" y="33646"/>
                      <a:pt x="16093" y="34454"/>
                    </a:cubicBezTo>
                    <a:cubicBezTo>
                      <a:pt x="17769" y="35443"/>
                      <a:pt x="17623" y="37996"/>
                      <a:pt x="17623" y="38030"/>
                    </a:cubicBezTo>
                    <a:cubicBezTo>
                      <a:pt x="17614" y="38159"/>
                      <a:pt x="17657" y="38271"/>
                      <a:pt x="17743" y="38374"/>
                    </a:cubicBezTo>
                    <a:cubicBezTo>
                      <a:pt x="17829" y="38469"/>
                      <a:pt x="17941" y="38512"/>
                      <a:pt x="18070" y="38512"/>
                    </a:cubicBezTo>
                    <a:lnTo>
                      <a:pt x="48500" y="38512"/>
                    </a:lnTo>
                    <a:cubicBezTo>
                      <a:pt x="48904" y="38512"/>
                      <a:pt x="49480" y="38366"/>
                      <a:pt x="50022" y="37678"/>
                    </a:cubicBezTo>
                    <a:cubicBezTo>
                      <a:pt x="50967" y="36457"/>
                      <a:pt x="51371" y="34068"/>
                      <a:pt x="51070" y="32881"/>
                    </a:cubicBezTo>
                    <a:cubicBezTo>
                      <a:pt x="51053" y="32692"/>
                      <a:pt x="50881" y="32546"/>
                      <a:pt x="50675" y="32537"/>
                    </a:cubicBezTo>
                    <a:lnTo>
                      <a:pt x="50649" y="32537"/>
                    </a:lnTo>
                    <a:cubicBezTo>
                      <a:pt x="50632" y="32537"/>
                      <a:pt x="50598" y="32537"/>
                      <a:pt x="50572" y="32546"/>
                    </a:cubicBezTo>
                    <a:lnTo>
                      <a:pt x="49240" y="30251"/>
                    </a:lnTo>
                    <a:lnTo>
                      <a:pt x="50391" y="25136"/>
                    </a:lnTo>
                    <a:cubicBezTo>
                      <a:pt x="50469" y="25102"/>
                      <a:pt x="50529" y="25050"/>
                      <a:pt x="50581" y="24981"/>
                    </a:cubicBezTo>
                    <a:cubicBezTo>
                      <a:pt x="50735" y="24784"/>
                      <a:pt x="50709" y="24491"/>
                      <a:pt x="50675" y="24371"/>
                    </a:cubicBezTo>
                    <a:cubicBezTo>
                      <a:pt x="50684" y="24328"/>
                      <a:pt x="50684" y="24285"/>
                      <a:pt x="50675" y="24251"/>
                    </a:cubicBezTo>
                    <a:cubicBezTo>
                      <a:pt x="50649" y="24179"/>
                      <a:pt x="50584" y="24132"/>
                      <a:pt x="50509" y="24132"/>
                    </a:cubicBezTo>
                    <a:cubicBezTo>
                      <a:pt x="50485" y="24132"/>
                      <a:pt x="50459" y="24137"/>
                      <a:pt x="50434" y="24147"/>
                    </a:cubicBezTo>
                    <a:lnTo>
                      <a:pt x="46523" y="25574"/>
                    </a:lnTo>
                    <a:lnTo>
                      <a:pt x="46068" y="24784"/>
                    </a:lnTo>
                    <a:cubicBezTo>
                      <a:pt x="46068" y="24766"/>
                      <a:pt x="46068" y="24766"/>
                      <a:pt x="46076" y="24766"/>
                    </a:cubicBezTo>
                    <a:cubicBezTo>
                      <a:pt x="46196" y="24870"/>
                      <a:pt x="46334" y="24964"/>
                      <a:pt x="46506" y="24964"/>
                    </a:cubicBezTo>
                    <a:cubicBezTo>
                      <a:pt x="46755" y="24964"/>
                      <a:pt x="46944" y="24775"/>
                      <a:pt x="47082" y="24414"/>
                    </a:cubicBezTo>
                    <a:cubicBezTo>
                      <a:pt x="47142" y="24448"/>
                      <a:pt x="47202" y="24466"/>
                      <a:pt x="47280" y="24466"/>
                    </a:cubicBezTo>
                    <a:cubicBezTo>
                      <a:pt x="47684" y="24466"/>
                      <a:pt x="47787" y="23890"/>
                      <a:pt x="47804" y="23365"/>
                    </a:cubicBezTo>
                    <a:lnTo>
                      <a:pt x="47924" y="23322"/>
                    </a:lnTo>
                    <a:cubicBezTo>
                      <a:pt x="48053" y="23279"/>
                      <a:pt x="48122" y="23133"/>
                      <a:pt x="48088" y="22996"/>
                    </a:cubicBezTo>
                    <a:cubicBezTo>
                      <a:pt x="48053" y="22891"/>
                      <a:pt x="47950" y="22820"/>
                      <a:pt x="47839" y="22820"/>
                    </a:cubicBezTo>
                    <a:cubicBezTo>
                      <a:pt x="47813" y="22820"/>
                      <a:pt x="47787" y="22824"/>
                      <a:pt x="47761" y="22832"/>
                    </a:cubicBezTo>
                    <a:lnTo>
                      <a:pt x="45354" y="23597"/>
                    </a:lnTo>
                    <a:lnTo>
                      <a:pt x="45131" y="23210"/>
                    </a:lnTo>
                    <a:cubicBezTo>
                      <a:pt x="45578" y="23133"/>
                      <a:pt x="46033" y="23021"/>
                      <a:pt x="46033" y="22832"/>
                    </a:cubicBezTo>
                    <a:cubicBezTo>
                      <a:pt x="46033" y="22781"/>
                      <a:pt x="45999" y="22738"/>
                      <a:pt x="45956" y="22695"/>
                    </a:cubicBezTo>
                    <a:lnTo>
                      <a:pt x="45148" y="14133"/>
                    </a:lnTo>
                    <a:cubicBezTo>
                      <a:pt x="45285" y="14047"/>
                      <a:pt x="45414" y="13909"/>
                      <a:pt x="45500" y="13694"/>
                    </a:cubicBezTo>
                    <a:cubicBezTo>
                      <a:pt x="45578" y="13729"/>
                      <a:pt x="45663" y="13763"/>
                      <a:pt x="45775" y="13763"/>
                    </a:cubicBezTo>
                    <a:cubicBezTo>
                      <a:pt x="45921" y="13763"/>
                      <a:pt x="46119" y="13694"/>
                      <a:pt x="46248" y="13368"/>
                    </a:cubicBezTo>
                    <a:cubicBezTo>
                      <a:pt x="46274" y="13376"/>
                      <a:pt x="46308" y="13376"/>
                      <a:pt x="46343" y="13376"/>
                    </a:cubicBezTo>
                    <a:cubicBezTo>
                      <a:pt x="46429" y="13376"/>
                      <a:pt x="46515" y="13351"/>
                      <a:pt x="46566" y="13282"/>
                    </a:cubicBezTo>
                    <a:cubicBezTo>
                      <a:pt x="46678" y="13179"/>
                      <a:pt x="46729" y="12972"/>
                      <a:pt x="46738" y="12680"/>
                    </a:cubicBezTo>
                    <a:lnTo>
                      <a:pt x="46987" y="12577"/>
                    </a:lnTo>
                    <a:cubicBezTo>
                      <a:pt x="47090" y="12534"/>
                      <a:pt x="47133" y="12414"/>
                      <a:pt x="47090" y="12302"/>
                    </a:cubicBezTo>
                    <a:cubicBezTo>
                      <a:pt x="47059" y="12226"/>
                      <a:pt x="46989" y="12182"/>
                      <a:pt x="46910" y="12182"/>
                    </a:cubicBezTo>
                    <a:cubicBezTo>
                      <a:pt x="46882" y="12182"/>
                      <a:pt x="46853" y="12188"/>
                      <a:pt x="46824" y="12199"/>
                    </a:cubicBezTo>
                    <a:lnTo>
                      <a:pt x="45148" y="12895"/>
                    </a:lnTo>
                    <a:lnTo>
                      <a:pt x="45371" y="12379"/>
                    </a:lnTo>
                    <a:cubicBezTo>
                      <a:pt x="45543" y="12336"/>
                      <a:pt x="45689" y="12276"/>
                      <a:pt x="45689" y="12199"/>
                    </a:cubicBezTo>
                    <a:cubicBezTo>
                      <a:pt x="45689" y="12113"/>
                      <a:pt x="45578" y="12061"/>
                      <a:pt x="45449" y="12010"/>
                    </a:cubicBezTo>
                    <a:lnTo>
                      <a:pt x="44787" y="8477"/>
                    </a:lnTo>
                    <a:cubicBezTo>
                      <a:pt x="44752" y="8107"/>
                      <a:pt x="44718" y="7737"/>
                      <a:pt x="44658" y="7359"/>
                    </a:cubicBezTo>
                    <a:cubicBezTo>
                      <a:pt x="44598" y="7660"/>
                      <a:pt x="44555" y="7978"/>
                      <a:pt x="44512" y="8279"/>
                    </a:cubicBezTo>
                    <a:lnTo>
                      <a:pt x="43850" y="11545"/>
                    </a:lnTo>
                    <a:cubicBezTo>
                      <a:pt x="40248" y="8760"/>
                      <a:pt x="38864" y="4178"/>
                      <a:pt x="38623" y="3276"/>
                    </a:cubicBezTo>
                    <a:cubicBezTo>
                      <a:pt x="38692" y="3224"/>
                      <a:pt x="38709" y="3138"/>
                      <a:pt x="38683" y="3061"/>
                    </a:cubicBezTo>
                    <a:cubicBezTo>
                      <a:pt x="38652" y="2998"/>
                      <a:pt x="38584" y="2958"/>
                      <a:pt x="38516" y="2958"/>
                    </a:cubicBezTo>
                    <a:cubicBezTo>
                      <a:pt x="38491" y="2958"/>
                      <a:pt x="38466" y="2963"/>
                      <a:pt x="38443" y="2975"/>
                    </a:cubicBezTo>
                    <a:lnTo>
                      <a:pt x="36809" y="3783"/>
                    </a:lnTo>
                    <a:cubicBezTo>
                      <a:pt x="36801" y="3267"/>
                      <a:pt x="36792" y="2751"/>
                      <a:pt x="36758" y="2236"/>
                    </a:cubicBezTo>
                    <a:lnTo>
                      <a:pt x="37110" y="2236"/>
                    </a:lnTo>
                    <a:cubicBezTo>
                      <a:pt x="37145" y="2236"/>
                      <a:pt x="37162" y="2219"/>
                      <a:pt x="37179" y="2184"/>
                    </a:cubicBezTo>
                    <a:cubicBezTo>
                      <a:pt x="37217" y="2183"/>
                      <a:pt x="37258" y="2182"/>
                      <a:pt x="37303" y="2182"/>
                    </a:cubicBezTo>
                    <a:cubicBezTo>
                      <a:pt x="37583" y="2182"/>
                      <a:pt x="37980" y="2216"/>
                      <a:pt x="38262" y="2416"/>
                    </a:cubicBezTo>
                    <a:cubicBezTo>
                      <a:pt x="38712" y="2749"/>
                      <a:pt x="39056" y="3002"/>
                      <a:pt x="39546" y="3002"/>
                    </a:cubicBezTo>
                    <a:cubicBezTo>
                      <a:pt x="39562" y="3002"/>
                      <a:pt x="39578" y="3001"/>
                      <a:pt x="39595" y="3001"/>
                    </a:cubicBezTo>
                    <a:cubicBezTo>
                      <a:pt x="39619" y="2999"/>
                      <a:pt x="39643" y="2998"/>
                      <a:pt x="39665" y="2998"/>
                    </a:cubicBezTo>
                    <a:cubicBezTo>
                      <a:pt x="40124" y="2998"/>
                      <a:pt x="40269" y="3315"/>
                      <a:pt x="40686" y="3405"/>
                    </a:cubicBezTo>
                    <a:cubicBezTo>
                      <a:pt x="41133" y="3508"/>
                      <a:pt x="41692" y="3517"/>
                      <a:pt x="41692" y="3517"/>
                    </a:cubicBezTo>
                    <a:cubicBezTo>
                      <a:pt x="41692" y="3517"/>
                      <a:pt x="40592" y="3138"/>
                      <a:pt x="40153" y="2743"/>
                    </a:cubicBezTo>
                    <a:cubicBezTo>
                      <a:pt x="39715" y="2339"/>
                      <a:pt x="39431" y="2734"/>
                      <a:pt x="38735" y="2201"/>
                    </a:cubicBezTo>
                    <a:cubicBezTo>
                      <a:pt x="38082" y="1720"/>
                      <a:pt x="38133" y="1333"/>
                      <a:pt x="37179" y="1290"/>
                    </a:cubicBezTo>
                    <a:cubicBezTo>
                      <a:pt x="37179" y="1256"/>
                      <a:pt x="37145" y="1221"/>
                      <a:pt x="37110" y="1221"/>
                    </a:cubicBezTo>
                    <a:lnTo>
                      <a:pt x="36663" y="1221"/>
                    </a:lnTo>
                    <a:cubicBezTo>
                      <a:pt x="36646" y="1144"/>
                      <a:pt x="36637" y="1067"/>
                      <a:pt x="36629" y="981"/>
                    </a:cubicBezTo>
                    <a:cubicBezTo>
                      <a:pt x="36500" y="1797"/>
                      <a:pt x="36448" y="2605"/>
                      <a:pt x="36405" y="3422"/>
                    </a:cubicBezTo>
                    <a:lnTo>
                      <a:pt x="30955" y="6654"/>
                    </a:lnTo>
                    <a:cubicBezTo>
                      <a:pt x="29546" y="4840"/>
                      <a:pt x="28987" y="3259"/>
                      <a:pt x="28841" y="2760"/>
                    </a:cubicBezTo>
                    <a:lnTo>
                      <a:pt x="28901" y="2734"/>
                    </a:lnTo>
                    <a:cubicBezTo>
                      <a:pt x="28987" y="2691"/>
                      <a:pt x="29030" y="2580"/>
                      <a:pt x="28987" y="2494"/>
                    </a:cubicBezTo>
                    <a:cubicBezTo>
                      <a:pt x="28955" y="2431"/>
                      <a:pt x="28892" y="2391"/>
                      <a:pt x="28826" y="2391"/>
                    </a:cubicBezTo>
                    <a:cubicBezTo>
                      <a:pt x="28802" y="2391"/>
                      <a:pt x="28778" y="2396"/>
                      <a:pt x="28755" y="2408"/>
                    </a:cubicBezTo>
                    <a:lnTo>
                      <a:pt x="27276" y="3138"/>
                    </a:lnTo>
                    <a:lnTo>
                      <a:pt x="27216" y="2820"/>
                    </a:lnTo>
                    <a:cubicBezTo>
                      <a:pt x="27207" y="2373"/>
                      <a:pt x="27190" y="1935"/>
                      <a:pt x="27173" y="1488"/>
                    </a:cubicBezTo>
                    <a:lnTo>
                      <a:pt x="27474" y="1488"/>
                    </a:lnTo>
                    <a:cubicBezTo>
                      <a:pt x="27508" y="1488"/>
                      <a:pt x="27534" y="1453"/>
                      <a:pt x="27534" y="1419"/>
                    </a:cubicBezTo>
                    <a:lnTo>
                      <a:pt x="27534" y="1410"/>
                    </a:lnTo>
                    <a:cubicBezTo>
                      <a:pt x="27583" y="1408"/>
                      <a:pt x="27639" y="1406"/>
                      <a:pt x="27700" y="1406"/>
                    </a:cubicBezTo>
                    <a:cubicBezTo>
                      <a:pt x="27998" y="1406"/>
                      <a:pt x="28409" y="1452"/>
                      <a:pt x="28695" y="1660"/>
                    </a:cubicBezTo>
                    <a:cubicBezTo>
                      <a:pt x="29178" y="2010"/>
                      <a:pt x="29548" y="2271"/>
                      <a:pt x="30056" y="2271"/>
                    </a:cubicBezTo>
                    <a:cubicBezTo>
                      <a:pt x="30072" y="2271"/>
                      <a:pt x="30088" y="2271"/>
                      <a:pt x="30104" y="2270"/>
                    </a:cubicBezTo>
                    <a:cubicBezTo>
                      <a:pt x="30128" y="2269"/>
                      <a:pt x="30151" y="2268"/>
                      <a:pt x="30174" y="2268"/>
                    </a:cubicBezTo>
                    <a:cubicBezTo>
                      <a:pt x="30660" y="2268"/>
                      <a:pt x="30821" y="2610"/>
                      <a:pt x="31265" y="2709"/>
                    </a:cubicBezTo>
                    <a:cubicBezTo>
                      <a:pt x="31729" y="2803"/>
                      <a:pt x="32322" y="2829"/>
                      <a:pt x="32322" y="2829"/>
                    </a:cubicBezTo>
                    <a:cubicBezTo>
                      <a:pt x="32322" y="2829"/>
                      <a:pt x="31170" y="2442"/>
                      <a:pt x="30698" y="2012"/>
                    </a:cubicBezTo>
                    <a:cubicBezTo>
                      <a:pt x="30233" y="1591"/>
                      <a:pt x="29932" y="2004"/>
                      <a:pt x="29202" y="1445"/>
                    </a:cubicBezTo>
                    <a:cubicBezTo>
                      <a:pt x="28514" y="929"/>
                      <a:pt x="28566" y="516"/>
                      <a:pt x="27534" y="474"/>
                    </a:cubicBezTo>
                    <a:cubicBezTo>
                      <a:pt x="27534" y="439"/>
                      <a:pt x="27508" y="413"/>
                      <a:pt x="27474" y="413"/>
                    </a:cubicBezTo>
                    <a:lnTo>
                      <a:pt x="27087" y="413"/>
                    </a:lnTo>
                    <a:cubicBezTo>
                      <a:pt x="27079" y="267"/>
                      <a:pt x="27053" y="138"/>
                      <a:pt x="27044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51"/>
              <p:cNvSpPr/>
              <p:nvPr/>
            </p:nvSpPr>
            <p:spPr>
              <a:xfrm>
                <a:off x="2383125" y="2736175"/>
                <a:ext cx="3150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12603" h="16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34" y="43"/>
                      <a:pt x="1058" y="61"/>
                      <a:pt x="1582" y="121"/>
                    </a:cubicBezTo>
                    <a:cubicBezTo>
                      <a:pt x="2124" y="147"/>
                      <a:pt x="2657" y="207"/>
                      <a:pt x="3173" y="267"/>
                    </a:cubicBezTo>
                    <a:cubicBezTo>
                      <a:pt x="4230" y="387"/>
                      <a:pt x="5279" y="508"/>
                      <a:pt x="6319" y="654"/>
                    </a:cubicBezTo>
                    <a:cubicBezTo>
                      <a:pt x="7376" y="791"/>
                      <a:pt x="8416" y="955"/>
                      <a:pt x="9456" y="1127"/>
                    </a:cubicBezTo>
                    <a:cubicBezTo>
                      <a:pt x="9989" y="1213"/>
                      <a:pt x="10505" y="1298"/>
                      <a:pt x="11030" y="1393"/>
                    </a:cubicBezTo>
                    <a:cubicBezTo>
                      <a:pt x="11554" y="1479"/>
                      <a:pt x="12070" y="1582"/>
                      <a:pt x="12603" y="1677"/>
                    </a:cubicBezTo>
                    <a:cubicBezTo>
                      <a:pt x="11571" y="1427"/>
                      <a:pt x="10522" y="1213"/>
                      <a:pt x="9482" y="1023"/>
                    </a:cubicBezTo>
                    <a:cubicBezTo>
                      <a:pt x="8442" y="826"/>
                      <a:pt x="7385" y="662"/>
                      <a:pt x="6345" y="516"/>
                    </a:cubicBezTo>
                    <a:cubicBezTo>
                      <a:pt x="5296" y="379"/>
                      <a:pt x="4239" y="258"/>
                      <a:pt x="3190" y="164"/>
                    </a:cubicBezTo>
                    <a:cubicBezTo>
                      <a:pt x="2132" y="78"/>
                      <a:pt x="1067" y="18"/>
                      <a:pt x="1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51"/>
              <p:cNvSpPr/>
              <p:nvPr/>
            </p:nvSpPr>
            <p:spPr>
              <a:xfrm>
                <a:off x="2669800" y="2055350"/>
                <a:ext cx="7125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440" extrusionOk="0">
                    <a:moveTo>
                      <a:pt x="18" y="1"/>
                    </a:moveTo>
                    <a:cubicBezTo>
                      <a:pt x="18" y="1"/>
                      <a:pt x="1" y="35"/>
                      <a:pt x="18" y="87"/>
                    </a:cubicBezTo>
                    <a:cubicBezTo>
                      <a:pt x="18" y="112"/>
                      <a:pt x="27" y="138"/>
                      <a:pt x="35" y="173"/>
                    </a:cubicBezTo>
                    <a:cubicBezTo>
                      <a:pt x="44" y="207"/>
                      <a:pt x="61" y="241"/>
                      <a:pt x="78" y="267"/>
                    </a:cubicBezTo>
                    <a:cubicBezTo>
                      <a:pt x="104" y="301"/>
                      <a:pt x="121" y="327"/>
                      <a:pt x="138" y="362"/>
                    </a:cubicBezTo>
                    <a:cubicBezTo>
                      <a:pt x="164" y="379"/>
                      <a:pt x="181" y="405"/>
                      <a:pt x="207" y="413"/>
                    </a:cubicBezTo>
                    <a:cubicBezTo>
                      <a:pt x="250" y="430"/>
                      <a:pt x="285" y="439"/>
                      <a:pt x="285" y="439"/>
                    </a:cubicBezTo>
                    <a:cubicBezTo>
                      <a:pt x="285" y="439"/>
                      <a:pt x="259" y="422"/>
                      <a:pt x="233" y="379"/>
                    </a:cubicBezTo>
                    <a:cubicBezTo>
                      <a:pt x="207" y="353"/>
                      <a:pt x="199" y="336"/>
                      <a:pt x="173" y="310"/>
                    </a:cubicBezTo>
                    <a:cubicBezTo>
                      <a:pt x="156" y="293"/>
                      <a:pt x="147" y="259"/>
                      <a:pt x="121" y="241"/>
                    </a:cubicBezTo>
                    <a:cubicBezTo>
                      <a:pt x="104" y="216"/>
                      <a:pt x="87" y="181"/>
                      <a:pt x="78" y="155"/>
                    </a:cubicBezTo>
                    <a:cubicBezTo>
                      <a:pt x="70" y="130"/>
                      <a:pt x="61" y="95"/>
                      <a:pt x="44" y="78"/>
                    </a:cubicBezTo>
                    <a:cubicBezTo>
                      <a:pt x="27" y="35"/>
                      <a:pt x="18" y="1"/>
                      <a:pt x="18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51"/>
              <p:cNvSpPr/>
              <p:nvPr/>
            </p:nvSpPr>
            <p:spPr>
              <a:xfrm>
                <a:off x="2656275" y="2064175"/>
                <a:ext cx="5400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216" h="422" extrusionOk="0">
                    <a:moveTo>
                      <a:pt x="9" y="0"/>
                    </a:moveTo>
                    <a:cubicBezTo>
                      <a:pt x="9" y="0"/>
                      <a:pt x="0" y="34"/>
                      <a:pt x="0" y="77"/>
                    </a:cubicBezTo>
                    <a:cubicBezTo>
                      <a:pt x="0" y="103"/>
                      <a:pt x="0" y="129"/>
                      <a:pt x="9" y="155"/>
                    </a:cubicBezTo>
                    <a:cubicBezTo>
                      <a:pt x="18" y="189"/>
                      <a:pt x="26" y="206"/>
                      <a:pt x="35" y="241"/>
                    </a:cubicBezTo>
                    <a:cubicBezTo>
                      <a:pt x="52" y="292"/>
                      <a:pt x="69" y="318"/>
                      <a:pt x="95" y="335"/>
                    </a:cubicBezTo>
                    <a:lnTo>
                      <a:pt x="147" y="395"/>
                    </a:lnTo>
                    <a:lnTo>
                      <a:pt x="215" y="421"/>
                    </a:lnTo>
                    <a:cubicBezTo>
                      <a:pt x="215" y="421"/>
                      <a:pt x="189" y="404"/>
                      <a:pt x="172" y="361"/>
                    </a:cubicBezTo>
                    <a:cubicBezTo>
                      <a:pt x="155" y="335"/>
                      <a:pt x="138" y="318"/>
                      <a:pt x="129" y="292"/>
                    </a:cubicBezTo>
                    <a:cubicBezTo>
                      <a:pt x="112" y="275"/>
                      <a:pt x="95" y="249"/>
                      <a:pt x="86" y="215"/>
                    </a:cubicBezTo>
                    <a:cubicBezTo>
                      <a:pt x="69" y="198"/>
                      <a:pt x="61" y="163"/>
                      <a:pt x="52" y="146"/>
                    </a:cubicBezTo>
                    <a:cubicBezTo>
                      <a:pt x="43" y="120"/>
                      <a:pt x="26" y="103"/>
                      <a:pt x="26" y="77"/>
                    </a:cubicBezTo>
                    <a:cubicBezTo>
                      <a:pt x="18" y="34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51"/>
              <p:cNvSpPr/>
              <p:nvPr/>
            </p:nvSpPr>
            <p:spPr>
              <a:xfrm>
                <a:off x="2642950" y="2068025"/>
                <a:ext cx="4525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181" h="388" extrusionOk="0">
                    <a:moveTo>
                      <a:pt x="18" y="1"/>
                    </a:moveTo>
                    <a:cubicBezTo>
                      <a:pt x="18" y="1"/>
                      <a:pt x="0" y="35"/>
                      <a:pt x="0" y="70"/>
                    </a:cubicBezTo>
                    <a:cubicBezTo>
                      <a:pt x="0" y="87"/>
                      <a:pt x="0" y="113"/>
                      <a:pt x="18" y="138"/>
                    </a:cubicBezTo>
                    <a:cubicBezTo>
                      <a:pt x="26" y="164"/>
                      <a:pt x="35" y="181"/>
                      <a:pt x="43" y="216"/>
                    </a:cubicBezTo>
                    <a:cubicBezTo>
                      <a:pt x="61" y="241"/>
                      <a:pt x="69" y="267"/>
                      <a:pt x="86" y="293"/>
                    </a:cubicBezTo>
                    <a:cubicBezTo>
                      <a:pt x="104" y="310"/>
                      <a:pt x="121" y="336"/>
                      <a:pt x="129" y="345"/>
                    </a:cubicBezTo>
                    <a:cubicBezTo>
                      <a:pt x="164" y="379"/>
                      <a:pt x="181" y="388"/>
                      <a:pt x="181" y="388"/>
                    </a:cubicBezTo>
                    <a:lnTo>
                      <a:pt x="155" y="327"/>
                    </a:lnTo>
                    <a:lnTo>
                      <a:pt x="121" y="259"/>
                    </a:lnTo>
                    <a:lnTo>
                      <a:pt x="86" y="199"/>
                    </a:lnTo>
                    <a:lnTo>
                      <a:pt x="61" y="130"/>
                    </a:lnTo>
                    <a:cubicBezTo>
                      <a:pt x="43" y="113"/>
                      <a:pt x="35" y="87"/>
                      <a:pt x="35" y="70"/>
                    </a:cubicBezTo>
                    <a:lnTo>
                      <a:pt x="18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51"/>
              <p:cNvSpPr/>
              <p:nvPr/>
            </p:nvSpPr>
            <p:spPr>
              <a:xfrm>
                <a:off x="2915225" y="2067825"/>
                <a:ext cx="6700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22" extrusionOk="0">
                    <a:moveTo>
                      <a:pt x="9" y="0"/>
                    </a:moveTo>
                    <a:cubicBezTo>
                      <a:pt x="9" y="0"/>
                      <a:pt x="1" y="26"/>
                      <a:pt x="9" y="86"/>
                    </a:cubicBezTo>
                    <a:cubicBezTo>
                      <a:pt x="9" y="103"/>
                      <a:pt x="18" y="138"/>
                      <a:pt x="18" y="172"/>
                    </a:cubicBezTo>
                    <a:cubicBezTo>
                      <a:pt x="27" y="198"/>
                      <a:pt x="44" y="232"/>
                      <a:pt x="61" y="258"/>
                    </a:cubicBezTo>
                    <a:cubicBezTo>
                      <a:pt x="87" y="284"/>
                      <a:pt x="104" y="310"/>
                      <a:pt x="130" y="327"/>
                    </a:cubicBezTo>
                    <a:cubicBezTo>
                      <a:pt x="147" y="353"/>
                      <a:pt x="173" y="361"/>
                      <a:pt x="190" y="387"/>
                    </a:cubicBezTo>
                    <a:cubicBezTo>
                      <a:pt x="233" y="404"/>
                      <a:pt x="267" y="421"/>
                      <a:pt x="267" y="421"/>
                    </a:cubicBezTo>
                    <a:lnTo>
                      <a:pt x="216" y="361"/>
                    </a:lnTo>
                    <a:cubicBezTo>
                      <a:pt x="198" y="344"/>
                      <a:pt x="181" y="335"/>
                      <a:pt x="156" y="301"/>
                    </a:cubicBezTo>
                    <a:cubicBezTo>
                      <a:pt x="138" y="275"/>
                      <a:pt x="130" y="258"/>
                      <a:pt x="113" y="224"/>
                    </a:cubicBezTo>
                    <a:cubicBezTo>
                      <a:pt x="95" y="198"/>
                      <a:pt x="87" y="172"/>
                      <a:pt x="70" y="146"/>
                    </a:cubicBezTo>
                    <a:cubicBezTo>
                      <a:pt x="61" y="129"/>
                      <a:pt x="52" y="95"/>
                      <a:pt x="44" y="69"/>
                    </a:cubicBezTo>
                    <a:cubicBezTo>
                      <a:pt x="18" y="26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51"/>
              <p:cNvSpPr/>
              <p:nvPr/>
            </p:nvSpPr>
            <p:spPr>
              <a:xfrm>
                <a:off x="2901900" y="2076850"/>
                <a:ext cx="5200" cy="947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379" extrusionOk="0">
                    <a:moveTo>
                      <a:pt x="18" y="0"/>
                    </a:moveTo>
                    <a:cubicBezTo>
                      <a:pt x="18" y="0"/>
                      <a:pt x="1" y="35"/>
                      <a:pt x="1" y="78"/>
                    </a:cubicBezTo>
                    <a:cubicBezTo>
                      <a:pt x="1" y="103"/>
                      <a:pt x="1" y="121"/>
                      <a:pt x="18" y="155"/>
                    </a:cubicBezTo>
                    <a:cubicBezTo>
                      <a:pt x="27" y="189"/>
                      <a:pt x="35" y="207"/>
                      <a:pt x="44" y="241"/>
                    </a:cubicBezTo>
                    <a:cubicBezTo>
                      <a:pt x="61" y="241"/>
                      <a:pt x="70" y="275"/>
                      <a:pt x="87" y="293"/>
                    </a:cubicBezTo>
                    <a:lnTo>
                      <a:pt x="147" y="344"/>
                    </a:lnTo>
                    <a:cubicBezTo>
                      <a:pt x="173" y="370"/>
                      <a:pt x="207" y="378"/>
                      <a:pt x="207" y="378"/>
                    </a:cubicBezTo>
                    <a:cubicBezTo>
                      <a:pt x="207" y="378"/>
                      <a:pt x="190" y="361"/>
                      <a:pt x="164" y="327"/>
                    </a:cubicBezTo>
                    <a:cubicBezTo>
                      <a:pt x="156" y="318"/>
                      <a:pt x="147" y="293"/>
                      <a:pt x="121" y="275"/>
                    </a:cubicBezTo>
                    <a:lnTo>
                      <a:pt x="87" y="207"/>
                    </a:lnTo>
                    <a:cubicBezTo>
                      <a:pt x="78" y="189"/>
                      <a:pt x="70" y="164"/>
                      <a:pt x="61" y="129"/>
                    </a:cubicBezTo>
                    <a:cubicBezTo>
                      <a:pt x="44" y="112"/>
                      <a:pt x="35" y="86"/>
                      <a:pt x="35" y="69"/>
                    </a:cubicBezTo>
                    <a:cubicBezTo>
                      <a:pt x="27" y="26"/>
                      <a:pt x="18" y="0"/>
                      <a:pt x="18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51"/>
              <p:cNvSpPr/>
              <p:nvPr/>
            </p:nvSpPr>
            <p:spPr>
              <a:xfrm>
                <a:off x="2889650" y="2079850"/>
                <a:ext cx="4325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354" extrusionOk="0">
                    <a:moveTo>
                      <a:pt x="18" y="1"/>
                    </a:moveTo>
                    <a:cubicBezTo>
                      <a:pt x="18" y="1"/>
                      <a:pt x="9" y="26"/>
                      <a:pt x="9" y="69"/>
                    </a:cubicBezTo>
                    <a:cubicBezTo>
                      <a:pt x="1" y="78"/>
                      <a:pt x="1" y="95"/>
                      <a:pt x="9" y="121"/>
                    </a:cubicBezTo>
                    <a:cubicBezTo>
                      <a:pt x="18" y="138"/>
                      <a:pt x="18" y="173"/>
                      <a:pt x="35" y="198"/>
                    </a:cubicBezTo>
                    <a:cubicBezTo>
                      <a:pt x="44" y="215"/>
                      <a:pt x="52" y="241"/>
                      <a:pt x="78" y="258"/>
                    </a:cubicBezTo>
                    <a:cubicBezTo>
                      <a:pt x="87" y="284"/>
                      <a:pt x="104" y="293"/>
                      <a:pt x="121" y="310"/>
                    </a:cubicBezTo>
                    <a:cubicBezTo>
                      <a:pt x="147" y="344"/>
                      <a:pt x="173" y="353"/>
                      <a:pt x="173" y="353"/>
                    </a:cubicBezTo>
                    <a:cubicBezTo>
                      <a:pt x="173" y="353"/>
                      <a:pt x="164" y="336"/>
                      <a:pt x="147" y="293"/>
                    </a:cubicBezTo>
                    <a:cubicBezTo>
                      <a:pt x="138" y="267"/>
                      <a:pt x="130" y="258"/>
                      <a:pt x="130" y="241"/>
                    </a:cubicBezTo>
                    <a:lnTo>
                      <a:pt x="95" y="173"/>
                    </a:lnTo>
                    <a:lnTo>
                      <a:pt x="61" y="112"/>
                    </a:lnTo>
                    <a:cubicBezTo>
                      <a:pt x="52" y="87"/>
                      <a:pt x="44" y="69"/>
                      <a:pt x="44" y="52"/>
                    </a:cubicBezTo>
                    <a:cubicBezTo>
                      <a:pt x="27" y="26"/>
                      <a:pt x="18" y="1"/>
                      <a:pt x="18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51"/>
              <p:cNvSpPr/>
              <p:nvPr/>
            </p:nvSpPr>
            <p:spPr>
              <a:xfrm>
                <a:off x="2667025" y="2286150"/>
                <a:ext cx="109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560" extrusionOk="0">
                    <a:moveTo>
                      <a:pt x="9" y="1"/>
                    </a:moveTo>
                    <a:cubicBezTo>
                      <a:pt x="9" y="1"/>
                      <a:pt x="0" y="44"/>
                      <a:pt x="9" y="121"/>
                    </a:cubicBezTo>
                    <a:cubicBezTo>
                      <a:pt x="17" y="156"/>
                      <a:pt x="26" y="199"/>
                      <a:pt x="43" y="242"/>
                    </a:cubicBezTo>
                    <a:cubicBezTo>
                      <a:pt x="60" y="285"/>
                      <a:pt x="86" y="328"/>
                      <a:pt x="103" y="353"/>
                    </a:cubicBezTo>
                    <a:cubicBezTo>
                      <a:pt x="172" y="388"/>
                      <a:pt x="198" y="422"/>
                      <a:pt x="232" y="457"/>
                    </a:cubicBezTo>
                    <a:cubicBezTo>
                      <a:pt x="267" y="482"/>
                      <a:pt x="301" y="508"/>
                      <a:pt x="327" y="517"/>
                    </a:cubicBezTo>
                    <a:cubicBezTo>
                      <a:pt x="396" y="551"/>
                      <a:pt x="439" y="560"/>
                      <a:pt x="439" y="560"/>
                    </a:cubicBezTo>
                    <a:cubicBezTo>
                      <a:pt x="439" y="560"/>
                      <a:pt x="404" y="525"/>
                      <a:pt x="353" y="482"/>
                    </a:cubicBezTo>
                    <a:cubicBezTo>
                      <a:pt x="327" y="465"/>
                      <a:pt x="301" y="439"/>
                      <a:pt x="267" y="414"/>
                    </a:cubicBezTo>
                    <a:cubicBezTo>
                      <a:pt x="232" y="379"/>
                      <a:pt x="215" y="345"/>
                      <a:pt x="181" y="310"/>
                    </a:cubicBezTo>
                    <a:cubicBezTo>
                      <a:pt x="155" y="285"/>
                      <a:pt x="129" y="233"/>
                      <a:pt x="103" y="207"/>
                    </a:cubicBezTo>
                    <a:cubicBezTo>
                      <a:pt x="86" y="173"/>
                      <a:pt x="60" y="130"/>
                      <a:pt x="52" y="113"/>
                    </a:cubicBezTo>
                    <a:cubicBezTo>
                      <a:pt x="17" y="44"/>
                      <a:pt x="9" y="1"/>
                      <a:pt x="9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51"/>
              <p:cNvSpPr/>
              <p:nvPr/>
            </p:nvSpPr>
            <p:spPr>
              <a:xfrm>
                <a:off x="2645950" y="2297775"/>
                <a:ext cx="84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534" extrusionOk="0">
                    <a:moveTo>
                      <a:pt x="9" y="0"/>
                    </a:moveTo>
                    <a:cubicBezTo>
                      <a:pt x="9" y="0"/>
                      <a:pt x="1" y="43"/>
                      <a:pt x="1" y="103"/>
                    </a:cubicBezTo>
                    <a:cubicBezTo>
                      <a:pt x="1" y="138"/>
                      <a:pt x="9" y="172"/>
                      <a:pt x="18" y="215"/>
                    </a:cubicBezTo>
                    <a:cubicBezTo>
                      <a:pt x="35" y="258"/>
                      <a:pt x="52" y="292"/>
                      <a:pt x="78" y="335"/>
                    </a:cubicBezTo>
                    <a:cubicBezTo>
                      <a:pt x="87" y="361"/>
                      <a:pt x="121" y="396"/>
                      <a:pt x="155" y="430"/>
                    </a:cubicBezTo>
                    <a:cubicBezTo>
                      <a:pt x="181" y="447"/>
                      <a:pt x="207" y="482"/>
                      <a:pt x="233" y="490"/>
                    </a:cubicBezTo>
                    <a:cubicBezTo>
                      <a:pt x="293" y="525"/>
                      <a:pt x="336" y="533"/>
                      <a:pt x="336" y="533"/>
                    </a:cubicBezTo>
                    <a:lnTo>
                      <a:pt x="259" y="464"/>
                    </a:lnTo>
                    <a:cubicBezTo>
                      <a:pt x="233" y="439"/>
                      <a:pt x="216" y="421"/>
                      <a:pt x="190" y="387"/>
                    </a:cubicBezTo>
                    <a:lnTo>
                      <a:pt x="130" y="292"/>
                    </a:lnTo>
                    <a:cubicBezTo>
                      <a:pt x="104" y="258"/>
                      <a:pt x="87" y="224"/>
                      <a:pt x="78" y="189"/>
                    </a:cubicBezTo>
                    <a:cubicBezTo>
                      <a:pt x="61" y="163"/>
                      <a:pt x="44" y="129"/>
                      <a:pt x="44" y="95"/>
                    </a:cubicBezTo>
                    <a:cubicBezTo>
                      <a:pt x="18" y="43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51"/>
              <p:cNvSpPr/>
              <p:nvPr/>
            </p:nvSpPr>
            <p:spPr>
              <a:xfrm>
                <a:off x="2625550" y="2302075"/>
                <a:ext cx="667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7" h="491" extrusionOk="0">
                    <a:moveTo>
                      <a:pt x="35" y="0"/>
                    </a:moveTo>
                    <a:cubicBezTo>
                      <a:pt x="35" y="0"/>
                      <a:pt x="0" y="34"/>
                      <a:pt x="0" y="95"/>
                    </a:cubicBezTo>
                    <a:cubicBezTo>
                      <a:pt x="0" y="129"/>
                      <a:pt x="9" y="163"/>
                      <a:pt x="26" y="189"/>
                    </a:cubicBezTo>
                    <a:cubicBezTo>
                      <a:pt x="35" y="224"/>
                      <a:pt x="43" y="258"/>
                      <a:pt x="69" y="292"/>
                    </a:cubicBezTo>
                    <a:cubicBezTo>
                      <a:pt x="86" y="318"/>
                      <a:pt x="112" y="353"/>
                      <a:pt x="129" y="378"/>
                    </a:cubicBezTo>
                    <a:cubicBezTo>
                      <a:pt x="155" y="396"/>
                      <a:pt x="172" y="430"/>
                      <a:pt x="198" y="438"/>
                    </a:cubicBezTo>
                    <a:cubicBezTo>
                      <a:pt x="241" y="473"/>
                      <a:pt x="267" y="490"/>
                      <a:pt x="267" y="490"/>
                    </a:cubicBezTo>
                    <a:cubicBezTo>
                      <a:pt x="267" y="490"/>
                      <a:pt x="249" y="464"/>
                      <a:pt x="224" y="421"/>
                    </a:cubicBezTo>
                    <a:cubicBezTo>
                      <a:pt x="215" y="396"/>
                      <a:pt x="198" y="378"/>
                      <a:pt x="181" y="344"/>
                    </a:cubicBezTo>
                    <a:cubicBezTo>
                      <a:pt x="163" y="310"/>
                      <a:pt x="155" y="284"/>
                      <a:pt x="138" y="258"/>
                    </a:cubicBezTo>
                    <a:cubicBezTo>
                      <a:pt x="120" y="224"/>
                      <a:pt x="112" y="189"/>
                      <a:pt x="95" y="172"/>
                    </a:cubicBezTo>
                    <a:cubicBezTo>
                      <a:pt x="86" y="138"/>
                      <a:pt x="77" y="120"/>
                      <a:pt x="69" y="86"/>
                    </a:cubicBezTo>
                    <a:cubicBezTo>
                      <a:pt x="43" y="34"/>
                      <a:pt x="35" y="0"/>
                      <a:pt x="35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51"/>
              <p:cNvSpPr/>
              <p:nvPr/>
            </p:nvSpPr>
            <p:spPr>
              <a:xfrm>
                <a:off x="2666575" y="2525125"/>
                <a:ext cx="14875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595" h="930" extrusionOk="0">
                    <a:moveTo>
                      <a:pt x="10" y="1"/>
                    </a:moveTo>
                    <a:cubicBezTo>
                      <a:pt x="10" y="1"/>
                      <a:pt x="1" y="78"/>
                      <a:pt x="10" y="190"/>
                    </a:cubicBezTo>
                    <a:cubicBezTo>
                      <a:pt x="27" y="242"/>
                      <a:pt x="35" y="310"/>
                      <a:pt x="53" y="371"/>
                    </a:cubicBezTo>
                    <a:cubicBezTo>
                      <a:pt x="78" y="439"/>
                      <a:pt x="113" y="500"/>
                      <a:pt x="156" y="560"/>
                    </a:cubicBezTo>
                    <a:cubicBezTo>
                      <a:pt x="199" y="620"/>
                      <a:pt x="250" y="671"/>
                      <a:pt x="293" y="723"/>
                    </a:cubicBezTo>
                    <a:cubicBezTo>
                      <a:pt x="345" y="766"/>
                      <a:pt x="388" y="809"/>
                      <a:pt x="431" y="843"/>
                    </a:cubicBezTo>
                    <a:cubicBezTo>
                      <a:pt x="525" y="912"/>
                      <a:pt x="594" y="929"/>
                      <a:pt x="594" y="929"/>
                    </a:cubicBezTo>
                    <a:lnTo>
                      <a:pt x="465" y="800"/>
                    </a:lnTo>
                    <a:cubicBezTo>
                      <a:pt x="422" y="766"/>
                      <a:pt x="388" y="714"/>
                      <a:pt x="345" y="671"/>
                    </a:cubicBezTo>
                    <a:cubicBezTo>
                      <a:pt x="302" y="620"/>
                      <a:pt x="259" y="560"/>
                      <a:pt x="224" y="508"/>
                    </a:cubicBezTo>
                    <a:cubicBezTo>
                      <a:pt x="182" y="457"/>
                      <a:pt x="156" y="388"/>
                      <a:pt x="130" y="336"/>
                    </a:cubicBezTo>
                    <a:cubicBezTo>
                      <a:pt x="96" y="285"/>
                      <a:pt x="78" y="216"/>
                      <a:pt x="70" y="173"/>
                    </a:cubicBezTo>
                    <a:cubicBezTo>
                      <a:pt x="35" y="78"/>
                      <a:pt x="10" y="1"/>
                      <a:pt x="10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51"/>
              <p:cNvSpPr/>
              <p:nvPr/>
            </p:nvSpPr>
            <p:spPr>
              <a:xfrm>
                <a:off x="2632625" y="2537825"/>
                <a:ext cx="11425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860" extrusionOk="0">
                    <a:moveTo>
                      <a:pt x="18" y="0"/>
                    </a:moveTo>
                    <a:cubicBezTo>
                      <a:pt x="18" y="0"/>
                      <a:pt x="1" y="69"/>
                      <a:pt x="1" y="163"/>
                    </a:cubicBezTo>
                    <a:cubicBezTo>
                      <a:pt x="1" y="215"/>
                      <a:pt x="9" y="275"/>
                      <a:pt x="18" y="335"/>
                    </a:cubicBezTo>
                    <a:cubicBezTo>
                      <a:pt x="27" y="404"/>
                      <a:pt x="61" y="456"/>
                      <a:pt x="87" y="516"/>
                    </a:cubicBezTo>
                    <a:cubicBezTo>
                      <a:pt x="121" y="559"/>
                      <a:pt x="156" y="619"/>
                      <a:pt x="199" y="662"/>
                    </a:cubicBezTo>
                    <a:lnTo>
                      <a:pt x="319" y="774"/>
                    </a:lnTo>
                    <a:cubicBezTo>
                      <a:pt x="396" y="834"/>
                      <a:pt x="456" y="860"/>
                      <a:pt x="456" y="860"/>
                    </a:cubicBezTo>
                    <a:cubicBezTo>
                      <a:pt x="456" y="860"/>
                      <a:pt x="413" y="817"/>
                      <a:pt x="362" y="748"/>
                    </a:cubicBezTo>
                    <a:cubicBezTo>
                      <a:pt x="327" y="714"/>
                      <a:pt x="302" y="671"/>
                      <a:pt x="267" y="619"/>
                    </a:cubicBezTo>
                    <a:cubicBezTo>
                      <a:pt x="233" y="576"/>
                      <a:pt x="199" y="516"/>
                      <a:pt x="173" y="464"/>
                    </a:cubicBezTo>
                    <a:cubicBezTo>
                      <a:pt x="138" y="413"/>
                      <a:pt x="113" y="361"/>
                      <a:pt x="95" y="301"/>
                    </a:cubicBezTo>
                    <a:cubicBezTo>
                      <a:pt x="70" y="249"/>
                      <a:pt x="52" y="198"/>
                      <a:pt x="52" y="155"/>
                    </a:cubicBezTo>
                    <a:cubicBezTo>
                      <a:pt x="27" y="69"/>
                      <a:pt x="18" y="0"/>
                      <a:pt x="18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51"/>
              <p:cNvSpPr/>
              <p:nvPr/>
            </p:nvSpPr>
            <p:spPr>
              <a:xfrm>
                <a:off x="2601250" y="2539525"/>
                <a:ext cx="9050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09" extrusionOk="0">
                    <a:moveTo>
                      <a:pt x="18" y="1"/>
                    </a:moveTo>
                    <a:cubicBezTo>
                      <a:pt x="18" y="1"/>
                      <a:pt x="1" y="52"/>
                      <a:pt x="1" y="138"/>
                    </a:cubicBezTo>
                    <a:cubicBezTo>
                      <a:pt x="1" y="181"/>
                      <a:pt x="18" y="233"/>
                      <a:pt x="27" y="285"/>
                    </a:cubicBezTo>
                    <a:cubicBezTo>
                      <a:pt x="27" y="336"/>
                      <a:pt x="52" y="388"/>
                      <a:pt x="70" y="439"/>
                    </a:cubicBezTo>
                    <a:cubicBezTo>
                      <a:pt x="95" y="491"/>
                      <a:pt x="121" y="534"/>
                      <a:pt x="155" y="594"/>
                    </a:cubicBezTo>
                    <a:cubicBezTo>
                      <a:pt x="190" y="628"/>
                      <a:pt x="224" y="671"/>
                      <a:pt x="250" y="706"/>
                    </a:cubicBezTo>
                    <a:cubicBezTo>
                      <a:pt x="319" y="775"/>
                      <a:pt x="362" y="809"/>
                      <a:pt x="362" y="809"/>
                    </a:cubicBezTo>
                    <a:cubicBezTo>
                      <a:pt x="362" y="809"/>
                      <a:pt x="336" y="749"/>
                      <a:pt x="293" y="671"/>
                    </a:cubicBezTo>
                    <a:cubicBezTo>
                      <a:pt x="276" y="646"/>
                      <a:pt x="250" y="603"/>
                      <a:pt x="233" y="542"/>
                    </a:cubicBezTo>
                    <a:cubicBezTo>
                      <a:pt x="207" y="499"/>
                      <a:pt x="190" y="448"/>
                      <a:pt x="164" y="405"/>
                    </a:cubicBezTo>
                    <a:cubicBezTo>
                      <a:pt x="147" y="353"/>
                      <a:pt x="121" y="310"/>
                      <a:pt x="104" y="259"/>
                    </a:cubicBezTo>
                    <a:cubicBezTo>
                      <a:pt x="78" y="216"/>
                      <a:pt x="70" y="164"/>
                      <a:pt x="61" y="130"/>
                    </a:cubicBezTo>
                    <a:cubicBezTo>
                      <a:pt x="35" y="52"/>
                      <a:pt x="18" y="1"/>
                      <a:pt x="18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51"/>
              <p:cNvSpPr/>
              <p:nvPr/>
            </p:nvSpPr>
            <p:spPr>
              <a:xfrm>
                <a:off x="2910075" y="2302075"/>
                <a:ext cx="99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96" h="534" extrusionOk="0">
                    <a:moveTo>
                      <a:pt x="9" y="0"/>
                    </a:moveTo>
                    <a:cubicBezTo>
                      <a:pt x="9" y="0"/>
                      <a:pt x="0" y="43"/>
                      <a:pt x="9" y="103"/>
                    </a:cubicBezTo>
                    <a:cubicBezTo>
                      <a:pt x="18" y="138"/>
                      <a:pt x="35" y="181"/>
                      <a:pt x="43" y="215"/>
                    </a:cubicBezTo>
                    <a:cubicBezTo>
                      <a:pt x="61" y="258"/>
                      <a:pt x="86" y="292"/>
                      <a:pt x="104" y="335"/>
                    </a:cubicBezTo>
                    <a:lnTo>
                      <a:pt x="207" y="430"/>
                    </a:lnTo>
                    <a:cubicBezTo>
                      <a:pt x="233" y="447"/>
                      <a:pt x="267" y="473"/>
                      <a:pt x="293" y="490"/>
                    </a:cubicBezTo>
                    <a:cubicBezTo>
                      <a:pt x="353" y="524"/>
                      <a:pt x="396" y="533"/>
                      <a:pt x="396" y="533"/>
                    </a:cubicBezTo>
                    <a:cubicBezTo>
                      <a:pt x="396" y="533"/>
                      <a:pt x="362" y="507"/>
                      <a:pt x="310" y="456"/>
                    </a:cubicBezTo>
                    <a:cubicBezTo>
                      <a:pt x="293" y="438"/>
                      <a:pt x="258" y="421"/>
                      <a:pt x="233" y="387"/>
                    </a:cubicBezTo>
                    <a:cubicBezTo>
                      <a:pt x="207" y="353"/>
                      <a:pt x="181" y="327"/>
                      <a:pt x="164" y="284"/>
                    </a:cubicBezTo>
                    <a:cubicBezTo>
                      <a:pt x="138" y="258"/>
                      <a:pt x="104" y="224"/>
                      <a:pt x="95" y="189"/>
                    </a:cubicBezTo>
                    <a:cubicBezTo>
                      <a:pt x="69" y="163"/>
                      <a:pt x="61" y="129"/>
                      <a:pt x="52" y="95"/>
                    </a:cubicBezTo>
                    <a:cubicBezTo>
                      <a:pt x="35" y="43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51"/>
              <p:cNvSpPr/>
              <p:nvPr/>
            </p:nvSpPr>
            <p:spPr>
              <a:xfrm>
                <a:off x="2889450" y="2313025"/>
                <a:ext cx="775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517" extrusionOk="0">
                    <a:moveTo>
                      <a:pt x="9" y="0"/>
                    </a:moveTo>
                    <a:cubicBezTo>
                      <a:pt x="9" y="0"/>
                      <a:pt x="0" y="43"/>
                      <a:pt x="0" y="95"/>
                    </a:cubicBezTo>
                    <a:cubicBezTo>
                      <a:pt x="0" y="129"/>
                      <a:pt x="9" y="164"/>
                      <a:pt x="17" y="207"/>
                    </a:cubicBezTo>
                    <a:cubicBezTo>
                      <a:pt x="26" y="241"/>
                      <a:pt x="52" y="284"/>
                      <a:pt x="60" y="310"/>
                    </a:cubicBezTo>
                    <a:cubicBezTo>
                      <a:pt x="86" y="344"/>
                      <a:pt x="112" y="379"/>
                      <a:pt x="138" y="413"/>
                    </a:cubicBezTo>
                    <a:cubicBezTo>
                      <a:pt x="172" y="430"/>
                      <a:pt x="189" y="456"/>
                      <a:pt x="224" y="473"/>
                    </a:cubicBezTo>
                    <a:cubicBezTo>
                      <a:pt x="275" y="508"/>
                      <a:pt x="310" y="516"/>
                      <a:pt x="310" y="516"/>
                    </a:cubicBezTo>
                    <a:cubicBezTo>
                      <a:pt x="310" y="516"/>
                      <a:pt x="284" y="482"/>
                      <a:pt x="241" y="439"/>
                    </a:cubicBezTo>
                    <a:cubicBezTo>
                      <a:pt x="224" y="422"/>
                      <a:pt x="198" y="396"/>
                      <a:pt x="181" y="370"/>
                    </a:cubicBezTo>
                    <a:cubicBezTo>
                      <a:pt x="155" y="344"/>
                      <a:pt x="138" y="310"/>
                      <a:pt x="112" y="284"/>
                    </a:cubicBezTo>
                    <a:cubicBezTo>
                      <a:pt x="95" y="250"/>
                      <a:pt x="69" y="215"/>
                      <a:pt x="60" y="181"/>
                    </a:cubicBezTo>
                    <a:cubicBezTo>
                      <a:pt x="52" y="155"/>
                      <a:pt x="26" y="121"/>
                      <a:pt x="26" y="95"/>
                    </a:cubicBezTo>
                    <a:cubicBezTo>
                      <a:pt x="9" y="43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51"/>
              <p:cNvSpPr/>
              <p:nvPr/>
            </p:nvSpPr>
            <p:spPr>
              <a:xfrm>
                <a:off x="2870100" y="2317325"/>
                <a:ext cx="647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474" extrusionOk="0">
                    <a:moveTo>
                      <a:pt x="9" y="0"/>
                    </a:moveTo>
                    <a:cubicBezTo>
                      <a:pt x="9" y="0"/>
                      <a:pt x="1" y="35"/>
                      <a:pt x="9" y="86"/>
                    </a:cubicBezTo>
                    <a:cubicBezTo>
                      <a:pt x="9" y="112"/>
                      <a:pt x="18" y="138"/>
                      <a:pt x="18" y="172"/>
                    </a:cubicBezTo>
                    <a:cubicBezTo>
                      <a:pt x="26" y="207"/>
                      <a:pt x="44" y="241"/>
                      <a:pt x="61" y="267"/>
                    </a:cubicBezTo>
                    <a:cubicBezTo>
                      <a:pt x="87" y="301"/>
                      <a:pt x="95" y="336"/>
                      <a:pt x="112" y="353"/>
                    </a:cubicBezTo>
                    <a:lnTo>
                      <a:pt x="181" y="422"/>
                    </a:lnTo>
                    <a:cubicBezTo>
                      <a:pt x="224" y="447"/>
                      <a:pt x="258" y="473"/>
                      <a:pt x="258" y="473"/>
                    </a:cubicBezTo>
                    <a:cubicBezTo>
                      <a:pt x="258" y="473"/>
                      <a:pt x="233" y="439"/>
                      <a:pt x="215" y="396"/>
                    </a:cubicBezTo>
                    <a:cubicBezTo>
                      <a:pt x="198" y="379"/>
                      <a:pt x="181" y="353"/>
                      <a:pt x="173" y="318"/>
                    </a:cubicBezTo>
                    <a:cubicBezTo>
                      <a:pt x="147" y="293"/>
                      <a:pt x="130" y="267"/>
                      <a:pt x="112" y="241"/>
                    </a:cubicBezTo>
                    <a:cubicBezTo>
                      <a:pt x="104" y="207"/>
                      <a:pt x="87" y="181"/>
                      <a:pt x="69" y="155"/>
                    </a:cubicBezTo>
                    <a:cubicBezTo>
                      <a:pt x="61" y="121"/>
                      <a:pt x="52" y="95"/>
                      <a:pt x="44" y="78"/>
                    </a:cubicBezTo>
                    <a:cubicBezTo>
                      <a:pt x="18" y="35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51"/>
              <p:cNvSpPr/>
              <p:nvPr/>
            </p:nvSpPr>
            <p:spPr>
              <a:xfrm>
                <a:off x="2904050" y="2544700"/>
                <a:ext cx="12925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517" h="817" extrusionOk="0">
                    <a:moveTo>
                      <a:pt x="18" y="0"/>
                    </a:moveTo>
                    <a:cubicBezTo>
                      <a:pt x="18" y="0"/>
                      <a:pt x="1" y="60"/>
                      <a:pt x="18" y="155"/>
                    </a:cubicBezTo>
                    <a:cubicBezTo>
                      <a:pt x="27" y="198"/>
                      <a:pt x="35" y="267"/>
                      <a:pt x="44" y="318"/>
                    </a:cubicBezTo>
                    <a:cubicBezTo>
                      <a:pt x="70" y="370"/>
                      <a:pt x="104" y="439"/>
                      <a:pt x="130" y="490"/>
                    </a:cubicBezTo>
                    <a:cubicBezTo>
                      <a:pt x="164" y="542"/>
                      <a:pt x="207" y="585"/>
                      <a:pt x="250" y="628"/>
                    </a:cubicBezTo>
                    <a:cubicBezTo>
                      <a:pt x="293" y="671"/>
                      <a:pt x="336" y="705"/>
                      <a:pt x="379" y="739"/>
                    </a:cubicBezTo>
                    <a:cubicBezTo>
                      <a:pt x="465" y="791"/>
                      <a:pt x="517" y="817"/>
                      <a:pt x="517" y="817"/>
                    </a:cubicBezTo>
                    <a:cubicBezTo>
                      <a:pt x="517" y="817"/>
                      <a:pt x="456" y="774"/>
                      <a:pt x="405" y="697"/>
                    </a:cubicBezTo>
                    <a:cubicBezTo>
                      <a:pt x="370" y="662"/>
                      <a:pt x="336" y="619"/>
                      <a:pt x="302" y="576"/>
                    </a:cubicBezTo>
                    <a:cubicBezTo>
                      <a:pt x="276" y="533"/>
                      <a:pt x="233" y="490"/>
                      <a:pt x="207" y="439"/>
                    </a:cubicBezTo>
                    <a:cubicBezTo>
                      <a:pt x="173" y="387"/>
                      <a:pt x="147" y="344"/>
                      <a:pt x="121" y="284"/>
                    </a:cubicBezTo>
                    <a:cubicBezTo>
                      <a:pt x="104" y="232"/>
                      <a:pt x="78" y="189"/>
                      <a:pt x="61" y="146"/>
                    </a:cubicBezTo>
                    <a:cubicBezTo>
                      <a:pt x="27" y="60"/>
                      <a:pt x="18" y="0"/>
                      <a:pt x="18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51"/>
              <p:cNvSpPr/>
              <p:nvPr/>
            </p:nvSpPr>
            <p:spPr>
              <a:xfrm>
                <a:off x="2874175" y="2555875"/>
                <a:ext cx="10350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414" h="749" extrusionOk="0">
                    <a:moveTo>
                      <a:pt x="27" y="0"/>
                    </a:moveTo>
                    <a:cubicBezTo>
                      <a:pt x="27" y="0"/>
                      <a:pt x="1" y="52"/>
                      <a:pt x="1" y="138"/>
                    </a:cubicBezTo>
                    <a:cubicBezTo>
                      <a:pt x="1" y="181"/>
                      <a:pt x="18" y="232"/>
                      <a:pt x="27" y="292"/>
                    </a:cubicBezTo>
                    <a:cubicBezTo>
                      <a:pt x="35" y="344"/>
                      <a:pt x="61" y="396"/>
                      <a:pt x="95" y="447"/>
                    </a:cubicBezTo>
                    <a:cubicBezTo>
                      <a:pt x="121" y="507"/>
                      <a:pt x="156" y="550"/>
                      <a:pt x="190" y="593"/>
                    </a:cubicBezTo>
                    <a:cubicBezTo>
                      <a:pt x="216" y="636"/>
                      <a:pt x="267" y="662"/>
                      <a:pt x="293" y="688"/>
                    </a:cubicBezTo>
                    <a:cubicBezTo>
                      <a:pt x="362" y="739"/>
                      <a:pt x="414" y="748"/>
                      <a:pt x="414" y="748"/>
                    </a:cubicBezTo>
                    <a:cubicBezTo>
                      <a:pt x="414" y="748"/>
                      <a:pt x="379" y="705"/>
                      <a:pt x="328" y="645"/>
                    </a:cubicBezTo>
                    <a:cubicBezTo>
                      <a:pt x="293" y="602"/>
                      <a:pt x="276" y="568"/>
                      <a:pt x="242" y="525"/>
                    </a:cubicBezTo>
                    <a:cubicBezTo>
                      <a:pt x="207" y="482"/>
                      <a:pt x="190" y="439"/>
                      <a:pt x="164" y="396"/>
                    </a:cubicBezTo>
                    <a:cubicBezTo>
                      <a:pt x="147" y="353"/>
                      <a:pt x="113" y="301"/>
                      <a:pt x="104" y="258"/>
                    </a:cubicBezTo>
                    <a:cubicBezTo>
                      <a:pt x="78" y="215"/>
                      <a:pt x="70" y="172"/>
                      <a:pt x="61" y="129"/>
                    </a:cubicBezTo>
                    <a:cubicBezTo>
                      <a:pt x="35" y="52"/>
                      <a:pt x="27" y="0"/>
                      <a:pt x="27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51"/>
              <p:cNvSpPr/>
              <p:nvPr/>
            </p:nvSpPr>
            <p:spPr>
              <a:xfrm>
                <a:off x="2847100" y="2556950"/>
                <a:ext cx="820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697" extrusionOk="0">
                    <a:moveTo>
                      <a:pt x="18" y="0"/>
                    </a:moveTo>
                    <a:cubicBezTo>
                      <a:pt x="18" y="0"/>
                      <a:pt x="1" y="52"/>
                      <a:pt x="1" y="129"/>
                    </a:cubicBezTo>
                    <a:cubicBezTo>
                      <a:pt x="1" y="164"/>
                      <a:pt x="18" y="207"/>
                      <a:pt x="27" y="258"/>
                    </a:cubicBezTo>
                    <a:cubicBezTo>
                      <a:pt x="35" y="301"/>
                      <a:pt x="61" y="353"/>
                      <a:pt x="70" y="396"/>
                    </a:cubicBezTo>
                    <a:cubicBezTo>
                      <a:pt x="87" y="439"/>
                      <a:pt x="113" y="482"/>
                      <a:pt x="147" y="525"/>
                    </a:cubicBezTo>
                    <a:cubicBezTo>
                      <a:pt x="173" y="559"/>
                      <a:pt x="199" y="602"/>
                      <a:pt x="233" y="628"/>
                    </a:cubicBezTo>
                    <a:cubicBezTo>
                      <a:pt x="284" y="679"/>
                      <a:pt x="327" y="696"/>
                      <a:pt x="327" y="696"/>
                    </a:cubicBezTo>
                    <a:cubicBezTo>
                      <a:pt x="327" y="696"/>
                      <a:pt x="293" y="654"/>
                      <a:pt x="259" y="593"/>
                    </a:cubicBezTo>
                    <a:cubicBezTo>
                      <a:pt x="241" y="559"/>
                      <a:pt x="233" y="525"/>
                      <a:pt x="207" y="482"/>
                    </a:cubicBezTo>
                    <a:cubicBezTo>
                      <a:pt x="190" y="439"/>
                      <a:pt x="164" y="413"/>
                      <a:pt x="156" y="353"/>
                    </a:cubicBezTo>
                    <a:cubicBezTo>
                      <a:pt x="130" y="310"/>
                      <a:pt x="113" y="267"/>
                      <a:pt x="104" y="224"/>
                    </a:cubicBezTo>
                    <a:cubicBezTo>
                      <a:pt x="78" y="181"/>
                      <a:pt x="70" y="146"/>
                      <a:pt x="61" y="121"/>
                    </a:cubicBezTo>
                    <a:cubicBezTo>
                      <a:pt x="35" y="52"/>
                      <a:pt x="18" y="0"/>
                      <a:pt x="18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51"/>
              <p:cNvSpPr/>
              <p:nvPr/>
            </p:nvSpPr>
            <p:spPr>
              <a:xfrm>
                <a:off x="3111225" y="2300775"/>
                <a:ext cx="8200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448" extrusionOk="0">
                    <a:moveTo>
                      <a:pt x="9" y="1"/>
                    </a:moveTo>
                    <a:cubicBezTo>
                      <a:pt x="9" y="1"/>
                      <a:pt x="1" y="26"/>
                      <a:pt x="9" y="95"/>
                    </a:cubicBezTo>
                    <a:cubicBezTo>
                      <a:pt x="9" y="121"/>
                      <a:pt x="26" y="147"/>
                      <a:pt x="35" y="190"/>
                    </a:cubicBezTo>
                    <a:cubicBezTo>
                      <a:pt x="43" y="224"/>
                      <a:pt x="69" y="258"/>
                      <a:pt x="86" y="284"/>
                    </a:cubicBezTo>
                    <a:cubicBezTo>
                      <a:pt x="112" y="319"/>
                      <a:pt x="138" y="336"/>
                      <a:pt x="164" y="362"/>
                    </a:cubicBezTo>
                    <a:cubicBezTo>
                      <a:pt x="198" y="387"/>
                      <a:pt x="215" y="405"/>
                      <a:pt x="241" y="413"/>
                    </a:cubicBezTo>
                    <a:cubicBezTo>
                      <a:pt x="293" y="439"/>
                      <a:pt x="327" y="448"/>
                      <a:pt x="327" y="448"/>
                    </a:cubicBezTo>
                    <a:cubicBezTo>
                      <a:pt x="327" y="448"/>
                      <a:pt x="293" y="422"/>
                      <a:pt x="258" y="379"/>
                    </a:cubicBezTo>
                    <a:cubicBezTo>
                      <a:pt x="250" y="362"/>
                      <a:pt x="224" y="344"/>
                      <a:pt x="207" y="319"/>
                    </a:cubicBezTo>
                    <a:cubicBezTo>
                      <a:pt x="181" y="293"/>
                      <a:pt x="164" y="276"/>
                      <a:pt x="138" y="241"/>
                    </a:cubicBezTo>
                    <a:cubicBezTo>
                      <a:pt x="121" y="224"/>
                      <a:pt x="95" y="190"/>
                      <a:pt x="86" y="155"/>
                    </a:cubicBezTo>
                    <a:cubicBezTo>
                      <a:pt x="69" y="138"/>
                      <a:pt x="52" y="104"/>
                      <a:pt x="43" y="78"/>
                    </a:cubicBezTo>
                    <a:cubicBezTo>
                      <a:pt x="26" y="43"/>
                      <a:pt x="9" y="1"/>
                      <a:pt x="9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51"/>
              <p:cNvSpPr/>
              <p:nvPr/>
            </p:nvSpPr>
            <p:spPr>
              <a:xfrm>
                <a:off x="3094675" y="2309800"/>
                <a:ext cx="647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422" extrusionOk="0">
                    <a:moveTo>
                      <a:pt x="9" y="1"/>
                    </a:moveTo>
                    <a:cubicBezTo>
                      <a:pt x="9" y="1"/>
                      <a:pt x="1" y="35"/>
                      <a:pt x="1" y="87"/>
                    </a:cubicBezTo>
                    <a:cubicBezTo>
                      <a:pt x="1" y="104"/>
                      <a:pt x="1" y="138"/>
                      <a:pt x="9" y="172"/>
                    </a:cubicBezTo>
                    <a:cubicBezTo>
                      <a:pt x="18" y="207"/>
                      <a:pt x="26" y="233"/>
                      <a:pt x="52" y="258"/>
                    </a:cubicBezTo>
                    <a:cubicBezTo>
                      <a:pt x="69" y="293"/>
                      <a:pt x="95" y="310"/>
                      <a:pt x="112" y="336"/>
                    </a:cubicBezTo>
                    <a:cubicBezTo>
                      <a:pt x="138" y="353"/>
                      <a:pt x="155" y="362"/>
                      <a:pt x="181" y="387"/>
                    </a:cubicBezTo>
                    <a:cubicBezTo>
                      <a:pt x="224" y="405"/>
                      <a:pt x="258" y="422"/>
                      <a:pt x="258" y="422"/>
                    </a:cubicBezTo>
                    <a:cubicBezTo>
                      <a:pt x="258" y="422"/>
                      <a:pt x="233" y="396"/>
                      <a:pt x="198" y="353"/>
                    </a:cubicBezTo>
                    <a:cubicBezTo>
                      <a:pt x="181" y="344"/>
                      <a:pt x="173" y="327"/>
                      <a:pt x="147" y="301"/>
                    </a:cubicBezTo>
                    <a:cubicBezTo>
                      <a:pt x="130" y="284"/>
                      <a:pt x="112" y="258"/>
                      <a:pt x="104" y="224"/>
                    </a:cubicBezTo>
                    <a:cubicBezTo>
                      <a:pt x="87" y="207"/>
                      <a:pt x="69" y="172"/>
                      <a:pt x="61" y="147"/>
                    </a:cubicBezTo>
                    <a:cubicBezTo>
                      <a:pt x="52" y="129"/>
                      <a:pt x="44" y="95"/>
                      <a:pt x="26" y="78"/>
                    </a:cubicBezTo>
                    <a:cubicBezTo>
                      <a:pt x="9" y="35"/>
                      <a:pt x="9" y="1"/>
                      <a:pt x="9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51"/>
              <p:cNvSpPr/>
              <p:nvPr/>
            </p:nvSpPr>
            <p:spPr>
              <a:xfrm>
                <a:off x="3078775" y="2313250"/>
                <a:ext cx="51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405" extrusionOk="0">
                    <a:moveTo>
                      <a:pt x="9" y="0"/>
                    </a:moveTo>
                    <a:cubicBezTo>
                      <a:pt x="9" y="0"/>
                      <a:pt x="0" y="34"/>
                      <a:pt x="0" y="77"/>
                    </a:cubicBezTo>
                    <a:cubicBezTo>
                      <a:pt x="0" y="103"/>
                      <a:pt x="9" y="120"/>
                      <a:pt x="9" y="155"/>
                    </a:cubicBezTo>
                    <a:cubicBezTo>
                      <a:pt x="18" y="172"/>
                      <a:pt x="35" y="206"/>
                      <a:pt x="43" y="232"/>
                    </a:cubicBezTo>
                    <a:cubicBezTo>
                      <a:pt x="52" y="249"/>
                      <a:pt x="78" y="284"/>
                      <a:pt x="86" y="301"/>
                    </a:cubicBezTo>
                    <a:cubicBezTo>
                      <a:pt x="104" y="327"/>
                      <a:pt x="121" y="344"/>
                      <a:pt x="138" y="361"/>
                    </a:cubicBezTo>
                    <a:lnTo>
                      <a:pt x="207" y="404"/>
                    </a:lnTo>
                    <a:lnTo>
                      <a:pt x="172" y="335"/>
                    </a:lnTo>
                    <a:cubicBezTo>
                      <a:pt x="164" y="301"/>
                      <a:pt x="147" y="284"/>
                      <a:pt x="138" y="258"/>
                    </a:cubicBezTo>
                    <a:lnTo>
                      <a:pt x="104" y="198"/>
                    </a:lnTo>
                    <a:lnTo>
                      <a:pt x="78" y="129"/>
                    </a:lnTo>
                    <a:lnTo>
                      <a:pt x="43" y="6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51"/>
              <p:cNvSpPr/>
              <p:nvPr/>
            </p:nvSpPr>
            <p:spPr>
              <a:xfrm>
                <a:off x="3115100" y="2570900"/>
                <a:ext cx="10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405" h="809" extrusionOk="0">
                    <a:moveTo>
                      <a:pt x="9" y="1"/>
                    </a:moveTo>
                    <a:cubicBezTo>
                      <a:pt x="9" y="1"/>
                      <a:pt x="0" y="53"/>
                      <a:pt x="0" y="156"/>
                    </a:cubicBezTo>
                    <a:cubicBezTo>
                      <a:pt x="0" y="199"/>
                      <a:pt x="9" y="250"/>
                      <a:pt x="17" y="302"/>
                    </a:cubicBezTo>
                    <a:cubicBezTo>
                      <a:pt x="26" y="353"/>
                      <a:pt x="52" y="414"/>
                      <a:pt x="86" y="465"/>
                    </a:cubicBezTo>
                    <a:cubicBezTo>
                      <a:pt x="112" y="517"/>
                      <a:pt x="146" y="568"/>
                      <a:pt x="181" y="611"/>
                    </a:cubicBezTo>
                    <a:cubicBezTo>
                      <a:pt x="215" y="654"/>
                      <a:pt x="258" y="697"/>
                      <a:pt x="284" y="723"/>
                    </a:cubicBezTo>
                    <a:cubicBezTo>
                      <a:pt x="353" y="775"/>
                      <a:pt x="404" y="809"/>
                      <a:pt x="404" y="809"/>
                    </a:cubicBezTo>
                    <a:cubicBezTo>
                      <a:pt x="404" y="809"/>
                      <a:pt x="361" y="766"/>
                      <a:pt x="318" y="689"/>
                    </a:cubicBezTo>
                    <a:cubicBezTo>
                      <a:pt x="284" y="654"/>
                      <a:pt x="267" y="611"/>
                      <a:pt x="232" y="568"/>
                    </a:cubicBezTo>
                    <a:cubicBezTo>
                      <a:pt x="198" y="525"/>
                      <a:pt x="181" y="474"/>
                      <a:pt x="155" y="431"/>
                    </a:cubicBezTo>
                    <a:cubicBezTo>
                      <a:pt x="138" y="379"/>
                      <a:pt x="103" y="336"/>
                      <a:pt x="95" y="285"/>
                    </a:cubicBezTo>
                    <a:cubicBezTo>
                      <a:pt x="69" y="224"/>
                      <a:pt x="60" y="181"/>
                      <a:pt x="52" y="138"/>
                    </a:cubicBezTo>
                    <a:cubicBezTo>
                      <a:pt x="26" y="53"/>
                      <a:pt x="9" y="1"/>
                      <a:pt x="9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51"/>
              <p:cNvSpPr/>
              <p:nvPr/>
            </p:nvSpPr>
            <p:spPr>
              <a:xfrm>
                <a:off x="3091675" y="2581875"/>
                <a:ext cx="7975" cy="18925"/>
              </a:xfrm>
              <a:custGeom>
                <a:avLst/>
                <a:gdLst/>
                <a:ahLst/>
                <a:cxnLst/>
                <a:rect l="l" t="t" r="r" b="b"/>
                <a:pathLst>
                  <a:path w="319" h="757" extrusionOk="0">
                    <a:moveTo>
                      <a:pt x="17" y="0"/>
                    </a:moveTo>
                    <a:cubicBezTo>
                      <a:pt x="17" y="0"/>
                      <a:pt x="0" y="52"/>
                      <a:pt x="0" y="129"/>
                    </a:cubicBezTo>
                    <a:cubicBezTo>
                      <a:pt x="0" y="172"/>
                      <a:pt x="0" y="215"/>
                      <a:pt x="9" y="267"/>
                    </a:cubicBezTo>
                    <a:cubicBezTo>
                      <a:pt x="17" y="327"/>
                      <a:pt x="35" y="370"/>
                      <a:pt x="52" y="422"/>
                    </a:cubicBezTo>
                    <a:cubicBezTo>
                      <a:pt x="78" y="473"/>
                      <a:pt x="95" y="516"/>
                      <a:pt x="129" y="559"/>
                    </a:cubicBezTo>
                    <a:cubicBezTo>
                      <a:pt x="146" y="602"/>
                      <a:pt x="181" y="636"/>
                      <a:pt x="215" y="671"/>
                    </a:cubicBezTo>
                    <a:cubicBezTo>
                      <a:pt x="267" y="722"/>
                      <a:pt x="318" y="757"/>
                      <a:pt x="318" y="757"/>
                    </a:cubicBezTo>
                    <a:cubicBezTo>
                      <a:pt x="318" y="757"/>
                      <a:pt x="293" y="714"/>
                      <a:pt x="258" y="645"/>
                    </a:cubicBezTo>
                    <a:cubicBezTo>
                      <a:pt x="232" y="619"/>
                      <a:pt x="215" y="576"/>
                      <a:pt x="189" y="533"/>
                    </a:cubicBezTo>
                    <a:lnTo>
                      <a:pt x="129" y="404"/>
                    </a:lnTo>
                    <a:cubicBezTo>
                      <a:pt x="103" y="361"/>
                      <a:pt x="95" y="301"/>
                      <a:pt x="78" y="258"/>
                    </a:cubicBezTo>
                    <a:lnTo>
                      <a:pt x="43" y="129"/>
                    </a:lnTo>
                    <a:cubicBezTo>
                      <a:pt x="17" y="52"/>
                      <a:pt x="17" y="0"/>
                      <a:pt x="17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51"/>
              <p:cNvSpPr/>
              <p:nvPr/>
            </p:nvSpPr>
            <p:spPr>
              <a:xfrm>
                <a:off x="3070175" y="2583150"/>
                <a:ext cx="6250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689" extrusionOk="0">
                    <a:moveTo>
                      <a:pt x="9" y="1"/>
                    </a:moveTo>
                    <a:cubicBezTo>
                      <a:pt x="9" y="1"/>
                      <a:pt x="1" y="44"/>
                      <a:pt x="1" y="121"/>
                    </a:cubicBezTo>
                    <a:cubicBezTo>
                      <a:pt x="1" y="156"/>
                      <a:pt x="1" y="199"/>
                      <a:pt x="9" y="242"/>
                    </a:cubicBezTo>
                    <a:cubicBezTo>
                      <a:pt x="18" y="285"/>
                      <a:pt x="35" y="328"/>
                      <a:pt x="44" y="379"/>
                    </a:cubicBezTo>
                    <a:cubicBezTo>
                      <a:pt x="61" y="422"/>
                      <a:pt x="78" y="465"/>
                      <a:pt x="95" y="508"/>
                    </a:cubicBezTo>
                    <a:cubicBezTo>
                      <a:pt x="121" y="551"/>
                      <a:pt x="138" y="585"/>
                      <a:pt x="164" y="603"/>
                    </a:cubicBezTo>
                    <a:cubicBezTo>
                      <a:pt x="207" y="663"/>
                      <a:pt x="250" y="689"/>
                      <a:pt x="250" y="689"/>
                    </a:cubicBezTo>
                    <a:cubicBezTo>
                      <a:pt x="250" y="689"/>
                      <a:pt x="224" y="646"/>
                      <a:pt x="207" y="585"/>
                    </a:cubicBezTo>
                    <a:cubicBezTo>
                      <a:pt x="190" y="551"/>
                      <a:pt x="181" y="525"/>
                      <a:pt x="164" y="482"/>
                    </a:cubicBezTo>
                    <a:cubicBezTo>
                      <a:pt x="147" y="439"/>
                      <a:pt x="130" y="396"/>
                      <a:pt x="121" y="353"/>
                    </a:cubicBezTo>
                    <a:cubicBezTo>
                      <a:pt x="95" y="310"/>
                      <a:pt x="87" y="267"/>
                      <a:pt x="78" y="216"/>
                    </a:cubicBezTo>
                    <a:cubicBezTo>
                      <a:pt x="61" y="173"/>
                      <a:pt x="52" y="147"/>
                      <a:pt x="44" y="113"/>
                    </a:cubicBezTo>
                    <a:cubicBezTo>
                      <a:pt x="18" y="44"/>
                      <a:pt x="9" y="1"/>
                      <a:pt x="9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52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Reflection</a:t>
            </a:r>
            <a:endParaRPr/>
          </a:p>
        </p:txBody>
      </p:sp>
      <p:grpSp>
        <p:nvGrpSpPr>
          <p:cNvPr id="1264" name="Google Shape;1264;p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491190">
            <a:off x="-525579" y="3140356"/>
            <a:ext cx="2547482" cy="2748328"/>
            <a:chOff x="7497536" y="2910501"/>
            <a:chExt cx="2547448" cy="2748291"/>
          </a:xfrm>
        </p:grpSpPr>
        <p:sp>
          <p:nvSpPr>
            <p:cNvPr id="1265" name="Google Shape;1265;p52"/>
            <p:cNvSpPr/>
            <p:nvPr/>
          </p:nvSpPr>
          <p:spPr>
            <a:xfrm rot="729809">
              <a:off x="7722883" y="3104987"/>
              <a:ext cx="2096754" cy="2359321"/>
            </a:xfrm>
            <a:custGeom>
              <a:avLst/>
              <a:gdLst/>
              <a:ahLst/>
              <a:cxnLst/>
              <a:rect l="l" t="t" r="r" b="b"/>
              <a:pathLst>
                <a:path w="24578" h="27655" extrusionOk="0">
                  <a:moveTo>
                    <a:pt x="12345" y="0"/>
                  </a:moveTo>
                  <a:cubicBezTo>
                    <a:pt x="11820" y="0"/>
                    <a:pt x="11502" y="851"/>
                    <a:pt x="11502" y="1780"/>
                  </a:cubicBezTo>
                  <a:cubicBezTo>
                    <a:pt x="11502" y="2717"/>
                    <a:pt x="11726" y="2553"/>
                    <a:pt x="11726" y="3869"/>
                  </a:cubicBezTo>
                  <a:cubicBezTo>
                    <a:pt x="11726" y="3869"/>
                    <a:pt x="11262" y="4135"/>
                    <a:pt x="11408" y="4522"/>
                  </a:cubicBezTo>
                  <a:cubicBezTo>
                    <a:pt x="8648" y="4806"/>
                    <a:pt x="6250" y="6276"/>
                    <a:pt x="4729" y="8425"/>
                  </a:cubicBezTo>
                  <a:cubicBezTo>
                    <a:pt x="4634" y="8261"/>
                    <a:pt x="4488" y="8218"/>
                    <a:pt x="4350" y="8218"/>
                  </a:cubicBezTo>
                  <a:cubicBezTo>
                    <a:pt x="4144" y="8218"/>
                    <a:pt x="3963" y="8330"/>
                    <a:pt x="3963" y="8330"/>
                  </a:cubicBezTo>
                  <a:cubicBezTo>
                    <a:pt x="2829" y="7668"/>
                    <a:pt x="3087" y="7556"/>
                    <a:pt x="2279" y="7092"/>
                  </a:cubicBezTo>
                  <a:cubicBezTo>
                    <a:pt x="1806" y="6826"/>
                    <a:pt x="1307" y="6662"/>
                    <a:pt x="929" y="6662"/>
                  </a:cubicBezTo>
                  <a:cubicBezTo>
                    <a:pt x="645" y="6662"/>
                    <a:pt x="422" y="6748"/>
                    <a:pt x="310" y="6938"/>
                  </a:cubicBezTo>
                  <a:cubicBezTo>
                    <a:pt x="52" y="7393"/>
                    <a:pt x="628" y="8098"/>
                    <a:pt x="1428" y="8571"/>
                  </a:cubicBezTo>
                  <a:cubicBezTo>
                    <a:pt x="2236" y="9035"/>
                    <a:pt x="2218" y="8760"/>
                    <a:pt x="3353" y="9413"/>
                  </a:cubicBezTo>
                  <a:cubicBezTo>
                    <a:pt x="3353" y="9413"/>
                    <a:pt x="3353" y="10015"/>
                    <a:pt x="3826" y="10015"/>
                  </a:cubicBezTo>
                  <a:cubicBezTo>
                    <a:pt x="3302" y="11175"/>
                    <a:pt x="3009" y="12465"/>
                    <a:pt x="3009" y="13832"/>
                  </a:cubicBezTo>
                  <a:cubicBezTo>
                    <a:pt x="3009" y="15130"/>
                    <a:pt x="3276" y="16368"/>
                    <a:pt x="3766" y="17494"/>
                  </a:cubicBezTo>
                  <a:cubicBezTo>
                    <a:pt x="3310" y="17511"/>
                    <a:pt x="3310" y="18095"/>
                    <a:pt x="3310" y="18095"/>
                  </a:cubicBezTo>
                  <a:cubicBezTo>
                    <a:pt x="2175" y="18749"/>
                    <a:pt x="2201" y="18474"/>
                    <a:pt x="1385" y="18929"/>
                  </a:cubicBezTo>
                  <a:cubicBezTo>
                    <a:pt x="568" y="19393"/>
                    <a:pt x="1" y="20116"/>
                    <a:pt x="267" y="20563"/>
                  </a:cubicBezTo>
                  <a:cubicBezTo>
                    <a:pt x="379" y="20760"/>
                    <a:pt x="602" y="20846"/>
                    <a:pt x="877" y="20846"/>
                  </a:cubicBezTo>
                  <a:cubicBezTo>
                    <a:pt x="1264" y="20846"/>
                    <a:pt x="1771" y="20683"/>
                    <a:pt x="2236" y="20416"/>
                  </a:cubicBezTo>
                  <a:cubicBezTo>
                    <a:pt x="3044" y="19952"/>
                    <a:pt x="2786" y="19832"/>
                    <a:pt x="3920" y="19179"/>
                  </a:cubicBezTo>
                  <a:cubicBezTo>
                    <a:pt x="3920" y="19179"/>
                    <a:pt x="4101" y="19290"/>
                    <a:pt x="4307" y="19290"/>
                  </a:cubicBezTo>
                  <a:cubicBezTo>
                    <a:pt x="4428" y="19290"/>
                    <a:pt x="4557" y="19247"/>
                    <a:pt x="4651" y="19127"/>
                  </a:cubicBezTo>
                  <a:cubicBezTo>
                    <a:pt x="6164" y="21328"/>
                    <a:pt x="8605" y="22849"/>
                    <a:pt x="11408" y="23133"/>
                  </a:cubicBezTo>
                  <a:cubicBezTo>
                    <a:pt x="11262" y="23520"/>
                    <a:pt x="11726" y="23786"/>
                    <a:pt x="11726" y="23786"/>
                  </a:cubicBezTo>
                  <a:cubicBezTo>
                    <a:pt x="11726" y="25101"/>
                    <a:pt x="11502" y="24938"/>
                    <a:pt x="11502" y="25875"/>
                  </a:cubicBezTo>
                  <a:cubicBezTo>
                    <a:pt x="11502" y="26812"/>
                    <a:pt x="11829" y="27654"/>
                    <a:pt x="12345" y="27654"/>
                  </a:cubicBezTo>
                  <a:cubicBezTo>
                    <a:pt x="12878" y="27654"/>
                    <a:pt x="13196" y="26812"/>
                    <a:pt x="13196" y="25875"/>
                  </a:cubicBezTo>
                  <a:cubicBezTo>
                    <a:pt x="13196" y="24938"/>
                    <a:pt x="12972" y="25101"/>
                    <a:pt x="12972" y="23786"/>
                  </a:cubicBezTo>
                  <a:cubicBezTo>
                    <a:pt x="12972" y="23786"/>
                    <a:pt x="13436" y="23520"/>
                    <a:pt x="13282" y="23133"/>
                  </a:cubicBezTo>
                  <a:cubicBezTo>
                    <a:pt x="16015" y="22866"/>
                    <a:pt x="18396" y="21405"/>
                    <a:pt x="19927" y="19299"/>
                  </a:cubicBezTo>
                  <a:cubicBezTo>
                    <a:pt x="20021" y="19419"/>
                    <a:pt x="20150" y="19462"/>
                    <a:pt x="20270" y="19462"/>
                  </a:cubicBezTo>
                  <a:cubicBezTo>
                    <a:pt x="20468" y="19462"/>
                    <a:pt x="20657" y="19350"/>
                    <a:pt x="20657" y="19350"/>
                  </a:cubicBezTo>
                  <a:cubicBezTo>
                    <a:pt x="21792" y="20004"/>
                    <a:pt x="21534" y="20124"/>
                    <a:pt x="22342" y="20588"/>
                  </a:cubicBezTo>
                  <a:cubicBezTo>
                    <a:pt x="22815" y="20855"/>
                    <a:pt x="23305" y="21018"/>
                    <a:pt x="23692" y="21018"/>
                  </a:cubicBezTo>
                  <a:cubicBezTo>
                    <a:pt x="23975" y="21018"/>
                    <a:pt x="24199" y="20932"/>
                    <a:pt x="24311" y="20734"/>
                  </a:cubicBezTo>
                  <a:cubicBezTo>
                    <a:pt x="24569" y="20287"/>
                    <a:pt x="23993" y="19574"/>
                    <a:pt x="23193" y="19101"/>
                  </a:cubicBezTo>
                  <a:cubicBezTo>
                    <a:pt x="22385" y="18646"/>
                    <a:pt x="22402" y="18921"/>
                    <a:pt x="21268" y="18267"/>
                  </a:cubicBezTo>
                  <a:cubicBezTo>
                    <a:pt x="21268" y="18267"/>
                    <a:pt x="21268" y="17726"/>
                    <a:pt x="20855" y="17666"/>
                  </a:cubicBezTo>
                  <a:cubicBezTo>
                    <a:pt x="21388" y="16497"/>
                    <a:pt x="21689" y="15190"/>
                    <a:pt x="21689" y="13832"/>
                  </a:cubicBezTo>
                  <a:cubicBezTo>
                    <a:pt x="21689" y="12465"/>
                    <a:pt x="21388" y="11167"/>
                    <a:pt x="20855" y="9989"/>
                  </a:cubicBezTo>
                  <a:cubicBezTo>
                    <a:pt x="21268" y="9929"/>
                    <a:pt x="21268" y="9387"/>
                    <a:pt x="21268" y="9387"/>
                  </a:cubicBezTo>
                  <a:cubicBezTo>
                    <a:pt x="22402" y="8734"/>
                    <a:pt x="22376" y="9018"/>
                    <a:pt x="23193" y="8554"/>
                  </a:cubicBezTo>
                  <a:cubicBezTo>
                    <a:pt x="23993" y="8089"/>
                    <a:pt x="24577" y="7367"/>
                    <a:pt x="24311" y="6920"/>
                  </a:cubicBezTo>
                  <a:cubicBezTo>
                    <a:pt x="24199" y="6723"/>
                    <a:pt x="23975" y="6637"/>
                    <a:pt x="23692" y="6637"/>
                  </a:cubicBezTo>
                  <a:cubicBezTo>
                    <a:pt x="23305" y="6637"/>
                    <a:pt x="22806" y="6800"/>
                    <a:pt x="22342" y="7066"/>
                  </a:cubicBezTo>
                  <a:cubicBezTo>
                    <a:pt x="21534" y="7531"/>
                    <a:pt x="21792" y="7651"/>
                    <a:pt x="20657" y="8304"/>
                  </a:cubicBezTo>
                  <a:cubicBezTo>
                    <a:pt x="20657" y="8304"/>
                    <a:pt x="20468" y="8201"/>
                    <a:pt x="20270" y="8201"/>
                  </a:cubicBezTo>
                  <a:cubicBezTo>
                    <a:pt x="20150" y="8201"/>
                    <a:pt x="20021" y="8244"/>
                    <a:pt x="19927" y="8356"/>
                  </a:cubicBezTo>
                  <a:cubicBezTo>
                    <a:pt x="18396" y="6241"/>
                    <a:pt x="16015" y="4788"/>
                    <a:pt x="13282" y="4522"/>
                  </a:cubicBezTo>
                  <a:cubicBezTo>
                    <a:pt x="13436" y="4135"/>
                    <a:pt x="12972" y="3869"/>
                    <a:pt x="12972" y="3869"/>
                  </a:cubicBezTo>
                  <a:cubicBezTo>
                    <a:pt x="12972" y="2553"/>
                    <a:pt x="13196" y="2717"/>
                    <a:pt x="13196" y="1780"/>
                  </a:cubicBezTo>
                  <a:cubicBezTo>
                    <a:pt x="13196" y="851"/>
                    <a:pt x="12861" y="0"/>
                    <a:pt x="12345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48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6" name="Google Shape;1266;p52"/>
            <p:cNvGrpSpPr/>
            <p:nvPr/>
          </p:nvGrpSpPr>
          <p:grpSpPr>
            <a:xfrm rot="729809">
              <a:off x="7722542" y="3104987"/>
              <a:ext cx="2097436" cy="2359321"/>
              <a:chOff x="1985550" y="343425"/>
              <a:chExt cx="614650" cy="691375"/>
            </a:xfrm>
          </p:grpSpPr>
          <p:sp>
            <p:nvSpPr>
              <p:cNvPr id="1267" name="Google Shape;1267;p52"/>
              <p:cNvSpPr/>
              <p:nvPr/>
            </p:nvSpPr>
            <p:spPr>
              <a:xfrm>
                <a:off x="1985550" y="343425"/>
                <a:ext cx="614650" cy="691375"/>
              </a:xfrm>
              <a:custGeom>
                <a:avLst/>
                <a:gdLst/>
                <a:ahLst/>
                <a:cxnLst/>
                <a:rect l="l" t="t" r="r" b="b"/>
                <a:pathLst>
                  <a:path w="24586" h="27655" extrusionOk="0">
                    <a:moveTo>
                      <a:pt x="12353" y="267"/>
                    </a:moveTo>
                    <a:cubicBezTo>
                      <a:pt x="12628" y="267"/>
                      <a:pt x="12947" y="894"/>
                      <a:pt x="12947" y="1797"/>
                    </a:cubicBezTo>
                    <a:cubicBezTo>
                      <a:pt x="12947" y="2192"/>
                      <a:pt x="12904" y="2364"/>
                      <a:pt x="12843" y="2570"/>
                    </a:cubicBezTo>
                    <a:cubicBezTo>
                      <a:pt x="12783" y="2820"/>
                      <a:pt x="12714" y="3103"/>
                      <a:pt x="12706" y="3782"/>
                    </a:cubicBezTo>
                    <a:lnTo>
                      <a:pt x="12646" y="3782"/>
                    </a:lnTo>
                    <a:cubicBezTo>
                      <a:pt x="12654" y="2622"/>
                      <a:pt x="12818" y="2450"/>
                      <a:pt x="12818" y="1805"/>
                    </a:cubicBezTo>
                    <a:cubicBezTo>
                      <a:pt x="12818" y="1152"/>
                      <a:pt x="12620" y="370"/>
                      <a:pt x="12328" y="370"/>
                    </a:cubicBezTo>
                    <a:lnTo>
                      <a:pt x="12328" y="3782"/>
                    </a:lnTo>
                    <a:lnTo>
                      <a:pt x="11975" y="3782"/>
                    </a:lnTo>
                    <a:cubicBezTo>
                      <a:pt x="11967" y="3103"/>
                      <a:pt x="11898" y="2828"/>
                      <a:pt x="11838" y="2570"/>
                    </a:cubicBezTo>
                    <a:cubicBezTo>
                      <a:pt x="11786" y="2364"/>
                      <a:pt x="11743" y="2192"/>
                      <a:pt x="11743" y="1797"/>
                    </a:cubicBezTo>
                    <a:cubicBezTo>
                      <a:pt x="11760" y="894"/>
                      <a:pt x="12070" y="267"/>
                      <a:pt x="12353" y="267"/>
                    </a:cubicBezTo>
                    <a:close/>
                    <a:moveTo>
                      <a:pt x="12732" y="4040"/>
                    </a:moveTo>
                    <a:lnTo>
                      <a:pt x="12843" y="4109"/>
                    </a:lnTo>
                    <a:cubicBezTo>
                      <a:pt x="12912" y="4135"/>
                      <a:pt x="13041" y="4255"/>
                      <a:pt x="13058" y="4350"/>
                    </a:cubicBezTo>
                    <a:cubicBezTo>
                      <a:pt x="13058" y="4376"/>
                      <a:pt x="13075" y="4419"/>
                      <a:pt x="13007" y="4505"/>
                    </a:cubicBezTo>
                    <a:cubicBezTo>
                      <a:pt x="12972" y="4505"/>
                      <a:pt x="12947" y="4496"/>
                      <a:pt x="12912" y="4496"/>
                    </a:cubicBezTo>
                    <a:cubicBezTo>
                      <a:pt x="12929" y="4453"/>
                      <a:pt x="12964" y="4410"/>
                      <a:pt x="12964" y="4341"/>
                    </a:cubicBezTo>
                    <a:cubicBezTo>
                      <a:pt x="12964" y="4204"/>
                      <a:pt x="12714" y="4092"/>
                      <a:pt x="12714" y="4092"/>
                    </a:cubicBezTo>
                    <a:lnTo>
                      <a:pt x="12353" y="4092"/>
                    </a:lnTo>
                    <a:lnTo>
                      <a:pt x="12353" y="4470"/>
                    </a:lnTo>
                    <a:cubicBezTo>
                      <a:pt x="12138" y="4470"/>
                      <a:pt x="11924" y="4479"/>
                      <a:pt x="11709" y="4496"/>
                    </a:cubicBezTo>
                    <a:cubicBezTo>
                      <a:pt x="11631" y="4427"/>
                      <a:pt x="11640" y="4376"/>
                      <a:pt x="11640" y="4350"/>
                    </a:cubicBezTo>
                    <a:cubicBezTo>
                      <a:pt x="11666" y="4247"/>
                      <a:pt x="11795" y="4135"/>
                      <a:pt x="11855" y="4109"/>
                    </a:cubicBezTo>
                    <a:lnTo>
                      <a:pt x="11975" y="4040"/>
                    </a:lnTo>
                    <a:close/>
                    <a:moveTo>
                      <a:pt x="920" y="6920"/>
                    </a:moveTo>
                    <a:cubicBezTo>
                      <a:pt x="1256" y="6920"/>
                      <a:pt x="1711" y="7075"/>
                      <a:pt x="2141" y="7316"/>
                    </a:cubicBezTo>
                    <a:cubicBezTo>
                      <a:pt x="2485" y="7513"/>
                      <a:pt x="2614" y="7642"/>
                      <a:pt x="2769" y="7788"/>
                    </a:cubicBezTo>
                    <a:cubicBezTo>
                      <a:pt x="2949" y="7977"/>
                      <a:pt x="3164" y="8167"/>
                      <a:pt x="3749" y="8510"/>
                    </a:cubicBezTo>
                    <a:lnTo>
                      <a:pt x="3577" y="8811"/>
                    </a:lnTo>
                    <a:lnTo>
                      <a:pt x="620" y="7101"/>
                    </a:lnTo>
                    <a:lnTo>
                      <a:pt x="620" y="7101"/>
                    </a:lnTo>
                    <a:cubicBezTo>
                      <a:pt x="482" y="7350"/>
                      <a:pt x="1058" y="7909"/>
                      <a:pt x="1625" y="8244"/>
                    </a:cubicBezTo>
                    <a:cubicBezTo>
                      <a:pt x="2184" y="8562"/>
                      <a:pt x="2416" y="8510"/>
                      <a:pt x="3422" y="9078"/>
                    </a:cubicBezTo>
                    <a:lnTo>
                      <a:pt x="3388" y="9129"/>
                    </a:lnTo>
                    <a:cubicBezTo>
                      <a:pt x="2794" y="8803"/>
                      <a:pt x="2519" y="8717"/>
                      <a:pt x="2270" y="8648"/>
                    </a:cubicBezTo>
                    <a:cubicBezTo>
                      <a:pt x="2072" y="8588"/>
                      <a:pt x="1900" y="8545"/>
                      <a:pt x="1557" y="8338"/>
                    </a:cubicBezTo>
                    <a:cubicBezTo>
                      <a:pt x="783" y="7900"/>
                      <a:pt x="396" y="7307"/>
                      <a:pt x="534" y="7075"/>
                    </a:cubicBezTo>
                    <a:cubicBezTo>
                      <a:pt x="594" y="6954"/>
                      <a:pt x="783" y="6920"/>
                      <a:pt x="920" y="6920"/>
                    </a:cubicBezTo>
                    <a:close/>
                    <a:moveTo>
                      <a:pt x="23700" y="6912"/>
                    </a:moveTo>
                    <a:cubicBezTo>
                      <a:pt x="23838" y="6912"/>
                      <a:pt x="24018" y="6929"/>
                      <a:pt x="24087" y="7058"/>
                    </a:cubicBezTo>
                    <a:cubicBezTo>
                      <a:pt x="24225" y="7307"/>
                      <a:pt x="23838" y="7891"/>
                      <a:pt x="23064" y="8338"/>
                    </a:cubicBezTo>
                    <a:cubicBezTo>
                      <a:pt x="22720" y="8536"/>
                      <a:pt x="22548" y="8588"/>
                      <a:pt x="22342" y="8648"/>
                    </a:cubicBezTo>
                    <a:cubicBezTo>
                      <a:pt x="22101" y="8725"/>
                      <a:pt x="21818" y="8803"/>
                      <a:pt x="21225" y="9138"/>
                    </a:cubicBezTo>
                    <a:lnTo>
                      <a:pt x="21199" y="9078"/>
                    </a:lnTo>
                    <a:cubicBezTo>
                      <a:pt x="22205" y="8510"/>
                      <a:pt x="22428" y="8562"/>
                      <a:pt x="22987" y="8244"/>
                    </a:cubicBezTo>
                    <a:cubicBezTo>
                      <a:pt x="23563" y="7909"/>
                      <a:pt x="24139" y="7350"/>
                      <a:pt x="24001" y="7101"/>
                    </a:cubicBezTo>
                    <a:lnTo>
                      <a:pt x="24001" y="7101"/>
                    </a:lnTo>
                    <a:lnTo>
                      <a:pt x="21044" y="8811"/>
                    </a:lnTo>
                    <a:lnTo>
                      <a:pt x="20872" y="8510"/>
                    </a:lnTo>
                    <a:cubicBezTo>
                      <a:pt x="21457" y="8167"/>
                      <a:pt x="21672" y="7960"/>
                      <a:pt x="21852" y="7788"/>
                    </a:cubicBezTo>
                    <a:cubicBezTo>
                      <a:pt x="21998" y="7642"/>
                      <a:pt x="22127" y="7522"/>
                      <a:pt x="22471" y="7316"/>
                    </a:cubicBezTo>
                    <a:cubicBezTo>
                      <a:pt x="22901" y="7049"/>
                      <a:pt x="23365" y="6912"/>
                      <a:pt x="23700" y="6912"/>
                    </a:cubicBezTo>
                    <a:close/>
                    <a:moveTo>
                      <a:pt x="20279" y="8476"/>
                    </a:moveTo>
                    <a:cubicBezTo>
                      <a:pt x="20391" y="8476"/>
                      <a:pt x="20494" y="8536"/>
                      <a:pt x="20537" y="8553"/>
                    </a:cubicBezTo>
                    <a:lnTo>
                      <a:pt x="20657" y="8622"/>
                    </a:lnTo>
                    <a:lnTo>
                      <a:pt x="21036" y="9267"/>
                    </a:lnTo>
                    <a:lnTo>
                      <a:pt x="21036" y="9404"/>
                    </a:lnTo>
                    <a:cubicBezTo>
                      <a:pt x="21010" y="9404"/>
                      <a:pt x="21010" y="9740"/>
                      <a:pt x="20795" y="9740"/>
                    </a:cubicBezTo>
                    <a:lnTo>
                      <a:pt x="20752" y="9740"/>
                    </a:lnTo>
                    <a:cubicBezTo>
                      <a:pt x="20743" y="9705"/>
                      <a:pt x="20726" y="9671"/>
                      <a:pt x="20709" y="9654"/>
                    </a:cubicBezTo>
                    <a:cubicBezTo>
                      <a:pt x="20752" y="9654"/>
                      <a:pt x="20821" y="9654"/>
                      <a:pt x="20872" y="9619"/>
                    </a:cubicBezTo>
                    <a:cubicBezTo>
                      <a:pt x="20993" y="9542"/>
                      <a:pt x="20958" y="9284"/>
                      <a:pt x="20958" y="9284"/>
                    </a:cubicBezTo>
                    <a:cubicBezTo>
                      <a:pt x="20958" y="9284"/>
                      <a:pt x="20838" y="9078"/>
                      <a:pt x="20778" y="8966"/>
                    </a:cubicBezTo>
                    <a:lnTo>
                      <a:pt x="20442" y="9155"/>
                    </a:lnTo>
                    <a:cubicBezTo>
                      <a:pt x="20331" y="8975"/>
                      <a:pt x="20228" y="8785"/>
                      <a:pt x="20099" y="8605"/>
                    </a:cubicBezTo>
                    <a:cubicBezTo>
                      <a:pt x="20142" y="8502"/>
                      <a:pt x="20202" y="8476"/>
                      <a:pt x="20279" y="8476"/>
                    </a:cubicBezTo>
                    <a:close/>
                    <a:moveTo>
                      <a:pt x="4359" y="8493"/>
                    </a:moveTo>
                    <a:cubicBezTo>
                      <a:pt x="4428" y="8493"/>
                      <a:pt x="4496" y="8510"/>
                      <a:pt x="4539" y="8631"/>
                    </a:cubicBezTo>
                    <a:lnTo>
                      <a:pt x="4557" y="8682"/>
                    </a:lnTo>
                    <a:cubicBezTo>
                      <a:pt x="4453" y="8854"/>
                      <a:pt x="4342" y="9026"/>
                      <a:pt x="4247" y="9198"/>
                    </a:cubicBezTo>
                    <a:lnTo>
                      <a:pt x="3869" y="8983"/>
                    </a:lnTo>
                    <a:cubicBezTo>
                      <a:pt x="3809" y="9095"/>
                      <a:pt x="3688" y="9310"/>
                      <a:pt x="3688" y="9310"/>
                    </a:cubicBezTo>
                    <a:cubicBezTo>
                      <a:pt x="3688" y="9310"/>
                      <a:pt x="3654" y="9576"/>
                      <a:pt x="3774" y="9637"/>
                    </a:cubicBezTo>
                    <a:cubicBezTo>
                      <a:pt x="3817" y="9667"/>
                      <a:pt x="3865" y="9675"/>
                      <a:pt x="3907" y="9675"/>
                    </a:cubicBezTo>
                    <a:cubicBezTo>
                      <a:pt x="3948" y="9675"/>
                      <a:pt x="3985" y="9667"/>
                      <a:pt x="4006" y="9662"/>
                    </a:cubicBezTo>
                    <a:lnTo>
                      <a:pt x="4006" y="9662"/>
                    </a:lnTo>
                    <a:cubicBezTo>
                      <a:pt x="3989" y="9697"/>
                      <a:pt x="3972" y="9722"/>
                      <a:pt x="3946" y="9757"/>
                    </a:cubicBezTo>
                    <a:lnTo>
                      <a:pt x="3835" y="9757"/>
                    </a:lnTo>
                    <a:cubicBezTo>
                      <a:pt x="3620" y="9757"/>
                      <a:pt x="3602" y="9447"/>
                      <a:pt x="3602" y="9413"/>
                    </a:cubicBezTo>
                    <a:lnTo>
                      <a:pt x="3602" y="9275"/>
                    </a:lnTo>
                    <a:lnTo>
                      <a:pt x="3981" y="8631"/>
                    </a:lnTo>
                    <a:lnTo>
                      <a:pt x="4101" y="8562"/>
                    </a:lnTo>
                    <a:cubicBezTo>
                      <a:pt x="4135" y="8545"/>
                      <a:pt x="4247" y="8493"/>
                      <a:pt x="4359" y="8493"/>
                    </a:cubicBezTo>
                    <a:close/>
                    <a:moveTo>
                      <a:pt x="3860" y="17760"/>
                    </a:moveTo>
                    <a:cubicBezTo>
                      <a:pt x="3946" y="17949"/>
                      <a:pt x="4049" y="18130"/>
                      <a:pt x="4144" y="18310"/>
                    </a:cubicBezTo>
                    <a:lnTo>
                      <a:pt x="3792" y="18516"/>
                    </a:lnTo>
                    <a:cubicBezTo>
                      <a:pt x="3852" y="18620"/>
                      <a:pt x="3972" y="18834"/>
                      <a:pt x="3972" y="18834"/>
                    </a:cubicBezTo>
                    <a:cubicBezTo>
                      <a:pt x="3972" y="18834"/>
                      <a:pt x="4113" y="18941"/>
                      <a:pt x="4230" y="18941"/>
                    </a:cubicBezTo>
                    <a:cubicBezTo>
                      <a:pt x="4258" y="18941"/>
                      <a:pt x="4284" y="18935"/>
                      <a:pt x="4307" y="18920"/>
                    </a:cubicBezTo>
                    <a:cubicBezTo>
                      <a:pt x="4368" y="18895"/>
                      <a:pt x="4402" y="18834"/>
                      <a:pt x="4411" y="18783"/>
                    </a:cubicBezTo>
                    <a:cubicBezTo>
                      <a:pt x="4436" y="18817"/>
                      <a:pt x="4445" y="18834"/>
                      <a:pt x="4462" y="18869"/>
                    </a:cubicBezTo>
                    <a:lnTo>
                      <a:pt x="4462" y="18877"/>
                    </a:lnTo>
                    <a:cubicBezTo>
                      <a:pt x="4436" y="18998"/>
                      <a:pt x="4376" y="19032"/>
                      <a:pt x="4307" y="19032"/>
                    </a:cubicBezTo>
                    <a:cubicBezTo>
                      <a:pt x="4196" y="19032"/>
                      <a:pt x="4092" y="18981"/>
                      <a:pt x="4049" y="18955"/>
                    </a:cubicBezTo>
                    <a:lnTo>
                      <a:pt x="3929" y="18895"/>
                    </a:lnTo>
                    <a:lnTo>
                      <a:pt x="3551" y="18250"/>
                    </a:lnTo>
                    <a:lnTo>
                      <a:pt x="3551" y="18104"/>
                    </a:lnTo>
                    <a:cubicBezTo>
                      <a:pt x="3551" y="18095"/>
                      <a:pt x="3551" y="17760"/>
                      <a:pt x="3774" y="17760"/>
                    </a:cubicBezTo>
                    <a:close/>
                    <a:moveTo>
                      <a:pt x="20795" y="17923"/>
                    </a:moveTo>
                    <a:cubicBezTo>
                      <a:pt x="21010" y="17923"/>
                      <a:pt x="21027" y="18233"/>
                      <a:pt x="21027" y="18267"/>
                    </a:cubicBezTo>
                    <a:lnTo>
                      <a:pt x="21027" y="18405"/>
                    </a:lnTo>
                    <a:lnTo>
                      <a:pt x="20649" y="19049"/>
                    </a:lnTo>
                    <a:lnTo>
                      <a:pt x="20528" y="19118"/>
                    </a:lnTo>
                    <a:cubicBezTo>
                      <a:pt x="20494" y="19135"/>
                      <a:pt x="20382" y="19196"/>
                      <a:pt x="20270" y="19196"/>
                    </a:cubicBezTo>
                    <a:cubicBezTo>
                      <a:pt x="20193" y="19196"/>
                      <a:pt x="20142" y="19170"/>
                      <a:pt x="20090" y="19067"/>
                    </a:cubicBezTo>
                    <a:cubicBezTo>
                      <a:pt x="20107" y="19032"/>
                      <a:pt x="20116" y="19006"/>
                      <a:pt x="20142" y="18981"/>
                    </a:cubicBezTo>
                    <a:cubicBezTo>
                      <a:pt x="20167" y="19024"/>
                      <a:pt x="20193" y="19067"/>
                      <a:pt x="20245" y="19092"/>
                    </a:cubicBezTo>
                    <a:cubicBezTo>
                      <a:pt x="20268" y="19107"/>
                      <a:pt x="20294" y="19113"/>
                      <a:pt x="20322" y="19113"/>
                    </a:cubicBezTo>
                    <a:cubicBezTo>
                      <a:pt x="20439" y="19113"/>
                      <a:pt x="20580" y="19006"/>
                      <a:pt x="20580" y="19006"/>
                    </a:cubicBezTo>
                    <a:cubicBezTo>
                      <a:pt x="20580" y="19006"/>
                      <a:pt x="20700" y="18800"/>
                      <a:pt x="20769" y="18688"/>
                    </a:cubicBezTo>
                    <a:lnTo>
                      <a:pt x="20434" y="18491"/>
                    </a:lnTo>
                    <a:cubicBezTo>
                      <a:pt x="20537" y="18310"/>
                      <a:pt x="20632" y="18112"/>
                      <a:pt x="20735" y="17923"/>
                    </a:cubicBezTo>
                    <a:close/>
                    <a:moveTo>
                      <a:pt x="3336" y="18379"/>
                    </a:moveTo>
                    <a:lnTo>
                      <a:pt x="3508" y="18680"/>
                    </a:lnTo>
                    <a:lnTo>
                      <a:pt x="568" y="20382"/>
                    </a:lnTo>
                    <a:cubicBezTo>
                      <a:pt x="609" y="20456"/>
                      <a:pt x="708" y="20488"/>
                      <a:pt x="841" y="20488"/>
                    </a:cubicBezTo>
                    <a:cubicBezTo>
                      <a:pt x="1153" y="20488"/>
                      <a:pt x="1657" y="20310"/>
                      <a:pt x="2055" y="20081"/>
                    </a:cubicBezTo>
                    <a:cubicBezTo>
                      <a:pt x="2614" y="19763"/>
                      <a:pt x="2683" y="19539"/>
                      <a:pt x="3680" y="18946"/>
                    </a:cubicBezTo>
                    <a:lnTo>
                      <a:pt x="3714" y="18998"/>
                    </a:lnTo>
                    <a:cubicBezTo>
                      <a:pt x="3130" y="19342"/>
                      <a:pt x="2915" y="19548"/>
                      <a:pt x="2734" y="19720"/>
                    </a:cubicBezTo>
                    <a:cubicBezTo>
                      <a:pt x="2588" y="19866"/>
                      <a:pt x="2459" y="19986"/>
                      <a:pt x="2115" y="20193"/>
                    </a:cubicBezTo>
                    <a:cubicBezTo>
                      <a:pt x="1686" y="20442"/>
                      <a:pt x="1221" y="20588"/>
                      <a:pt x="886" y="20588"/>
                    </a:cubicBezTo>
                    <a:cubicBezTo>
                      <a:pt x="740" y="20588"/>
                      <a:pt x="551" y="20571"/>
                      <a:pt x="482" y="20451"/>
                    </a:cubicBezTo>
                    <a:cubicBezTo>
                      <a:pt x="336" y="20201"/>
                      <a:pt x="723" y="19625"/>
                      <a:pt x="1496" y="19170"/>
                    </a:cubicBezTo>
                    <a:cubicBezTo>
                      <a:pt x="1840" y="18981"/>
                      <a:pt x="2012" y="18920"/>
                      <a:pt x="2218" y="18860"/>
                    </a:cubicBezTo>
                    <a:cubicBezTo>
                      <a:pt x="2468" y="18783"/>
                      <a:pt x="2743" y="18706"/>
                      <a:pt x="3336" y="18379"/>
                    </a:cubicBezTo>
                    <a:close/>
                    <a:moveTo>
                      <a:pt x="21250" y="18551"/>
                    </a:moveTo>
                    <a:cubicBezTo>
                      <a:pt x="21844" y="18877"/>
                      <a:pt x="22119" y="18963"/>
                      <a:pt x="22368" y="19032"/>
                    </a:cubicBezTo>
                    <a:cubicBezTo>
                      <a:pt x="22566" y="19092"/>
                      <a:pt x="22746" y="19135"/>
                      <a:pt x="23090" y="19342"/>
                    </a:cubicBezTo>
                    <a:cubicBezTo>
                      <a:pt x="23846" y="19797"/>
                      <a:pt x="24233" y="20373"/>
                      <a:pt x="24096" y="20614"/>
                    </a:cubicBezTo>
                    <a:cubicBezTo>
                      <a:pt x="24036" y="20726"/>
                      <a:pt x="23846" y="20760"/>
                      <a:pt x="23709" y="20760"/>
                    </a:cubicBezTo>
                    <a:cubicBezTo>
                      <a:pt x="23374" y="20760"/>
                      <a:pt x="22918" y="20614"/>
                      <a:pt x="22488" y="20365"/>
                    </a:cubicBezTo>
                    <a:cubicBezTo>
                      <a:pt x="22136" y="20167"/>
                      <a:pt x="22016" y="20038"/>
                      <a:pt x="21861" y="19892"/>
                    </a:cubicBezTo>
                    <a:cubicBezTo>
                      <a:pt x="21680" y="19711"/>
                      <a:pt x="21465" y="19505"/>
                      <a:pt x="20881" y="19170"/>
                    </a:cubicBezTo>
                    <a:lnTo>
                      <a:pt x="20915" y="19118"/>
                    </a:lnTo>
                    <a:cubicBezTo>
                      <a:pt x="21912" y="19694"/>
                      <a:pt x="21981" y="19935"/>
                      <a:pt x="22540" y="20253"/>
                    </a:cubicBezTo>
                    <a:cubicBezTo>
                      <a:pt x="22936" y="20487"/>
                      <a:pt x="23432" y="20662"/>
                      <a:pt x="23748" y="20662"/>
                    </a:cubicBezTo>
                    <a:cubicBezTo>
                      <a:pt x="23885" y="20662"/>
                      <a:pt x="23989" y="20629"/>
                      <a:pt x="24036" y="20554"/>
                    </a:cubicBezTo>
                    <a:lnTo>
                      <a:pt x="21079" y="18852"/>
                    </a:lnTo>
                    <a:lnTo>
                      <a:pt x="21250" y="18551"/>
                    </a:lnTo>
                    <a:close/>
                    <a:moveTo>
                      <a:pt x="12353" y="4874"/>
                    </a:moveTo>
                    <a:cubicBezTo>
                      <a:pt x="17288" y="4874"/>
                      <a:pt x="21302" y="8897"/>
                      <a:pt x="21302" y="13831"/>
                    </a:cubicBezTo>
                    <a:cubicBezTo>
                      <a:pt x="21302" y="18774"/>
                      <a:pt x="17288" y="22780"/>
                      <a:pt x="12353" y="22780"/>
                    </a:cubicBezTo>
                    <a:cubicBezTo>
                      <a:pt x="7419" y="22780"/>
                      <a:pt x="3405" y="18766"/>
                      <a:pt x="3405" y="13831"/>
                    </a:cubicBezTo>
                    <a:cubicBezTo>
                      <a:pt x="3405" y="8897"/>
                      <a:pt x="7419" y="4874"/>
                      <a:pt x="12353" y="4874"/>
                    </a:cubicBezTo>
                    <a:close/>
                    <a:moveTo>
                      <a:pt x="12981" y="23141"/>
                    </a:moveTo>
                    <a:cubicBezTo>
                      <a:pt x="13058" y="23244"/>
                      <a:pt x="13058" y="23287"/>
                      <a:pt x="13050" y="23304"/>
                    </a:cubicBezTo>
                    <a:cubicBezTo>
                      <a:pt x="13032" y="23416"/>
                      <a:pt x="12904" y="23519"/>
                      <a:pt x="12835" y="23554"/>
                    </a:cubicBezTo>
                    <a:lnTo>
                      <a:pt x="12714" y="23623"/>
                    </a:lnTo>
                    <a:lnTo>
                      <a:pt x="11967" y="23623"/>
                    </a:lnTo>
                    <a:lnTo>
                      <a:pt x="11846" y="23554"/>
                    </a:lnTo>
                    <a:cubicBezTo>
                      <a:pt x="11777" y="23519"/>
                      <a:pt x="11649" y="23408"/>
                      <a:pt x="11631" y="23304"/>
                    </a:cubicBezTo>
                    <a:cubicBezTo>
                      <a:pt x="11631" y="23287"/>
                      <a:pt x="11623" y="23244"/>
                      <a:pt x="11683" y="23158"/>
                    </a:cubicBezTo>
                    <a:cubicBezTo>
                      <a:pt x="11898" y="23167"/>
                      <a:pt x="12113" y="23176"/>
                      <a:pt x="12328" y="23176"/>
                    </a:cubicBezTo>
                    <a:lnTo>
                      <a:pt x="12328" y="23554"/>
                    </a:lnTo>
                    <a:lnTo>
                      <a:pt x="12697" y="23554"/>
                    </a:lnTo>
                    <a:cubicBezTo>
                      <a:pt x="12697" y="23554"/>
                      <a:pt x="12938" y="23442"/>
                      <a:pt x="12938" y="23304"/>
                    </a:cubicBezTo>
                    <a:cubicBezTo>
                      <a:pt x="12938" y="23244"/>
                      <a:pt x="12921" y="23201"/>
                      <a:pt x="12886" y="23158"/>
                    </a:cubicBezTo>
                    <a:cubicBezTo>
                      <a:pt x="12921" y="23158"/>
                      <a:pt x="12955" y="23158"/>
                      <a:pt x="12981" y="23141"/>
                    </a:cubicBezTo>
                    <a:close/>
                    <a:moveTo>
                      <a:pt x="12732" y="23880"/>
                    </a:moveTo>
                    <a:cubicBezTo>
                      <a:pt x="12740" y="24551"/>
                      <a:pt x="12800" y="24835"/>
                      <a:pt x="12869" y="25093"/>
                    </a:cubicBezTo>
                    <a:cubicBezTo>
                      <a:pt x="12921" y="25299"/>
                      <a:pt x="12964" y="25471"/>
                      <a:pt x="12964" y="25866"/>
                    </a:cubicBezTo>
                    <a:cubicBezTo>
                      <a:pt x="12947" y="26769"/>
                      <a:pt x="12628" y="27388"/>
                      <a:pt x="12353" y="27388"/>
                    </a:cubicBezTo>
                    <a:cubicBezTo>
                      <a:pt x="12070" y="27388"/>
                      <a:pt x="11760" y="26769"/>
                      <a:pt x="11760" y="25866"/>
                    </a:cubicBezTo>
                    <a:cubicBezTo>
                      <a:pt x="11760" y="25471"/>
                      <a:pt x="11803" y="25299"/>
                      <a:pt x="11855" y="25093"/>
                    </a:cubicBezTo>
                    <a:cubicBezTo>
                      <a:pt x="11924" y="24843"/>
                      <a:pt x="11984" y="24551"/>
                      <a:pt x="12001" y="23880"/>
                    </a:cubicBezTo>
                    <a:lnTo>
                      <a:pt x="12353" y="23880"/>
                    </a:lnTo>
                    <a:lnTo>
                      <a:pt x="12353" y="27293"/>
                    </a:lnTo>
                    <a:cubicBezTo>
                      <a:pt x="12628" y="27293"/>
                      <a:pt x="12835" y="26511"/>
                      <a:pt x="12835" y="25858"/>
                    </a:cubicBezTo>
                    <a:cubicBezTo>
                      <a:pt x="12835" y="25213"/>
                      <a:pt x="12671" y="25041"/>
                      <a:pt x="12663" y="23880"/>
                    </a:cubicBezTo>
                    <a:close/>
                    <a:moveTo>
                      <a:pt x="12362" y="0"/>
                    </a:moveTo>
                    <a:cubicBezTo>
                      <a:pt x="11838" y="0"/>
                      <a:pt x="11511" y="851"/>
                      <a:pt x="11511" y="1788"/>
                    </a:cubicBezTo>
                    <a:cubicBezTo>
                      <a:pt x="11511" y="2717"/>
                      <a:pt x="11734" y="2562"/>
                      <a:pt x="11734" y="3868"/>
                    </a:cubicBezTo>
                    <a:cubicBezTo>
                      <a:pt x="11734" y="3868"/>
                      <a:pt x="11279" y="4135"/>
                      <a:pt x="11425" y="4522"/>
                    </a:cubicBezTo>
                    <a:cubicBezTo>
                      <a:pt x="8666" y="4805"/>
                      <a:pt x="6267" y="6275"/>
                      <a:pt x="4746" y="8424"/>
                    </a:cubicBezTo>
                    <a:cubicBezTo>
                      <a:pt x="4643" y="8261"/>
                      <a:pt x="4505" y="8218"/>
                      <a:pt x="4368" y="8218"/>
                    </a:cubicBezTo>
                    <a:cubicBezTo>
                      <a:pt x="4161" y="8218"/>
                      <a:pt x="3981" y="8330"/>
                      <a:pt x="3981" y="8330"/>
                    </a:cubicBezTo>
                    <a:cubicBezTo>
                      <a:pt x="2837" y="7677"/>
                      <a:pt x="3095" y="7556"/>
                      <a:pt x="2296" y="7092"/>
                    </a:cubicBezTo>
                    <a:cubicBezTo>
                      <a:pt x="1823" y="6826"/>
                      <a:pt x="1324" y="6662"/>
                      <a:pt x="938" y="6662"/>
                    </a:cubicBezTo>
                    <a:cubicBezTo>
                      <a:pt x="663" y="6662"/>
                      <a:pt x="430" y="6748"/>
                      <a:pt x="327" y="6937"/>
                    </a:cubicBezTo>
                    <a:cubicBezTo>
                      <a:pt x="69" y="7393"/>
                      <a:pt x="637" y="8098"/>
                      <a:pt x="1445" y="8571"/>
                    </a:cubicBezTo>
                    <a:cubicBezTo>
                      <a:pt x="2253" y="9035"/>
                      <a:pt x="2227" y="8760"/>
                      <a:pt x="3370" y="9413"/>
                    </a:cubicBezTo>
                    <a:cubicBezTo>
                      <a:pt x="3370" y="9413"/>
                      <a:pt x="3370" y="10015"/>
                      <a:pt x="3843" y="10015"/>
                    </a:cubicBezTo>
                    <a:cubicBezTo>
                      <a:pt x="3310" y="11175"/>
                      <a:pt x="3027" y="12465"/>
                      <a:pt x="3027" y="13831"/>
                    </a:cubicBezTo>
                    <a:cubicBezTo>
                      <a:pt x="3027" y="15129"/>
                      <a:pt x="3293" y="16367"/>
                      <a:pt x="3774" y="17493"/>
                    </a:cubicBezTo>
                    <a:cubicBezTo>
                      <a:pt x="3327" y="17511"/>
                      <a:pt x="3310" y="18095"/>
                      <a:pt x="3310" y="18095"/>
                    </a:cubicBezTo>
                    <a:cubicBezTo>
                      <a:pt x="2176" y="18748"/>
                      <a:pt x="2210" y="18473"/>
                      <a:pt x="1393" y="18929"/>
                    </a:cubicBezTo>
                    <a:cubicBezTo>
                      <a:pt x="585" y="19393"/>
                      <a:pt x="1" y="20115"/>
                      <a:pt x="276" y="20562"/>
                    </a:cubicBezTo>
                    <a:cubicBezTo>
                      <a:pt x="379" y="20760"/>
                      <a:pt x="602" y="20846"/>
                      <a:pt x="886" y="20846"/>
                    </a:cubicBezTo>
                    <a:cubicBezTo>
                      <a:pt x="1273" y="20846"/>
                      <a:pt x="1780" y="20683"/>
                      <a:pt x="2236" y="20416"/>
                    </a:cubicBezTo>
                    <a:cubicBezTo>
                      <a:pt x="3044" y="19952"/>
                      <a:pt x="2786" y="19832"/>
                      <a:pt x="3929" y="19178"/>
                    </a:cubicBezTo>
                    <a:cubicBezTo>
                      <a:pt x="3929" y="19178"/>
                      <a:pt x="4110" y="19290"/>
                      <a:pt x="4316" y="19290"/>
                    </a:cubicBezTo>
                    <a:cubicBezTo>
                      <a:pt x="4428" y="19290"/>
                      <a:pt x="4557" y="19247"/>
                      <a:pt x="4660" y="19127"/>
                    </a:cubicBezTo>
                    <a:cubicBezTo>
                      <a:pt x="6173" y="21327"/>
                      <a:pt x="8614" y="22857"/>
                      <a:pt x="11416" y="23133"/>
                    </a:cubicBezTo>
                    <a:cubicBezTo>
                      <a:pt x="11262" y="23519"/>
                      <a:pt x="11726" y="23786"/>
                      <a:pt x="11726" y="23786"/>
                    </a:cubicBezTo>
                    <a:cubicBezTo>
                      <a:pt x="11726" y="25101"/>
                      <a:pt x="11502" y="24938"/>
                      <a:pt x="11502" y="25875"/>
                    </a:cubicBezTo>
                    <a:cubicBezTo>
                      <a:pt x="11502" y="26812"/>
                      <a:pt x="11838" y="27654"/>
                      <a:pt x="12353" y="27654"/>
                    </a:cubicBezTo>
                    <a:cubicBezTo>
                      <a:pt x="12878" y="27654"/>
                      <a:pt x="13196" y="26812"/>
                      <a:pt x="13196" y="25875"/>
                    </a:cubicBezTo>
                    <a:cubicBezTo>
                      <a:pt x="13196" y="24938"/>
                      <a:pt x="12972" y="25101"/>
                      <a:pt x="12972" y="23786"/>
                    </a:cubicBezTo>
                    <a:cubicBezTo>
                      <a:pt x="12972" y="23786"/>
                      <a:pt x="13437" y="23519"/>
                      <a:pt x="13282" y="23133"/>
                    </a:cubicBezTo>
                    <a:cubicBezTo>
                      <a:pt x="16015" y="22866"/>
                      <a:pt x="18397" y="21405"/>
                      <a:pt x="19927" y="19299"/>
                    </a:cubicBezTo>
                    <a:cubicBezTo>
                      <a:pt x="20021" y="19419"/>
                      <a:pt x="20150" y="19462"/>
                      <a:pt x="20270" y="19462"/>
                    </a:cubicBezTo>
                    <a:cubicBezTo>
                      <a:pt x="20477" y="19462"/>
                      <a:pt x="20657" y="19350"/>
                      <a:pt x="20657" y="19350"/>
                    </a:cubicBezTo>
                    <a:cubicBezTo>
                      <a:pt x="21792" y="20004"/>
                      <a:pt x="21534" y="20124"/>
                      <a:pt x="22342" y="20588"/>
                    </a:cubicBezTo>
                    <a:cubicBezTo>
                      <a:pt x="22815" y="20855"/>
                      <a:pt x="23314" y="21018"/>
                      <a:pt x="23700" y="21018"/>
                    </a:cubicBezTo>
                    <a:cubicBezTo>
                      <a:pt x="23975" y="21018"/>
                      <a:pt x="24199" y="20932"/>
                      <a:pt x="24311" y="20734"/>
                    </a:cubicBezTo>
                    <a:cubicBezTo>
                      <a:pt x="24569" y="20287"/>
                      <a:pt x="24001" y="19574"/>
                      <a:pt x="23193" y="19101"/>
                    </a:cubicBezTo>
                    <a:cubicBezTo>
                      <a:pt x="22385" y="18645"/>
                      <a:pt x="22411" y="18920"/>
                      <a:pt x="21268" y="18267"/>
                    </a:cubicBezTo>
                    <a:cubicBezTo>
                      <a:pt x="21268" y="18267"/>
                      <a:pt x="21268" y="17726"/>
                      <a:pt x="20864" y="17665"/>
                    </a:cubicBezTo>
                    <a:cubicBezTo>
                      <a:pt x="21388" y="16496"/>
                      <a:pt x="21689" y="15190"/>
                      <a:pt x="21689" y="13831"/>
                    </a:cubicBezTo>
                    <a:cubicBezTo>
                      <a:pt x="21689" y="12465"/>
                      <a:pt x="21388" y="11167"/>
                      <a:pt x="20864" y="9989"/>
                    </a:cubicBezTo>
                    <a:cubicBezTo>
                      <a:pt x="21276" y="9937"/>
                      <a:pt x="21276" y="9396"/>
                      <a:pt x="21276" y="9396"/>
                    </a:cubicBezTo>
                    <a:cubicBezTo>
                      <a:pt x="22420" y="8734"/>
                      <a:pt x="22385" y="9018"/>
                      <a:pt x="23202" y="8553"/>
                    </a:cubicBezTo>
                    <a:cubicBezTo>
                      <a:pt x="24010" y="8089"/>
                      <a:pt x="24586" y="7376"/>
                      <a:pt x="24319" y="6920"/>
                    </a:cubicBezTo>
                    <a:cubicBezTo>
                      <a:pt x="24216" y="6731"/>
                      <a:pt x="23984" y="6645"/>
                      <a:pt x="23709" y="6645"/>
                    </a:cubicBezTo>
                    <a:cubicBezTo>
                      <a:pt x="23322" y="6645"/>
                      <a:pt x="22815" y="6800"/>
                      <a:pt x="22351" y="7075"/>
                    </a:cubicBezTo>
                    <a:cubicBezTo>
                      <a:pt x="21551" y="7530"/>
                      <a:pt x="21809" y="7651"/>
                      <a:pt x="20666" y="8304"/>
                    </a:cubicBezTo>
                    <a:cubicBezTo>
                      <a:pt x="20666" y="8304"/>
                      <a:pt x="20485" y="8201"/>
                      <a:pt x="20279" y="8201"/>
                    </a:cubicBezTo>
                    <a:cubicBezTo>
                      <a:pt x="20159" y="8201"/>
                      <a:pt x="20030" y="8244"/>
                      <a:pt x="19935" y="8364"/>
                    </a:cubicBezTo>
                    <a:cubicBezTo>
                      <a:pt x="18414" y="6241"/>
                      <a:pt x="16024" y="4797"/>
                      <a:pt x="13299" y="4522"/>
                    </a:cubicBezTo>
                    <a:cubicBezTo>
                      <a:pt x="13445" y="4135"/>
                      <a:pt x="12981" y="3868"/>
                      <a:pt x="12981" y="3868"/>
                    </a:cubicBezTo>
                    <a:cubicBezTo>
                      <a:pt x="12981" y="2562"/>
                      <a:pt x="13213" y="2717"/>
                      <a:pt x="13213" y="1788"/>
                    </a:cubicBezTo>
                    <a:cubicBezTo>
                      <a:pt x="13213" y="851"/>
                      <a:pt x="12878" y="0"/>
                      <a:pt x="12362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52"/>
              <p:cNvSpPr/>
              <p:nvPr/>
            </p:nvSpPr>
            <p:spPr>
              <a:xfrm>
                <a:off x="2103325" y="498150"/>
                <a:ext cx="382125" cy="381900"/>
              </a:xfrm>
              <a:custGeom>
                <a:avLst/>
                <a:gdLst/>
                <a:ahLst/>
                <a:cxnLst/>
                <a:rect l="l" t="t" r="r" b="b"/>
                <a:pathLst>
                  <a:path w="15285" h="15276" extrusionOk="0">
                    <a:moveTo>
                      <a:pt x="7617" y="396"/>
                    </a:moveTo>
                    <a:lnTo>
                      <a:pt x="7617" y="697"/>
                    </a:lnTo>
                    <a:lnTo>
                      <a:pt x="7101" y="697"/>
                    </a:lnTo>
                    <a:cubicBezTo>
                      <a:pt x="7084" y="654"/>
                      <a:pt x="7058" y="559"/>
                      <a:pt x="7049" y="422"/>
                    </a:cubicBezTo>
                    <a:cubicBezTo>
                      <a:pt x="7247" y="413"/>
                      <a:pt x="7427" y="396"/>
                      <a:pt x="7617" y="396"/>
                    </a:cubicBezTo>
                    <a:close/>
                    <a:moveTo>
                      <a:pt x="8132" y="413"/>
                    </a:moveTo>
                    <a:cubicBezTo>
                      <a:pt x="8167" y="413"/>
                      <a:pt x="8201" y="413"/>
                      <a:pt x="8227" y="422"/>
                    </a:cubicBezTo>
                    <a:cubicBezTo>
                      <a:pt x="8210" y="559"/>
                      <a:pt x="8193" y="654"/>
                      <a:pt x="8175" y="697"/>
                    </a:cubicBezTo>
                    <a:lnTo>
                      <a:pt x="8089" y="697"/>
                    </a:lnTo>
                    <a:cubicBezTo>
                      <a:pt x="8115" y="637"/>
                      <a:pt x="8132" y="551"/>
                      <a:pt x="8132" y="465"/>
                    </a:cubicBezTo>
                    <a:lnTo>
                      <a:pt x="8132" y="413"/>
                    </a:lnTo>
                    <a:close/>
                    <a:moveTo>
                      <a:pt x="7986" y="946"/>
                    </a:moveTo>
                    <a:lnTo>
                      <a:pt x="7986" y="972"/>
                    </a:lnTo>
                    <a:lnTo>
                      <a:pt x="7986" y="1341"/>
                    </a:lnTo>
                    <a:lnTo>
                      <a:pt x="7917" y="1341"/>
                    </a:lnTo>
                    <a:lnTo>
                      <a:pt x="7917" y="998"/>
                    </a:lnTo>
                    <a:lnTo>
                      <a:pt x="7634" y="998"/>
                    </a:lnTo>
                    <a:lnTo>
                      <a:pt x="7634" y="1341"/>
                    </a:lnTo>
                    <a:lnTo>
                      <a:pt x="7299" y="1341"/>
                    </a:lnTo>
                    <a:lnTo>
                      <a:pt x="7299" y="972"/>
                    </a:lnTo>
                    <a:lnTo>
                      <a:pt x="7299" y="946"/>
                    </a:lnTo>
                    <a:close/>
                    <a:moveTo>
                      <a:pt x="8081" y="1599"/>
                    </a:moveTo>
                    <a:cubicBezTo>
                      <a:pt x="8124" y="1702"/>
                      <a:pt x="8210" y="1960"/>
                      <a:pt x="8210" y="2493"/>
                    </a:cubicBezTo>
                    <a:cubicBezTo>
                      <a:pt x="8210" y="3095"/>
                      <a:pt x="8124" y="3465"/>
                      <a:pt x="8081" y="3611"/>
                    </a:cubicBezTo>
                    <a:lnTo>
                      <a:pt x="8021" y="3611"/>
                    </a:lnTo>
                    <a:cubicBezTo>
                      <a:pt x="8072" y="3448"/>
                      <a:pt x="8158" y="3129"/>
                      <a:pt x="8158" y="2631"/>
                    </a:cubicBezTo>
                    <a:cubicBezTo>
                      <a:pt x="8158" y="1960"/>
                      <a:pt x="8046" y="1642"/>
                      <a:pt x="8046" y="1642"/>
                    </a:cubicBezTo>
                    <a:lnTo>
                      <a:pt x="7634" y="1642"/>
                    </a:lnTo>
                    <a:lnTo>
                      <a:pt x="7634" y="3602"/>
                    </a:lnTo>
                    <a:lnTo>
                      <a:pt x="7187" y="3602"/>
                    </a:lnTo>
                    <a:cubicBezTo>
                      <a:pt x="7144" y="3448"/>
                      <a:pt x="7058" y="3095"/>
                      <a:pt x="7058" y="2493"/>
                    </a:cubicBezTo>
                    <a:cubicBezTo>
                      <a:pt x="7058" y="1943"/>
                      <a:pt x="7144" y="1702"/>
                      <a:pt x="7187" y="1599"/>
                    </a:cubicBezTo>
                    <a:close/>
                    <a:moveTo>
                      <a:pt x="13608" y="3525"/>
                    </a:moveTo>
                    <a:cubicBezTo>
                      <a:pt x="13711" y="3688"/>
                      <a:pt x="13806" y="3852"/>
                      <a:pt x="13909" y="4006"/>
                    </a:cubicBezTo>
                    <a:lnTo>
                      <a:pt x="13651" y="4161"/>
                    </a:lnTo>
                    <a:lnTo>
                      <a:pt x="13393" y="3705"/>
                    </a:lnTo>
                    <a:cubicBezTo>
                      <a:pt x="13419" y="3662"/>
                      <a:pt x="13488" y="3602"/>
                      <a:pt x="13608" y="3525"/>
                    </a:cubicBezTo>
                    <a:close/>
                    <a:moveTo>
                      <a:pt x="1642" y="3576"/>
                    </a:moveTo>
                    <a:cubicBezTo>
                      <a:pt x="1728" y="3645"/>
                      <a:pt x="1788" y="3697"/>
                      <a:pt x="1814" y="3731"/>
                    </a:cubicBezTo>
                    <a:lnTo>
                      <a:pt x="1556" y="4178"/>
                    </a:lnTo>
                    <a:lnTo>
                      <a:pt x="1341" y="4066"/>
                    </a:lnTo>
                    <a:cubicBezTo>
                      <a:pt x="1445" y="3903"/>
                      <a:pt x="1539" y="3740"/>
                      <a:pt x="1642" y="3576"/>
                    </a:cubicBezTo>
                    <a:close/>
                    <a:moveTo>
                      <a:pt x="8029" y="3860"/>
                    </a:moveTo>
                    <a:lnTo>
                      <a:pt x="8029" y="4479"/>
                    </a:lnTo>
                    <a:lnTo>
                      <a:pt x="8029" y="4513"/>
                    </a:lnTo>
                    <a:lnTo>
                      <a:pt x="7960" y="4513"/>
                    </a:lnTo>
                    <a:lnTo>
                      <a:pt x="7960" y="3920"/>
                    </a:lnTo>
                    <a:lnTo>
                      <a:pt x="7617" y="3920"/>
                    </a:lnTo>
                    <a:lnTo>
                      <a:pt x="7617" y="4513"/>
                    </a:lnTo>
                    <a:lnTo>
                      <a:pt x="7247" y="4513"/>
                    </a:lnTo>
                    <a:lnTo>
                      <a:pt x="7247" y="4479"/>
                    </a:lnTo>
                    <a:lnTo>
                      <a:pt x="7247" y="3860"/>
                    </a:lnTo>
                    <a:close/>
                    <a:moveTo>
                      <a:pt x="14141" y="4436"/>
                    </a:moveTo>
                    <a:cubicBezTo>
                      <a:pt x="14150" y="4470"/>
                      <a:pt x="14175" y="4496"/>
                      <a:pt x="14184" y="4522"/>
                    </a:cubicBezTo>
                    <a:cubicBezTo>
                      <a:pt x="14047" y="4599"/>
                      <a:pt x="13961" y="4634"/>
                      <a:pt x="13918" y="4634"/>
                    </a:cubicBezTo>
                    <a:lnTo>
                      <a:pt x="13875" y="4556"/>
                    </a:lnTo>
                    <a:cubicBezTo>
                      <a:pt x="13952" y="4539"/>
                      <a:pt x="14021" y="4513"/>
                      <a:pt x="14098" y="4470"/>
                    </a:cubicBezTo>
                    <a:cubicBezTo>
                      <a:pt x="14107" y="4462"/>
                      <a:pt x="14124" y="4462"/>
                      <a:pt x="14141" y="4436"/>
                    </a:cubicBezTo>
                    <a:close/>
                    <a:moveTo>
                      <a:pt x="1109" y="4505"/>
                    </a:moveTo>
                    <a:cubicBezTo>
                      <a:pt x="1169" y="4548"/>
                      <a:pt x="1255" y="4565"/>
                      <a:pt x="1324" y="4574"/>
                    </a:cubicBezTo>
                    <a:lnTo>
                      <a:pt x="1281" y="4651"/>
                    </a:lnTo>
                    <a:cubicBezTo>
                      <a:pt x="1238" y="4642"/>
                      <a:pt x="1169" y="4634"/>
                      <a:pt x="1066" y="4574"/>
                    </a:cubicBezTo>
                    <a:cubicBezTo>
                      <a:pt x="1084" y="4556"/>
                      <a:pt x="1101" y="4522"/>
                      <a:pt x="1109" y="4505"/>
                    </a:cubicBezTo>
                    <a:close/>
                    <a:moveTo>
                      <a:pt x="13264" y="4006"/>
                    </a:moveTo>
                    <a:lnTo>
                      <a:pt x="13608" y="4599"/>
                    </a:lnTo>
                    <a:lnTo>
                      <a:pt x="13591" y="4608"/>
                    </a:lnTo>
                    <a:lnTo>
                      <a:pt x="13264" y="4806"/>
                    </a:lnTo>
                    <a:lnTo>
                      <a:pt x="13230" y="4754"/>
                    </a:lnTo>
                    <a:lnTo>
                      <a:pt x="13531" y="4582"/>
                    </a:lnTo>
                    <a:lnTo>
                      <a:pt x="13393" y="4333"/>
                    </a:lnTo>
                    <a:lnTo>
                      <a:pt x="13092" y="4505"/>
                    </a:lnTo>
                    <a:lnTo>
                      <a:pt x="12920" y="4213"/>
                    </a:lnTo>
                    <a:lnTo>
                      <a:pt x="13247" y="4015"/>
                    </a:lnTo>
                    <a:lnTo>
                      <a:pt x="13264" y="4006"/>
                    </a:lnTo>
                    <a:close/>
                    <a:moveTo>
                      <a:pt x="1935" y="4015"/>
                    </a:moveTo>
                    <a:lnTo>
                      <a:pt x="1943" y="4032"/>
                    </a:lnTo>
                    <a:lnTo>
                      <a:pt x="2278" y="4221"/>
                    </a:lnTo>
                    <a:lnTo>
                      <a:pt x="2106" y="4513"/>
                    </a:lnTo>
                    <a:lnTo>
                      <a:pt x="1806" y="4342"/>
                    </a:lnTo>
                    <a:lnTo>
                      <a:pt x="1668" y="4591"/>
                    </a:lnTo>
                    <a:lnTo>
                      <a:pt x="1969" y="4763"/>
                    </a:lnTo>
                    <a:lnTo>
                      <a:pt x="1935" y="4814"/>
                    </a:lnTo>
                    <a:lnTo>
                      <a:pt x="1599" y="4617"/>
                    </a:lnTo>
                    <a:lnTo>
                      <a:pt x="1591" y="4608"/>
                    </a:lnTo>
                    <a:lnTo>
                      <a:pt x="1935" y="4015"/>
                    </a:lnTo>
                    <a:close/>
                    <a:moveTo>
                      <a:pt x="8175" y="4763"/>
                    </a:moveTo>
                    <a:cubicBezTo>
                      <a:pt x="8193" y="4866"/>
                      <a:pt x="8201" y="5038"/>
                      <a:pt x="8201" y="5193"/>
                    </a:cubicBezTo>
                    <a:cubicBezTo>
                      <a:pt x="8184" y="5193"/>
                      <a:pt x="8167" y="5184"/>
                      <a:pt x="8158" y="5184"/>
                    </a:cubicBezTo>
                    <a:cubicBezTo>
                      <a:pt x="8158" y="4978"/>
                      <a:pt x="8115" y="4814"/>
                      <a:pt x="8115" y="4814"/>
                    </a:cubicBezTo>
                    <a:lnTo>
                      <a:pt x="7634" y="4814"/>
                    </a:lnTo>
                    <a:lnTo>
                      <a:pt x="7634" y="5124"/>
                    </a:lnTo>
                    <a:cubicBezTo>
                      <a:pt x="7436" y="5124"/>
                      <a:pt x="7247" y="5158"/>
                      <a:pt x="7084" y="5193"/>
                    </a:cubicBezTo>
                    <a:cubicBezTo>
                      <a:pt x="7084" y="5038"/>
                      <a:pt x="7084" y="4866"/>
                      <a:pt x="7101" y="4763"/>
                    </a:cubicBezTo>
                    <a:close/>
                    <a:moveTo>
                      <a:pt x="8476" y="447"/>
                    </a:moveTo>
                    <a:cubicBezTo>
                      <a:pt x="10514" y="680"/>
                      <a:pt x="12284" y="1754"/>
                      <a:pt x="13445" y="3310"/>
                    </a:cubicBezTo>
                    <a:cubicBezTo>
                      <a:pt x="13178" y="3490"/>
                      <a:pt x="13049" y="3662"/>
                      <a:pt x="13110" y="3783"/>
                    </a:cubicBezTo>
                    <a:lnTo>
                      <a:pt x="12766" y="3989"/>
                    </a:lnTo>
                    <a:cubicBezTo>
                      <a:pt x="12766" y="3989"/>
                      <a:pt x="12740" y="3980"/>
                      <a:pt x="12680" y="3980"/>
                    </a:cubicBezTo>
                    <a:cubicBezTo>
                      <a:pt x="12542" y="3980"/>
                      <a:pt x="12241" y="4023"/>
                      <a:pt x="11674" y="4350"/>
                    </a:cubicBezTo>
                    <a:cubicBezTo>
                      <a:pt x="10875" y="4814"/>
                      <a:pt x="10625" y="5167"/>
                      <a:pt x="10625" y="5167"/>
                    </a:cubicBezTo>
                    <a:lnTo>
                      <a:pt x="10049" y="5502"/>
                    </a:lnTo>
                    <a:cubicBezTo>
                      <a:pt x="10024" y="5468"/>
                      <a:pt x="9998" y="5459"/>
                      <a:pt x="9955" y="5459"/>
                    </a:cubicBezTo>
                    <a:cubicBezTo>
                      <a:pt x="9800" y="5459"/>
                      <a:pt x="9499" y="5622"/>
                      <a:pt x="9198" y="5803"/>
                    </a:cubicBezTo>
                    <a:cubicBezTo>
                      <a:pt x="8983" y="5622"/>
                      <a:pt x="8726" y="5468"/>
                      <a:pt x="8450" y="5373"/>
                    </a:cubicBezTo>
                    <a:cubicBezTo>
                      <a:pt x="8450" y="4926"/>
                      <a:pt x="8433" y="4496"/>
                      <a:pt x="8287" y="4496"/>
                    </a:cubicBezTo>
                    <a:lnTo>
                      <a:pt x="8287" y="3817"/>
                    </a:lnTo>
                    <a:cubicBezTo>
                      <a:pt x="8287" y="3817"/>
                      <a:pt x="8468" y="3422"/>
                      <a:pt x="8468" y="2502"/>
                    </a:cubicBezTo>
                    <a:cubicBezTo>
                      <a:pt x="8468" y="1591"/>
                      <a:pt x="8244" y="1376"/>
                      <a:pt x="8244" y="1376"/>
                    </a:cubicBezTo>
                    <a:lnTo>
                      <a:pt x="8244" y="980"/>
                    </a:lnTo>
                    <a:cubicBezTo>
                      <a:pt x="8373" y="980"/>
                      <a:pt x="8459" y="783"/>
                      <a:pt x="8476" y="447"/>
                    </a:cubicBezTo>
                    <a:close/>
                    <a:moveTo>
                      <a:pt x="6791" y="439"/>
                    </a:moveTo>
                    <a:cubicBezTo>
                      <a:pt x="6817" y="774"/>
                      <a:pt x="6912" y="972"/>
                      <a:pt x="7032" y="972"/>
                    </a:cubicBezTo>
                    <a:lnTo>
                      <a:pt x="7032" y="1367"/>
                    </a:lnTo>
                    <a:cubicBezTo>
                      <a:pt x="7032" y="1367"/>
                      <a:pt x="6800" y="1574"/>
                      <a:pt x="6800" y="2493"/>
                    </a:cubicBezTo>
                    <a:cubicBezTo>
                      <a:pt x="6800" y="3405"/>
                      <a:pt x="6989" y="3809"/>
                      <a:pt x="6989" y="3809"/>
                    </a:cubicBezTo>
                    <a:lnTo>
                      <a:pt x="6989" y="4479"/>
                    </a:lnTo>
                    <a:cubicBezTo>
                      <a:pt x="6826" y="4479"/>
                      <a:pt x="6826" y="4909"/>
                      <a:pt x="6826" y="5364"/>
                    </a:cubicBezTo>
                    <a:cubicBezTo>
                      <a:pt x="6533" y="5468"/>
                      <a:pt x="6267" y="5631"/>
                      <a:pt x="6035" y="5837"/>
                    </a:cubicBezTo>
                    <a:cubicBezTo>
                      <a:pt x="5725" y="5657"/>
                      <a:pt x="5416" y="5468"/>
                      <a:pt x="5253" y="5468"/>
                    </a:cubicBezTo>
                    <a:cubicBezTo>
                      <a:pt x="5210" y="5468"/>
                      <a:pt x="5175" y="5485"/>
                      <a:pt x="5158" y="5511"/>
                    </a:cubicBezTo>
                    <a:lnTo>
                      <a:pt x="4582" y="5184"/>
                    </a:lnTo>
                    <a:cubicBezTo>
                      <a:pt x="4582" y="5184"/>
                      <a:pt x="4333" y="4823"/>
                      <a:pt x="3533" y="4367"/>
                    </a:cubicBezTo>
                    <a:cubicBezTo>
                      <a:pt x="2975" y="4041"/>
                      <a:pt x="2665" y="3989"/>
                      <a:pt x="2528" y="3989"/>
                    </a:cubicBezTo>
                    <a:cubicBezTo>
                      <a:pt x="2476" y="3989"/>
                      <a:pt x="2442" y="3998"/>
                      <a:pt x="2442" y="3998"/>
                    </a:cubicBezTo>
                    <a:lnTo>
                      <a:pt x="2098" y="3791"/>
                    </a:lnTo>
                    <a:cubicBezTo>
                      <a:pt x="2158" y="3688"/>
                      <a:pt x="2055" y="3525"/>
                      <a:pt x="1806" y="3353"/>
                    </a:cubicBezTo>
                    <a:cubicBezTo>
                      <a:pt x="2957" y="1771"/>
                      <a:pt x="4754" y="688"/>
                      <a:pt x="6791" y="439"/>
                    </a:cubicBezTo>
                    <a:close/>
                    <a:moveTo>
                      <a:pt x="2545" y="4256"/>
                    </a:moveTo>
                    <a:cubicBezTo>
                      <a:pt x="2657" y="4264"/>
                      <a:pt x="2914" y="4324"/>
                      <a:pt x="3387" y="4591"/>
                    </a:cubicBezTo>
                    <a:cubicBezTo>
                      <a:pt x="3912" y="4892"/>
                      <a:pt x="4178" y="5141"/>
                      <a:pt x="4290" y="5253"/>
                    </a:cubicBezTo>
                    <a:lnTo>
                      <a:pt x="4075" y="5631"/>
                    </a:lnTo>
                    <a:lnTo>
                      <a:pt x="2373" y="4651"/>
                    </a:lnTo>
                    <a:lnTo>
                      <a:pt x="2158" y="5021"/>
                    </a:lnTo>
                    <a:cubicBezTo>
                      <a:pt x="2158" y="5021"/>
                      <a:pt x="2373" y="5270"/>
                      <a:pt x="2957" y="5597"/>
                    </a:cubicBezTo>
                    <a:cubicBezTo>
                      <a:pt x="3370" y="5846"/>
                      <a:pt x="3697" y="5932"/>
                      <a:pt x="3869" y="5966"/>
                    </a:cubicBezTo>
                    <a:lnTo>
                      <a:pt x="3834" y="6026"/>
                    </a:lnTo>
                    <a:cubicBezTo>
                      <a:pt x="3671" y="6001"/>
                      <a:pt x="3336" y="5880"/>
                      <a:pt x="2803" y="5579"/>
                    </a:cubicBezTo>
                    <a:cubicBezTo>
                      <a:pt x="2330" y="5313"/>
                      <a:pt x="2158" y="5107"/>
                      <a:pt x="2098" y="5021"/>
                    </a:cubicBezTo>
                    <a:lnTo>
                      <a:pt x="2545" y="4256"/>
                    </a:lnTo>
                    <a:close/>
                    <a:moveTo>
                      <a:pt x="12637" y="4247"/>
                    </a:moveTo>
                    <a:lnTo>
                      <a:pt x="13075" y="5021"/>
                    </a:lnTo>
                    <a:cubicBezTo>
                      <a:pt x="13015" y="5107"/>
                      <a:pt x="12843" y="5304"/>
                      <a:pt x="12370" y="5579"/>
                    </a:cubicBezTo>
                    <a:cubicBezTo>
                      <a:pt x="11837" y="5880"/>
                      <a:pt x="11493" y="5983"/>
                      <a:pt x="11339" y="6026"/>
                    </a:cubicBezTo>
                    <a:lnTo>
                      <a:pt x="11313" y="5949"/>
                    </a:lnTo>
                    <a:cubicBezTo>
                      <a:pt x="11485" y="5923"/>
                      <a:pt x="11803" y="5829"/>
                      <a:pt x="12233" y="5588"/>
                    </a:cubicBezTo>
                    <a:cubicBezTo>
                      <a:pt x="12809" y="5253"/>
                      <a:pt x="13024" y="5003"/>
                      <a:pt x="13024" y="5003"/>
                    </a:cubicBezTo>
                    <a:lnTo>
                      <a:pt x="12809" y="4642"/>
                    </a:lnTo>
                    <a:lnTo>
                      <a:pt x="11115" y="5622"/>
                    </a:lnTo>
                    <a:lnTo>
                      <a:pt x="10900" y="5244"/>
                    </a:lnTo>
                    <a:cubicBezTo>
                      <a:pt x="11004" y="5124"/>
                      <a:pt x="11270" y="4874"/>
                      <a:pt x="11803" y="4574"/>
                    </a:cubicBezTo>
                    <a:cubicBezTo>
                      <a:pt x="12267" y="4307"/>
                      <a:pt x="12525" y="4256"/>
                      <a:pt x="12637" y="4247"/>
                    </a:cubicBezTo>
                    <a:close/>
                    <a:moveTo>
                      <a:pt x="10711" y="5407"/>
                    </a:moveTo>
                    <a:lnTo>
                      <a:pt x="11107" y="6087"/>
                    </a:lnTo>
                    <a:lnTo>
                      <a:pt x="10574" y="6396"/>
                    </a:lnTo>
                    <a:lnTo>
                      <a:pt x="10539" y="6413"/>
                    </a:lnTo>
                    <a:lnTo>
                      <a:pt x="10514" y="6362"/>
                    </a:lnTo>
                    <a:lnTo>
                      <a:pt x="11021" y="6061"/>
                    </a:lnTo>
                    <a:lnTo>
                      <a:pt x="10849" y="5768"/>
                    </a:lnTo>
                    <a:lnTo>
                      <a:pt x="10333" y="6069"/>
                    </a:lnTo>
                    <a:lnTo>
                      <a:pt x="10144" y="5743"/>
                    </a:lnTo>
                    <a:lnTo>
                      <a:pt x="10178" y="5717"/>
                    </a:lnTo>
                    <a:lnTo>
                      <a:pt x="10711" y="5407"/>
                    </a:lnTo>
                    <a:close/>
                    <a:moveTo>
                      <a:pt x="4479" y="5425"/>
                    </a:moveTo>
                    <a:lnTo>
                      <a:pt x="5021" y="5734"/>
                    </a:lnTo>
                    <a:lnTo>
                      <a:pt x="5055" y="5760"/>
                    </a:lnTo>
                    <a:lnTo>
                      <a:pt x="4857" y="6095"/>
                    </a:lnTo>
                    <a:lnTo>
                      <a:pt x="4341" y="5794"/>
                    </a:lnTo>
                    <a:lnTo>
                      <a:pt x="4170" y="6078"/>
                    </a:lnTo>
                    <a:lnTo>
                      <a:pt x="4685" y="6379"/>
                    </a:lnTo>
                    <a:lnTo>
                      <a:pt x="4651" y="6439"/>
                    </a:lnTo>
                    <a:lnTo>
                      <a:pt x="4625" y="6413"/>
                    </a:lnTo>
                    <a:lnTo>
                      <a:pt x="4084" y="6104"/>
                    </a:lnTo>
                    <a:lnTo>
                      <a:pt x="4479" y="5425"/>
                    </a:lnTo>
                    <a:close/>
                    <a:moveTo>
                      <a:pt x="9852" y="5734"/>
                    </a:moveTo>
                    <a:lnTo>
                      <a:pt x="10393" y="6662"/>
                    </a:lnTo>
                    <a:cubicBezTo>
                      <a:pt x="10307" y="6723"/>
                      <a:pt x="10170" y="6809"/>
                      <a:pt x="10024" y="6895"/>
                    </a:cubicBezTo>
                    <a:cubicBezTo>
                      <a:pt x="10024" y="6886"/>
                      <a:pt x="10015" y="6869"/>
                      <a:pt x="10015" y="6852"/>
                    </a:cubicBezTo>
                    <a:cubicBezTo>
                      <a:pt x="10187" y="6748"/>
                      <a:pt x="10316" y="6637"/>
                      <a:pt x="10316" y="6637"/>
                    </a:cubicBezTo>
                    <a:lnTo>
                      <a:pt x="10067" y="6224"/>
                    </a:lnTo>
                    <a:lnTo>
                      <a:pt x="9800" y="6370"/>
                    </a:lnTo>
                    <a:cubicBezTo>
                      <a:pt x="9705" y="6215"/>
                      <a:pt x="9577" y="6052"/>
                      <a:pt x="9465" y="5932"/>
                    </a:cubicBezTo>
                    <a:cubicBezTo>
                      <a:pt x="9611" y="5854"/>
                      <a:pt x="9757" y="5768"/>
                      <a:pt x="9852" y="5734"/>
                    </a:cubicBezTo>
                    <a:close/>
                    <a:moveTo>
                      <a:pt x="5356" y="5760"/>
                    </a:moveTo>
                    <a:cubicBezTo>
                      <a:pt x="5450" y="5803"/>
                      <a:pt x="5597" y="5880"/>
                      <a:pt x="5743" y="5958"/>
                    </a:cubicBezTo>
                    <a:cubicBezTo>
                      <a:pt x="5614" y="6069"/>
                      <a:pt x="5493" y="6233"/>
                      <a:pt x="5399" y="6396"/>
                    </a:cubicBezTo>
                    <a:lnTo>
                      <a:pt x="5124" y="6241"/>
                    </a:lnTo>
                    <a:lnTo>
                      <a:pt x="4892" y="6662"/>
                    </a:lnTo>
                    <a:cubicBezTo>
                      <a:pt x="4892" y="6662"/>
                      <a:pt x="5012" y="6783"/>
                      <a:pt x="5192" y="6877"/>
                    </a:cubicBezTo>
                    <a:cubicBezTo>
                      <a:pt x="5192" y="6886"/>
                      <a:pt x="5184" y="6912"/>
                      <a:pt x="5184" y="6920"/>
                    </a:cubicBezTo>
                    <a:cubicBezTo>
                      <a:pt x="5038" y="6843"/>
                      <a:pt x="4900" y="6748"/>
                      <a:pt x="4814" y="6688"/>
                    </a:cubicBezTo>
                    <a:lnTo>
                      <a:pt x="5356" y="5760"/>
                    </a:lnTo>
                    <a:close/>
                    <a:moveTo>
                      <a:pt x="5115" y="8218"/>
                    </a:moveTo>
                    <a:cubicBezTo>
                      <a:pt x="5167" y="8382"/>
                      <a:pt x="5235" y="8562"/>
                      <a:pt x="5330" y="8726"/>
                    </a:cubicBezTo>
                    <a:lnTo>
                      <a:pt x="5064" y="8880"/>
                    </a:lnTo>
                    <a:lnTo>
                      <a:pt x="5296" y="9293"/>
                    </a:lnTo>
                    <a:cubicBezTo>
                      <a:pt x="5296" y="9293"/>
                      <a:pt x="5459" y="9241"/>
                      <a:pt x="5631" y="9147"/>
                    </a:cubicBezTo>
                    <a:cubicBezTo>
                      <a:pt x="5657" y="9155"/>
                      <a:pt x="5665" y="9181"/>
                      <a:pt x="5674" y="9190"/>
                    </a:cubicBezTo>
                    <a:cubicBezTo>
                      <a:pt x="5536" y="9267"/>
                      <a:pt x="5382" y="9353"/>
                      <a:pt x="5287" y="9379"/>
                    </a:cubicBezTo>
                    <a:lnTo>
                      <a:pt x="4745" y="8459"/>
                    </a:lnTo>
                    <a:cubicBezTo>
                      <a:pt x="4840" y="8390"/>
                      <a:pt x="4978" y="8304"/>
                      <a:pt x="5115" y="8218"/>
                    </a:cubicBezTo>
                    <a:close/>
                    <a:moveTo>
                      <a:pt x="7634" y="5614"/>
                    </a:moveTo>
                    <a:cubicBezTo>
                      <a:pt x="8502" y="5614"/>
                      <a:pt x="9233" y="6155"/>
                      <a:pt x="9534" y="6920"/>
                    </a:cubicBezTo>
                    <a:cubicBezTo>
                      <a:pt x="9516" y="6903"/>
                      <a:pt x="9516" y="6886"/>
                      <a:pt x="9508" y="6869"/>
                    </a:cubicBezTo>
                    <a:cubicBezTo>
                      <a:pt x="9422" y="6688"/>
                      <a:pt x="9319" y="6525"/>
                      <a:pt x="9190" y="6370"/>
                    </a:cubicBezTo>
                    <a:cubicBezTo>
                      <a:pt x="9044" y="6233"/>
                      <a:pt x="8897" y="6104"/>
                      <a:pt x="8734" y="6009"/>
                    </a:cubicBezTo>
                    <a:cubicBezTo>
                      <a:pt x="8562" y="5906"/>
                      <a:pt x="8382" y="5846"/>
                      <a:pt x="8201" y="5803"/>
                    </a:cubicBezTo>
                    <a:cubicBezTo>
                      <a:pt x="8076" y="5773"/>
                      <a:pt x="7943" y="5764"/>
                      <a:pt x="7814" y="5764"/>
                    </a:cubicBezTo>
                    <a:cubicBezTo>
                      <a:pt x="7756" y="5764"/>
                      <a:pt x="7698" y="5766"/>
                      <a:pt x="7642" y="5768"/>
                    </a:cubicBezTo>
                    <a:cubicBezTo>
                      <a:pt x="7823" y="5794"/>
                      <a:pt x="8003" y="5837"/>
                      <a:pt x="8167" y="5897"/>
                    </a:cubicBezTo>
                    <a:cubicBezTo>
                      <a:pt x="8330" y="5975"/>
                      <a:pt x="8493" y="6052"/>
                      <a:pt x="8631" y="6164"/>
                    </a:cubicBezTo>
                    <a:cubicBezTo>
                      <a:pt x="8768" y="6276"/>
                      <a:pt x="8889" y="6405"/>
                      <a:pt x="8992" y="6542"/>
                    </a:cubicBezTo>
                    <a:cubicBezTo>
                      <a:pt x="9087" y="6680"/>
                      <a:pt x="9173" y="6834"/>
                      <a:pt x="9233" y="6998"/>
                    </a:cubicBezTo>
                    <a:cubicBezTo>
                      <a:pt x="9465" y="7625"/>
                      <a:pt x="9301" y="8382"/>
                      <a:pt x="8820" y="8846"/>
                    </a:cubicBezTo>
                    <a:cubicBezTo>
                      <a:pt x="8497" y="9175"/>
                      <a:pt x="8037" y="9358"/>
                      <a:pt x="7572" y="9358"/>
                    </a:cubicBezTo>
                    <a:cubicBezTo>
                      <a:pt x="7369" y="9358"/>
                      <a:pt x="7165" y="9323"/>
                      <a:pt x="6972" y="9250"/>
                    </a:cubicBezTo>
                    <a:cubicBezTo>
                      <a:pt x="6809" y="9190"/>
                      <a:pt x="6662" y="9112"/>
                      <a:pt x="6525" y="9018"/>
                    </a:cubicBezTo>
                    <a:cubicBezTo>
                      <a:pt x="6379" y="8906"/>
                      <a:pt x="6267" y="8786"/>
                      <a:pt x="6147" y="8648"/>
                    </a:cubicBezTo>
                    <a:cubicBezTo>
                      <a:pt x="6035" y="8511"/>
                      <a:pt x="5949" y="8356"/>
                      <a:pt x="5880" y="8184"/>
                    </a:cubicBezTo>
                    <a:cubicBezTo>
                      <a:pt x="5811" y="8012"/>
                      <a:pt x="5768" y="7840"/>
                      <a:pt x="5751" y="7660"/>
                    </a:cubicBezTo>
                    <a:lnTo>
                      <a:pt x="5751" y="7660"/>
                    </a:lnTo>
                    <a:cubicBezTo>
                      <a:pt x="5725" y="7840"/>
                      <a:pt x="5734" y="8038"/>
                      <a:pt x="5786" y="8218"/>
                    </a:cubicBezTo>
                    <a:cubicBezTo>
                      <a:pt x="5820" y="8399"/>
                      <a:pt x="5889" y="8588"/>
                      <a:pt x="5983" y="8760"/>
                    </a:cubicBezTo>
                    <a:cubicBezTo>
                      <a:pt x="6078" y="8915"/>
                      <a:pt x="6215" y="9078"/>
                      <a:pt x="6353" y="9207"/>
                    </a:cubicBezTo>
                    <a:cubicBezTo>
                      <a:pt x="6449" y="9292"/>
                      <a:pt x="6553" y="9369"/>
                      <a:pt x="6664" y="9437"/>
                    </a:cubicBezTo>
                    <a:lnTo>
                      <a:pt x="6664" y="9437"/>
                    </a:lnTo>
                    <a:cubicBezTo>
                      <a:pt x="6033" y="9090"/>
                      <a:pt x="5597" y="8415"/>
                      <a:pt x="5597" y="7642"/>
                    </a:cubicBezTo>
                    <a:cubicBezTo>
                      <a:pt x="5597" y="6525"/>
                      <a:pt x="6516" y="5614"/>
                      <a:pt x="7634" y="5614"/>
                    </a:cubicBezTo>
                    <a:close/>
                    <a:moveTo>
                      <a:pt x="10024" y="8390"/>
                    </a:moveTo>
                    <a:cubicBezTo>
                      <a:pt x="10170" y="8468"/>
                      <a:pt x="10307" y="8562"/>
                      <a:pt x="10393" y="8631"/>
                    </a:cubicBezTo>
                    <a:lnTo>
                      <a:pt x="9869" y="9542"/>
                    </a:lnTo>
                    <a:cubicBezTo>
                      <a:pt x="9766" y="9499"/>
                      <a:pt x="9620" y="9422"/>
                      <a:pt x="9473" y="9353"/>
                    </a:cubicBezTo>
                    <a:lnTo>
                      <a:pt x="9508" y="9319"/>
                    </a:lnTo>
                    <a:cubicBezTo>
                      <a:pt x="9680" y="9413"/>
                      <a:pt x="9843" y="9465"/>
                      <a:pt x="9843" y="9465"/>
                    </a:cubicBezTo>
                    <a:lnTo>
                      <a:pt x="10084" y="9044"/>
                    </a:lnTo>
                    <a:lnTo>
                      <a:pt x="9809" y="8898"/>
                    </a:lnTo>
                    <a:cubicBezTo>
                      <a:pt x="9903" y="8726"/>
                      <a:pt x="9972" y="8545"/>
                      <a:pt x="10024" y="8390"/>
                    </a:cubicBezTo>
                    <a:close/>
                    <a:moveTo>
                      <a:pt x="4608" y="8691"/>
                    </a:moveTo>
                    <a:lnTo>
                      <a:pt x="4806" y="9026"/>
                    </a:lnTo>
                    <a:lnTo>
                      <a:pt x="4290" y="9327"/>
                    </a:lnTo>
                    <a:lnTo>
                      <a:pt x="4462" y="9620"/>
                    </a:lnTo>
                    <a:lnTo>
                      <a:pt x="4978" y="9319"/>
                    </a:lnTo>
                    <a:lnTo>
                      <a:pt x="5012" y="9370"/>
                    </a:lnTo>
                    <a:lnTo>
                      <a:pt x="4978" y="9396"/>
                    </a:lnTo>
                    <a:lnTo>
                      <a:pt x="4436" y="9706"/>
                    </a:lnTo>
                    <a:lnTo>
                      <a:pt x="4041" y="9026"/>
                    </a:lnTo>
                    <a:lnTo>
                      <a:pt x="4582" y="8717"/>
                    </a:lnTo>
                    <a:lnTo>
                      <a:pt x="4608" y="8691"/>
                    </a:lnTo>
                    <a:close/>
                    <a:moveTo>
                      <a:pt x="10539" y="8863"/>
                    </a:moveTo>
                    <a:lnTo>
                      <a:pt x="10574" y="8889"/>
                    </a:lnTo>
                    <a:lnTo>
                      <a:pt x="11115" y="9198"/>
                    </a:lnTo>
                    <a:lnTo>
                      <a:pt x="10711" y="9877"/>
                    </a:lnTo>
                    <a:lnTo>
                      <a:pt x="10178" y="9568"/>
                    </a:lnTo>
                    <a:lnTo>
                      <a:pt x="10144" y="9542"/>
                    </a:lnTo>
                    <a:lnTo>
                      <a:pt x="10178" y="9491"/>
                    </a:lnTo>
                    <a:lnTo>
                      <a:pt x="10694" y="9792"/>
                    </a:lnTo>
                    <a:lnTo>
                      <a:pt x="10866" y="9499"/>
                    </a:lnTo>
                    <a:lnTo>
                      <a:pt x="10350" y="9198"/>
                    </a:lnTo>
                    <a:lnTo>
                      <a:pt x="10539" y="8863"/>
                    </a:lnTo>
                    <a:close/>
                    <a:moveTo>
                      <a:pt x="955" y="4823"/>
                    </a:moveTo>
                    <a:cubicBezTo>
                      <a:pt x="1101" y="4892"/>
                      <a:pt x="1230" y="4926"/>
                      <a:pt x="1316" y="4926"/>
                    </a:cubicBezTo>
                    <a:cubicBezTo>
                      <a:pt x="1384" y="4926"/>
                      <a:pt x="1445" y="4900"/>
                      <a:pt x="1470" y="4849"/>
                    </a:cubicBezTo>
                    <a:lnTo>
                      <a:pt x="1814" y="5055"/>
                    </a:lnTo>
                    <a:cubicBezTo>
                      <a:pt x="1814" y="5055"/>
                      <a:pt x="1883" y="5356"/>
                      <a:pt x="2674" y="5811"/>
                    </a:cubicBezTo>
                    <a:cubicBezTo>
                      <a:pt x="3473" y="6276"/>
                      <a:pt x="3903" y="6319"/>
                      <a:pt x="3903" y="6319"/>
                    </a:cubicBezTo>
                    <a:lnTo>
                      <a:pt x="4479" y="6654"/>
                    </a:lnTo>
                    <a:cubicBezTo>
                      <a:pt x="4393" y="6800"/>
                      <a:pt x="4814" y="7041"/>
                      <a:pt x="5235" y="7273"/>
                    </a:cubicBezTo>
                    <a:cubicBezTo>
                      <a:pt x="5210" y="7393"/>
                      <a:pt x="5201" y="7522"/>
                      <a:pt x="5201" y="7651"/>
                    </a:cubicBezTo>
                    <a:cubicBezTo>
                      <a:pt x="5201" y="7728"/>
                      <a:pt x="5201" y="7789"/>
                      <a:pt x="5210" y="7866"/>
                    </a:cubicBezTo>
                    <a:cubicBezTo>
                      <a:pt x="4797" y="8115"/>
                      <a:pt x="4350" y="8347"/>
                      <a:pt x="4436" y="8502"/>
                    </a:cubicBezTo>
                    <a:lnTo>
                      <a:pt x="3860" y="8837"/>
                    </a:lnTo>
                    <a:cubicBezTo>
                      <a:pt x="3860" y="8837"/>
                      <a:pt x="3430" y="8880"/>
                      <a:pt x="2631" y="9336"/>
                    </a:cubicBezTo>
                    <a:cubicBezTo>
                      <a:pt x="1840" y="9800"/>
                      <a:pt x="1771" y="10101"/>
                      <a:pt x="1771" y="10101"/>
                    </a:cubicBezTo>
                    <a:lnTo>
                      <a:pt x="1427" y="10307"/>
                    </a:lnTo>
                    <a:cubicBezTo>
                      <a:pt x="1402" y="10264"/>
                      <a:pt x="1341" y="10230"/>
                      <a:pt x="1273" y="10230"/>
                    </a:cubicBezTo>
                    <a:cubicBezTo>
                      <a:pt x="1169" y="10230"/>
                      <a:pt x="1058" y="10264"/>
                      <a:pt x="903" y="10342"/>
                    </a:cubicBezTo>
                    <a:cubicBezTo>
                      <a:pt x="568" y="9508"/>
                      <a:pt x="387" y="8605"/>
                      <a:pt x="387" y="7660"/>
                    </a:cubicBezTo>
                    <a:cubicBezTo>
                      <a:pt x="387" y="6645"/>
                      <a:pt x="594" y="5683"/>
                      <a:pt x="955" y="4823"/>
                    </a:cubicBezTo>
                    <a:close/>
                    <a:moveTo>
                      <a:pt x="14296" y="4771"/>
                    </a:moveTo>
                    <a:cubicBezTo>
                      <a:pt x="14665" y="5657"/>
                      <a:pt x="14880" y="6620"/>
                      <a:pt x="14880" y="7642"/>
                    </a:cubicBezTo>
                    <a:cubicBezTo>
                      <a:pt x="14880" y="8665"/>
                      <a:pt x="14683" y="9628"/>
                      <a:pt x="14296" y="10514"/>
                    </a:cubicBezTo>
                    <a:cubicBezTo>
                      <a:pt x="14124" y="10428"/>
                      <a:pt x="13978" y="10385"/>
                      <a:pt x="13875" y="10385"/>
                    </a:cubicBezTo>
                    <a:cubicBezTo>
                      <a:pt x="13797" y="10385"/>
                      <a:pt x="13746" y="10402"/>
                      <a:pt x="13711" y="10453"/>
                    </a:cubicBezTo>
                    <a:lnTo>
                      <a:pt x="13367" y="10256"/>
                    </a:lnTo>
                    <a:cubicBezTo>
                      <a:pt x="13367" y="10256"/>
                      <a:pt x="13307" y="9946"/>
                      <a:pt x="12508" y="9491"/>
                    </a:cubicBezTo>
                    <a:cubicBezTo>
                      <a:pt x="11717" y="9026"/>
                      <a:pt x="11287" y="8983"/>
                      <a:pt x="11287" y="8983"/>
                    </a:cubicBezTo>
                    <a:lnTo>
                      <a:pt x="10703" y="8648"/>
                    </a:lnTo>
                    <a:cubicBezTo>
                      <a:pt x="10780" y="8511"/>
                      <a:pt x="10410" y="8296"/>
                      <a:pt x="10024" y="8072"/>
                    </a:cubicBezTo>
                    <a:cubicBezTo>
                      <a:pt x="10049" y="7935"/>
                      <a:pt x="10067" y="7789"/>
                      <a:pt x="10067" y="7642"/>
                    </a:cubicBezTo>
                    <a:cubicBezTo>
                      <a:pt x="10067" y="7488"/>
                      <a:pt x="10058" y="7350"/>
                      <a:pt x="10024" y="7213"/>
                    </a:cubicBezTo>
                    <a:cubicBezTo>
                      <a:pt x="10410" y="6989"/>
                      <a:pt x="10789" y="6774"/>
                      <a:pt x="10703" y="6628"/>
                    </a:cubicBezTo>
                    <a:lnTo>
                      <a:pt x="11287" y="6301"/>
                    </a:lnTo>
                    <a:cubicBezTo>
                      <a:pt x="11287" y="6301"/>
                      <a:pt x="11717" y="6258"/>
                      <a:pt x="12508" y="5794"/>
                    </a:cubicBezTo>
                    <a:cubicBezTo>
                      <a:pt x="13307" y="5330"/>
                      <a:pt x="13367" y="5029"/>
                      <a:pt x="13367" y="5029"/>
                    </a:cubicBezTo>
                    <a:lnTo>
                      <a:pt x="13711" y="4823"/>
                    </a:lnTo>
                    <a:cubicBezTo>
                      <a:pt x="13746" y="4866"/>
                      <a:pt x="13797" y="4900"/>
                      <a:pt x="13875" y="4900"/>
                    </a:cubicBezTo>
                    <a:cubicBezTo>
                      <a:pt x="13969" y="4900"/>
                      <a:pt x="14124" y="4857"/>
                      <a:pt x="14296" y="4771"/>
                    </a:cubicBezTo>
                    <a:close/>
                    <a:moveTo>
                      <a:pt x="8201" y="10092"/>
                    </a:moveTo>
                    <a:cubicBezTo>
                      <a:pt x="8201" y="10256"/>
                      <a:pt x="8184" y="10410"/>
                      <a:pt x="8175" y="10522"/>
                    </a:cubicBezTo>
                    <a:lnTo>
                      <a:pt x="7101" y="10522"/>
                    </a:lnTo>
                    <a:cubicBezTo>
                      <a:pt x="7092" y="10410"/>
                      <a:pt x="7084" y="10239"/>
                      <a:pt x="7084" y="10092"/>
                    </a:cubicBezTo>
                    <a:lnTo>
                      <a:pt x="7084" y="10092"/>
                    </a:lnTo>
                    <a:cubicBezTo>
                      <a:pt x="7247" y="10127"/>
                      <a:pt x="7436" y="10153"/>
                      <a:pt x="7634" y="10153"/>
                    </a:cubicBezTo>
                    <a:lnTo>
                      <a:pt x="7634" y="10471"/>
                    </a:lnTo>
                    <a:lnTo>
                      <a:pt x="8115" y="10471"/>
                    </a:lnTo>
                    <a:cubicBezTo>
                      <a:pt x="8115" y="10471"/>
                      <a:pt x="8158" y="10307"/>
                      <a:pt x="8158" y="10101"/>
                    </a:cubicBezTo>
                    <a:cubicBezTo>
                      <a:pt x="8167" y="10092"/>
                      <a:pt x="8175" y="10092"/>
                      <a:pt x="8201" y="10092"/>
                    </a:cubicBezTo>
                    <a:close/>
                    <a:moveTo>
                      <a:pt x="3808" y="9104"/>
                    </a:moveTo>
                    <a:lnTo>
                      <a:pt x="4023" y="9482"/>
                    </a:lnTo>
                    <a:lnTo>
                      <a:pt x="2321" y="10453"/>
                    </a:lnTo>
                    <a:lnTo>
                      <a:pt x="2536" y="10823"/>
                    </a:lnTo>
                    <a:cubicBezTo>
                      <a:pt x="2536" y="10823"/>
                      <a:pt x="2863" y="10754"/>
                      <a:pt x="3439" y="10428"/>
                    </a:cubicBezTo>
                    <a:cubicBezTo>
                      <a:pt x="3860" y="10178"/>
                      <a:pt x="4101" y="9955"/>
                      <a:pt x="4213" y="9826"/>
                    </a:cubicBezTo>
                    <a:lnTo>
                      <a:pt x="4247" y="9886"/>
                    </a:lnTo>
                    <a:cubicBezTo>
                      <a:pt x="4135" y="10006"/>
                      <a:pt x="3869" y="10256"/>
                      <a:pt x="3344" y="10557"/>
                    </a:cubicBezTo>
                    <a:cubicBezTo>
                      <a:pt x="2872" y="10823"/>
                      <a:pt x="2614" y="10875"/>
                      <a:pt x="2502" y="10883"/>
                    </a:cubicBezTo>
                    <a:lnTo>
                      <a:pt x="2063" y="10110"/>
                    </a:lnTo>
                    <a:cubicBezTo>
                      <a:pt x="2132" y="10024"/>
                      <a:pt x="2296" y="9826"/>
                      <a:pt x="2777" y="9551"/>
                    </a:cubicBezTo>
                    <a:cubicBezTo>
                      <a:pt x="3301" y="9250"/>
                      <a:pt x="3645" y="9147"/>
                      <a:pt x="3808" y="9104"/>
                    </a:cubicBezTo>
                    <a:close/>
                    <a:moveTo>
                      <a:pt x="11347" y="9267"/>
                    </a:moveTo>
                    <a:cubicBezTo>
                      <a:pt x="11511" y="9293"/>
                      <a:pt x="11855" y="9413"/>
                      <a:pt x="12379" y="9714"/>
                    </a:cubicBezTo>
                    <a:cubicBezTo>
                      <a:pt x="12852" y="9981"/>
                      <a:pt x="13024" y="10187"/>
                      <a:pt x="13092" y="10273"/>
                    </a:cubicBezTo>
                    <a:lnTo>
                      <a:pt x="12645" y="11047"/>
                    </a:lnTo>
                    <a:cubicBezTo>
                      <a:pt x="12542" y="11038"/>
                      <a:pt x="12284" y="10986"/>
                      <a:pt x="11812" y="10711"/>
                    </a:cubicBezTo>
                    <a:cubicBezTo>
                      <a:pt x="11287" y="10410"/>
                      <a:pt x="11012" y="10170"/>
                      <a:pt x="10909" y="10049"/>
                    </a:cubicBezTo>
                    <a:lnTo>
                      <a:pt x="10943" y="9981"/>
                    </a:lnTo>
                    <a:cubicBezTo>
                      <a:pt x="11055" y="10110"/>
                      <a:pt x="11296" y="10350"/>
                      <a:pt x="11717" y="10582"/>
                    </a:cubicBezTo>
                    <a:cubicBezTo>
                      <a:pt x="12293" y="10918"/>
                      <a:pt x="12620" y="10986"/>
                      <a:pt x="12620" y="10986"/>
                    </a:cubicBezTo>
                    <a:lnTo>
                      <a:pt x="12834" y="10617"/>
                    </a:lnTo>
                    <a:lnTo>
                      <a:pt x="11132" y="9637"/>
                    </a:lnTo>
                    <a:lnTo>
                      <a:pt x="11347" y="9267"/>
                    </a:lnTo>
                    <a:close/>
                    <a:moveTo>
                      <a:pt x="1238" y="10488"/>
                    </a:moveTo>
                    <a:lnTo>
                      <a:pt x="1496" y="10943"/>
                    </a:lnTo>
                    <a:lnTo>
                      <a:pt x="1255" y="11081"/>
                    </a:lnTo>
                    <a:cubicBezTo>
                      <a:pt x="1169" y="10909"/>
                      <a:pt x="1084" y="10737"/>
                      <a:pt x="1015" y="10565"/>
                    </a:cubicBezTo>
                    <a:cubicBezTo>
                      <a:pt x="1118" y="10514"/>
                      <a:pt x="1195" y="10488"/>
                      <a:pt x="1238" y="10488"/>
                    </a:cubicBezTo>
                    <a:close/>
                    <a:moveTo>
                      <a:pt x="1892" y="10324"/>
                    </a:moveTo>
                    <a:lnTo>
                      <a:pt x="2063" y="10617"/>
                    </a:lnTo>
                    <a:lnTo>
                      <a:pt x="1763" y="10789"/>
                    </a:lnTo>
                    <a:lnTo>
                      <a:pt x="1900" y="11038"/>
                    </a:lnTo>
                    <a:lnTo>
                      <a:pt x="2201" y="10866"/>
                    </a:lnTo>
                    <a:lnTo>
                      <a:pt x="2235" y="10918"/>
                    </a:lnTo>
                    <a:lnTo>
                      <a:pt x="1900" y="11115"/>
                    </a:lnTo>
                    <a:lnTo>
                      <a:pt x="1892" y="11124"/>
                    </a:lnTo>
                    <a:lnTo>
                      <a:pt x="1548" y="10522"/>
                    </a:lnTo>
                    <a:lnTo>
                      <a:pt x="1556" y="10522"/>
                    </a:lnTo>
                    <a:lnTo>
                      <a:pt x="1892" y="10324"/>
                    </a:lnTo>
                    <a:close/>
                    <a:moveTo>
                      <a:pt x="13918" y="10651"/>
                    </a:moveTo>
                    <a:cubicBezTo>
                      <a:pt x="13961" y="10660"/>
                      <a:pt x="14047" y="10686"/>
                      <a:pt x="14184" y="10746"/>
                    </a:cubicBezTo>
                    <a:cubicBezTo>
                      <a:pt x="14098" y="10918"/>
                      <a:pt x="14012" y="11090"/>
                      <a:pt x="13918" y="11253"/>
                    </a:cubicBezTo>
                    <a:lnTo>
                      <a:pt x="13660" y="11098"/>
                    </a:lnTo>
                    <a:lnTo>
                      <a:pt x="13918" y="10651"/>
                    </a:lnTo>
                    <a:close/>
                    <a:moveTo>
                      <a:pt x="13256" y="10488"/>
                    </a:moveTo>
                    <a:lnTo>
                      <a:pt x="13591" y="10686"/>
                    </a:lnTo>
                    <a:lnTo>
                      <a:pt x="13600" y="10694"/>
                    </a:lnTo>
                    <a:lnTo>
                      <a:pt x="13264" y="11287"/>
                    </a:lnTo>
                    <a:lnTo>
                      <a:pt x="13247" y="11270"/>
                    </a:lnTo>
                    <a:lnTo>
                      <a:pt x="12912" y="11081"/>
                    </a:lnTo>
                    <a:lnTo>
                      <a:pt x="12946" y="11029"/>
                    </a:lnTo>
                    <a:lnTo>
                      <a:pt x="13247" y="11201"/>
                    </a:lnTo>
                    <a:lnTo>
                      <a:pt x="13385" y="10952"/>
                    </a:lnTo>
                    <a:lnTo>
                      <a:pt x="13084" y="10780"/>
                    </a:lnTo>
                    <a:lnTo>
                      <a:pt x="13256" y="10488"/>
                    </a:lnTo>
                    <a:close/>
                    <a:moveTo>
                      <a:pt x="8038" y="10771"/>
                    </a:moveTo>
                    <a:lnTo>
                      <a:pt x="8038" y="10797"/>
                    </a:lnTo>
                    <a:lnTo>
                      <a:pt x="8038" y="11425"/>
                    </a:lnTo>
                    <a:lnTo>
                      <a:pt x="7247" y="11425"/>
                    </a:lnTo>
                    <a:lnTo>
                      <a:pt x="7247" y="10797"/>
                    </a:lnTo>
                    <a:lnTo>
                      <a:pt x="7247" y="10771"/>
                    </a:lnTo>
                    <a:lnTo>
                      <a:pt x="7634" y="10771"/>
                    </a:lnTo>
                    <a:lnTo>
                      <a:pt x="7634" y="11356"/>
                    </a:lnTo>
                    <a:lnTo>
                      <a:pt x="7978" y="11356"/>
                    </a:lnTo>
                    <a:lnTo>
                      <a:pt x="7978" y="10771"/>
                    </a:lnTo>
                    <a:close/>
                    <a:moveTo>
                      <a:pt x="1728" y="11339"/>
                    </a:moveTo>
                    <a:lnTo>
                      <a:pt x="1771" y="11416"/>
                    </a:lnTo>
                    <a:cubicBezTo>
                      <a:pt x="1737" y="11459"/>
                      <a:pt x="1677" y="11511"/>
                      <a:pt x="1573" y="11588"/>
                    </a:cubicBezTo>
                    <a:cubicBezTo>
                      <a:pt x="1548" y="11562"/>
                      <a:pt x="1531" y="11528"/>
                      <a:pt x="1513" y="11511"/>
                    </a:cubicBezTo>
                    <a:cubicBezTo>
                      <a:pt x="1531" y="11502"/>
                      <a:pt x="1548" y="11502"/>
                      <a:pt x="1548" y="11485"/>
                    </a:cubicBezTo>
                    <a:cubicBezTo>
                      <a:pt x="1616" y="11442"/>
                      <a:pt x="1677" y="11390"/>
                      <a:pt x="1728" y="11339"/>
                    </a:cubicBezTo>
                    <a:close/>
                    <a:moveTo>
                      <a:pt x="13419" y="11502"/>
                    </a:moveTo>
                    <a:cubicBezTo>
                      <a:pt x="13479" y="11554"/>
                      <a:pt x="13531" y="11605"/>
                      <a:pt x="13608" y="11648"/>
                    </a:cubicBezTo>
                    <a:cubicBezTo>
                      <a:pt x="13617" y="11657"/>
                      <a:pt x="13625" y="11657"/>
                      <a:pt x="13651" y="11683"/>
                    </a:cubicBezTo>
                    <a:cubicBezTo>
                      <a:pt x="13634" y="11700"/>
                      <a:pt x="13617" y="11734"/>
                      <a:pt x="13591" y="11760"/>
                    </a:cubicBezTo>
                    <a:cubicBezTo>
                      <a:pt x="13479" y="11683"/>
                      <a:pt x="13410" y="11614"/>
                      <a:pt x="13376" y="11571"/>
                    </a:cubicBezTo>
                    <a:lnTo>
                      <a:pt x="13419" y="11502"/>
                    </a:lnTo>
                    <a:close/>
                    <a:moveTo>
                      <a:pt x="8081" y="11657"/>
                    </a:moveTo>
                    <a:cubicBezTo>
                      <a:pt x="8132" y="11829"/>
                      <a:pt x="8210" y="12190"/>
                      <a:pt x="8210" y="12792"/>
                    </a:cubicBezTo>
                    <a:cubicBezTo>
                      <a:pt x="8210" y="13333"/>
                      <a:pt x="8124" y="13582"/>
                      <a:pt x="8081" y="13677"/>
                    </a:cubicBezTo>
                    <a:lnTo>
                      <a:pt x="7187" y="13677"/>
                    </a:lnTo>
                    <a:cubicBezTo>
                      <a:pt x="7144" y="13582"/>
                      <a:pt x="7058" y="13325"/>
                      <a:pt x="7058" y="12792"/>
                    </a:cubicBezTo>
                    <a:cubicBezTo>
                      <a:pt x="7058" y="12190"/>
                      <a:pt x="7144" y="11820"/>
                      <a:pt x="7187" y="11674"/>
                    </a:cubicBezTo>
                    <a:lnTo>
                      <a:pt x="7634" y="11674"/>
                    </a:lnTo>
                    <a:lnTo>
                      <a:pt x="7634" y="13625"/>
                    </a:lnTo>
                    <a:lnTo>
                      <a:pt x="8046" y="13625"/>
                    </a:lnTo>
                    <a:cubicBezTo>
                      <a:pt x="8046" y="13625"/>
                      <a:pt x="8158" y="13316"/>
                      <a:pt x="8158" y="12637"/>
                    </a:cubicBezTo>
                    <a:cubicBezTo>
                      <a:pt x="8158" y="12155"/>
                      <a:pt x="8072" y="11829"/>
                      <a:pt x="8021" y="11657"/>
                    </a:cubicBezTo>
                    <a:close/>
                    <a:moveTo>
                      <a:pt x="7986" y="13935"/>
                    </a:moveTo>
                    <a:lnTo>
                      <a:pt x="7986" y="14313"/>
                    </a:lnTo>
                    <a:lnTo>
                      <a:pt x="7986" y="14339"/>
                    </a:lnTo>
                    <a:lnTo>
                      <a:pt x="7299" y="14339"/>
                    </a:lnTo>
                    <a:lnTo>
                      <a:pt x="7299" y="14313"/>
                    </a:lnTo>
                    <a:lnTo>
                      <a:pt x="7299" y="13935"/>
                    </a:lnTo>
                    <a:lnTo>
                      <a:pt x="7634" y="13935"/>
                    </a:lnTo>
                    <a:lnTo>
                      <a:pt x="7634" y="14279"/>
                    </a:lnTo>
                    <a:lnTo>
                      <a:pt x="7917" y="14279"/>
                    </a:lnTo>
                    <a:lnTo>
                      <a:pt x="7917" y="13935"/>
                    </a:lnTo>
                    <a:close/>
                    <a:moveTo>
                      <a:pt x="9198" y="9491"/>
                    </a:moveTo>
                    <a:cubicBezTo>
                      <a:pt x="9499" y="9663"/>
                      <a:pt x="9800" y="9834"/>
                      <a:pt x="9955" y="9834"/>
                    </a:cubicBezTo>
                    <a:cubicBezTo>
                      <a:pt x="9998" y="9834"/>
                      <a:pt x="10024" y="9826"/>
                      <a:pt x="10049" y="9792"/>
                    </a:cubicBezTo>
                    <a:lnTo>
                      <a:pt x="10625" y="10127"/>
                    </a:lnTo>
                    <a:cubicBezTo>
                      <a:pt x="10625" y="10127"/>
                      <a:pt x="10875" y="10479"/>
                      <a:pt x="11674" y="10943"/>
                    </a:cubicBezTo>
                    <a:cubicBezTo>
                      <a:pt x="12233" y="11261"/>
                      <a:pt x="12542" y="11313"/>
                      <a:pt x="12680" y="11313"/>
                    </a:cubicBezTo>
                    <a:cubicBezTo>
                      <a:pt x="12731" y="11313"/>
                      <a:pt x="12766" y="11304"/>
                      <a:pt x="12766" y="11304"/>
                    </a:cubicBezTo>
                    <a:lnTo>
                      <a:pt x="13110" y="11511"/>
                    </a:lnTo>
                    <a:cubicBezTo>
                      <a:pt x="13049" y="11614"/>
                      <a:pt x="13161" y="11786"/>
                      <a:pt x="13445" y="11984"/>
                    </a:cubicBezTo>
                    <a:cubicBezTo>
                      <a:pt x="12284" y="13531"/>
                      <a:pt x="10514" y="14605"/>
                      <a:pt x="8476" y="14837"/>
                    </a:cubicBezTo>
                    <a:cubicBezTo>
                      <a:pt x="8459" y="14511"/>
                      <a:pt x="8364" y="14313"/>
                      <a:pt x="8244" y="14313"/>
                    </a:cubicBezTo>
                    <a:lnTo>
                      <a:pt x="8244" y="13918"/>
                    </a:lnTo>
                    <a:cubicBezTo>
                      <a:pt x="8244" y="13918"/>
                      <a:pt x="8468" y="13711"/>
                      <a:pt x="8468" y="12792"/>
                    </a:cubicBezTo>
                    <a:cubicBezTo>
                      <a:pt x="8468" y="11872"/>
                      <a:pt x="8287" y="11476"/>
                      <a:pt x="8287" y="11476"/>
                    </a:cubicBezTo>
                    <a:lnTo>
                      <a:pt x="8287" y="10797"/>
                    </a:lnTo>
                    <a:cubicBezTo>
                      <a:pt x="8450" y="10797"/>
                      <a:pt x="8450" y="10367"/>
                      <a:pt x="8450" y="9920"/>
                    </a:cubicBezTo>
                    <a:cubicBezTo>
                      <a:pt x="8726" y="9826"/>
                      <a:pt x="8975" y="9671"/>
                      <a:pt x="9198" y="9491"/>
                    </a:cubicBezTo>
                    <a:close/>
                    <a:moveTo>
                      <a:pt x="5923" y="9353"/>
                    </a:moveTo>
                    <a:cubicBezTo>
                      <a:pt x="6164" y="9611"/>
                      <a:pt x="6482" y="9800"/>
                      <a:pt x="6826" y="9929"/>
                    </a:cubicBezTo>
                    <a:cubicBezTo>
                      <a:pt x="6826" y="10376"/>
                      <a:pt x="6834" y="10806"/>
                      <a:pt x="6980" y="10806"/>
                    </a:cubicBezTo>
                    <a:lnTo>
                      <a:pt x="6980" y="11485"/>
                    </a:lnTo>
                    <a:cubicBezTo>
                      <a:pt x="6980" y="11485"/>
                      <a:pt x="6800" y="11880"/>
                      <a:pt x="6800" y="12800"/>
                    </a:cubicBezTo>
                    <a:cubicBezTo>
                      <a:pt x="6800" y="13711"/>
                      <a:pt x="7023" y="13926"/>
                      <a:pt x="7023" y="13926"/>
                    </a:cubicBezTo>
                    <a:lnTo>
                      <a:pt x="7023" y="14322"/>
                    </a:lnTo>
                    <a:cubicBezTo>
                      <a:pt x="6895" y="14322"/>
                      <a:pt x="6809" y="14519"/>
                      <a:pt x="6791" y="14846"/>
                    </a:cubicBezTo>
                    <a:cubicBezTo>
                      <a:pt x="4694" y="14597"/>
                      <a:pt x="2872" y="13454"/>
                      <a:pt x="1711" y="11812"/>
                    </a:cubicBezTo>
                    <a:cubicBezTo>
                      <a:pt x="1978" y="11631"/>
                      <a:pt x="2098" y="11451"/>
                      <a:pt x="2046" y="11347"/>
                    </a:cubicBezTo>
                    <a:lnTo>
                      <a:pt x="2390" y="11141"/>
                    </a:lnTo>
                    <a:cubicBezTo>
                      <a:pt x="2390" y="11141"/>
                      <a:pt x="2407" y="11150"/>
                      <a:pt x="2476" y="11150"/>
                    </a:cubicBezTo>
                    <a:cubicBezTo>
                      <a:pt x="2614" y="11150"/>
                      <a:pt x="2914" y="11107"/>
                      <a:pt x="3482" y="10780"/>
                    </a:cubicBezTo>
                    <a:cubicBezTo>
                      <a:pt x="4281" y="10316"/>
                      <a:pt x="4522" y="9963"/>
                      <a:pt x="4522" y="9963"/>
                    </a:cubicBezTo>
                    <a:lnTo>
                      <a:pt x="5107" y="9628"/>
                    </a:lnTo>
                    <a:cubicBezTo>
                      <a:pt x="5124" y="9663"/>
                      <a:pt x="5158" y="9671"/>
                      <a:pt x="5201" y="9671"/>
                    </a:cubicBezTo>
                    <a:cubicBezTo>
                      <a:pt x="5347" y="9671"/>
                      <a:pt x="5631" y="9516"/>
                      <a:pt x="5923" y="9353"/>
                    </a:cubicBezTo>
                    <a:close/>
                    <a:moveTo>
                      <a:pt x="8167" y="14580"/>
                    </a:moveTo>
                    <a:cubicBezTo>
                      <a:pt x="8193" y="14623"/>
                      <a:pt x="8210" y="14726"/>
                      <a:pt x="8218" y="14863"/>
                    </a:cubicBezTo>
                    <a:cubicBezTo>
                      <a:pt x="8193" y="14863"/>
                      <a:pt x="8158" y="14863"/>
                      <a:pt x="8124" y="14872"/>
                    </a:cubicBezTo>
                    <a:lnTo>
                      <a:pt x="8124" y="14820"/>
                    </a:lnTo>
                    <a:cubicBezTo>
                      <a:pt x="8124" y="14734"/>
                      <a:pt x="8107" y="14657"/>
                      <a:pt x="8081" y="14580"/>
                    </a:cubicBezTo>
                    <a:close/>
                    <a:moveTo>
                      <a:pt x="7634" y="14580"/>
                    </a:moveTo>
                    <a:lnTo>
                      <a:pt x="7634" y="14880"/>
                    </a:lnTo>
                    <a:cubicBezTo>
                      <a:pt x="7436" y="14880"/>
                      <a:pt x="7238" y="14872"/>
                      <a:pt x="7058" y="14863"/>
                    </a:cubicBezTo>
                    <a:cubicBezTo>
                      <a:pt x="7058" y="14726"/>
                      <a:pt x="7084" y="14640"/>
                      <a:pt x="7101" y="14580"/>
                    </a:cubicBezTo>
                    <a:close/>
                    <a:moveTo>
                      <a:pt x="7642" y="0"/>
                    </a:moveTo>
                    <a:cubicBezTo>
                      <a:pt x="3430" y="0"/>
                      <a:pt x="0" y="3430"/>
                      <a:pt x="0" y="7642"/>
                    </a:cubicBezTo>
                    <a:cubicBezTo>
                      <a:pt x="0" y="11855"/>
                      <a:pt x="3430" y="15276"/>
                      <a:pt x="7642" y="15276"/>
                    </a:cubicBezTo>
                    <a:cubicBezTo>
                      <a:pt x="11855" y="15276"/>
                      <a:pt x="15284" y="11855"/>
                      <a:pt x="15284" y="7642"/>
                    </a:cubicBezTo>
                    <a:cubicBezTo>
                      <a:pt x="15276" y="3430"/>
                      <a:pt x="11855" y="0"/>
                      <a:pt x="7642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52"/>
              <p:cNvSpPr/>
              <p:nvPr/>
            </p:nvSpPr>
            <p:spPr>
              <a:xfrm>
                <a:off x="2263000" y="658050"/>
                <a:ext cx="62550" cy="62325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2493" extrusionOk="0">
                    <a:moveTo>
                      <a:pt x="1255" y="395"/>
                    </a:moveTo>
                    <a:cubicBezTo>
                      <a:pt x="1728" y="395"/>
                      <a:pt x="2115" y="782"/>
                      <a:pt x="2115" y="1255"/>
                    </a:cubicBezTo>
                    <a:cubicBezTo>
                      <a:pt x="2115" y="1728"/>
                      <a:pt x="1728" y="2115"/>
                      <a:pt x="1255" y="2115"/>
                    </a:cubicBezTo>
                    <a:cubicBezTo>
                      <a:pt x="783" y="2115"/>
                      <a:pt x="396" y="1728"/>
                      <a:pt x="396" y="1255"/>
                    </a:cubicBezTo>
                    <a:cubicBezTo>
                      <a:pt x="396" y="774"/>
                      <a:pt x="783" y="395"/>
                      <a:pt x="1255" y="395"/>
                    </a:cubicBezTo>
                    <a:close/>
                    <a:moveTo>
                      <a:pt x="1255" y="0"/>
                    </a:moveTo>
                    <a:cubicBezTo>
                      <a:pt x="568" y="0"/>
                      <a:pt x="9" y="559"/>
                      <a:pt x="9" y="1246"/>
                    </a:cubicBezTo>
                    <a:cubicBezTo>
                      <a:pt x="0" y="1934"/>
                      <a:pt x="559" y="2493"/>
                      <a:pt x="1255" y="2493"/>
                    </a:cubicBezTo>
                    <a:cubicBezTo>
                      <a:pt x="1943" y="2493"/>
                      <a:pt x="2502" y="1934"/>
                      <a:pt x="2502" y="1246"/>
                    </a:cubicBezTo>
                    <a:cubicBezTo>
                      <a:pt x="2502" y="559"/>
                      <a:pt x="1943" y="0"/>
                      <a:pt x="1255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52"/>
              <p:cNvSpPr/>
              <p:nvPr/>
            </p:nvSpPr>
            <p:spPr>
              <a:xfrm>
                <a:off x="2278250" y="685275"/>
                <a:ext cx="32275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803" extrusionOk="0">
                    <a:moveTo>
                      <a:pt x="90" y="1"/>
                    </a:moveTo>
                    <a:cubicBezTo>
                      <a:pt x="33" y="1"/>
                      <a:pt x="1" y="40"/>
                      <a:pt x="1" y="157"/>
                    </a:cubicBezTo>
                    <a:cubicBezTo>
                      <a:pt x="1" y="510"/>
                      <a:pt x="293" y="802"/>
                      <a:pt x="645" y="802"/>
                    </a:cubicBezTo>
                    <a:cubicBezTo>
                      <a:pt x="998" y="802"/>
                      <a:pt x="1290" y="510"/>
                      <a:pt x="1290" y="157"/>
                    </a:cubicBezTo>
                    <a:cubicBezTo>
                      <a:pt x="1290" y="40"/>
                      <a:pt x="1258" y="1"/>
                      <a:pt x="1201" y="1"/>
                    </a:cubicBezTo>
                    <a:cubicBezTo>
                      <a:pt x="1089" y="1"/>
                      <a:pt x="880" y="157"/>
                      <a:pt x="645" y="157"/>
                    </a:cubicBezTo>
                    <a:cubicBezTo>
                      <a:pt x="410" y="157"/>
                      <a:pt x="202" y="1"/>
                      <a:pt x="90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52"/>
              <p:cNvSpPr/>
              <p:nvPr/>
            </p:nvSpPr>
            <p:spPr>
              <a:xfrm>
                <a:off x="2076025" y="470850"/>
                <a:ext cx="436725" cy="436725"/>
              </a:xfrm>
              <a:custGeom>
                <a:avLst/>
                <a:gdLst/>
                <a:ahLst/>
                <a:cxnLst/>
                <a:rect l="l" t="t" r="r" b="b"/>
                <a:pathLst>
                  <a:path w="17469" h="17469" extrusionOk="0">
                    <a:moveTo>
                      <a:pt x="8734" y="130"/>
                    </a:moveTo>
                    <a:cubicBezTo>
                      <a:pt x="13479" y="130"/>
                      <a:pt x="17339" y="3981"/>
                      <a:pt x="17339" y="8734"/>
                    </a:cubicBezTo>
                    <a:cubicBezTo>
                      <a:pt x="17331" y="13480"/>
                      <a:pt x="13471" y="17339"/>
                      <a:pt x="8734" y="17339"/>
                    </a:cubicBezTo>
                    <a:cubicBezTo>
                      <a:pt x="3981" y="17339"/>
                      <a:pt x="130" y="13480"/>
                      <a:pt x="130" y="8734"/>
                    </a:cubicBezTo>
                    <a:cubicBezTo>
                      <a:pt x="130" y="3981"/>
                      <a:pt x="3981" y="130"/>
                      <a:pt x="8734" y="130"/>
                    </a:cubicBezTo>
                    <a:close/>
                    <a:moveTo>
                      <a:pt x="8734" y="1"/>
                    </a:moveTo>
                    <a:cubicBezTo>
                      <a:pt x="3912" y="1"/>
                      <a:pt x="1" y="3912"/>
                      <a:pt x="1" y="8734"/>
                    </a:cubicBezTo>
                    <a:cubicBezTo>
                      <a:pt x="1" y="13557"/>
                      <a:pt x="3903" y="17468"/>
                      <a:pt x="8734" y="17468"/>
                    </a:cubicBezTo>
                    <a:cubicBezTo>
                      <a:pt x="13557" y="17468"/>
                      <a:pt x="17468" y="13557"/>
                      <a:pt x="17468" y="8734"/>
                    </a:cubicBezTo>
                    <a:cubicBezTo>
                      <a:pt x="17468" y="3912"/>
                      <a:pt x="13557" y="1"/>
                      <a:pt x="8734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52"/>
              <p:cNvSpPr/>
              <p:nvPr/>
            </p:nvSpPr>
            <p:spPr>
              <a:xfrm>
                <a:off x="2095375" y="490200"/>
                <a:ext cx="398025" cy="398025"/>
              </a:xfrm>
              <a:custGeom>
                <a:avLst/>
                <a:gdLst/>
                <a:ahLst/>
                <a:cxnLst/>
                <a:rect l="l" t="t" r="r" b="b"/>
                <a:pathLst>
                  <a:path w="15921" h="15921" extrusionOk="0">
                    <a:moveTo>
                      <a:pt x="7960" y="129"/>
                    </a:moveTo>
                    <a:cubicBezTo>
                      <a:pt x="12276" y="129"/>
                      <a:pt x="15792" y="3637"/>
                      <a:pt x="15792" y="7960"/>
                    </a:cubicBezTo>
                    <a:cubicBezTo>
                      <a:pt x="15792" y="12276"/>
                      <a:pt x="12276" y="15792"/>
                      <a:pt x="7960" y="15792"/>
                    </a:cubicBezTo>
                    <a:cubicBezTo>
                      <a:pt x="3637" y="15792"/>
                      <a:pt x="121" y="12276"/>
                      <a:pt x="121" y="7960"/>
                    </a:cubicBezTo>
                    <a:cubicBezTo>
                      <a:pt x="121" y="3637"/>
                      <a:pt x="3637" y="129"/>
                      <a:pt x="7960" y="129"/>
                    </a:cubicBezTo>
                    <a:close/>
                    <a:moveTo>
                      <a:pt x="7960" y="0"/>
                    </a:moveTo>
                    <a:cubicBezTo>
                      <a:pt x="3568" y="0"/>
                      <a:pt x="0" y="3568"/>
                      <a:pt x="0" y="7960"/>
                    </a:cubicBezTo>
                    <a:cubicBezTo>
                      <a:pt x="0" y="12353"/>
                      <a:pt x="3568" y="15921"/>
                      <a:pt x="7960" y="15921"/>
                    </a:cubicBezTo>
                    <a:cubicBezTo>
                      <a:pt x="12353" y="15921"/>
                      <a:pt x="15920" y="12353"/>
                      <a:pt x="15920" y="7960"/>
                    </a:cubicBezTo>
                    <a:cubicBezTo>
                      <a:pt x="15920" y="3568"/>
                      <a:pt x="12353" y="0"/>
                      <a:pt x="7960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52"/>
              <p:cNvSpPr/>
              <p:nvPr/>
            </p:nvSpPr>
            <p:spPr>
              <a:xfrm>
                <a:off x="2287925" y="475375"/>
                <a:ext cx="133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4" h="534" extrusionOk="0">
                    <a:moveTo>
                      <a:pt x="267" y="129"/>
                    </a:moveTo>
                    <a:cubicBezTo>
                      <a:pt x="344" y="129"/>
                      <a:pt x="405" y="189"/>
                      <a:pt x="405" y="267"/>
                    </a:cubicBezTo>
                    <a:cubicBezTo>
                      <a:pt x="405" y="344"/>
                      <a:pt x="344" y="404"/>
                      <a:pt x="267" y="404"/>
                    </a:cubicBezTo>
                    <a:cubicBezTo>
                      <a:pt x="190" y="404"/>
                      <a:pt x="129" y="344"/>
                      <a:pt x="129" y="267"/>
                    </a:cubicBezTo>
                    <a:cubicBezTo>
                      <a:pt x="129" y="189"/>
                      <a:pt x="190" y="129"/>
                      <a:pt x="267" y="129"/>
                    </a:cubicBezTo>
                    <a:close/>
                    <a:moveTo>
                      <a:pt x="267" y="0"/>
                    </a:moveTo>
                    <a:cubicBezTo>
                      <a:pt x="121" y="0"/>
                      <a:pt x="1" y="121"/>
                      <a:pt x="1" y="267"/>
                    </a:cubicBezTo>
                    <a:cubicBezTo>
                      <a:pt x="1" y="421"/>
                      <a:pt x="121" y="533"/>
                      <a:pt x="267" y="533"/>
                    </a:cubicBezTo>
                    <a:cubicBezTo>
                      <a:pt x="422" y="533"/>
                      <a:pt x="533" y="421"/>
                      <a:pt x="533" y="267"/>
                    </a:cubicBezTo>
                    <a:cubicBezTo>
                      <a:pt x="533" y="121"/>
                      <a:pt x="422" y="0"/>
                      <a:pt x="267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52"/>
              <p:cNvSpPr/>
              <p:nvPr/>
            </p:nvSpPr>
            <p:spPr>
              <a:xfrm>
                <a:off x="2390425" y="503525"/>
                <a:ext cx="1550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525" extrusionOk="0">
                    <a:moveTo>
                      <a:pt x="319" y="129"/>
                    </a:moveTo>
                    <a:cubicBezTo>
                      <a:pt x="336" y="129"/>
                      <a:pt x="353" y="138"/>
                      <a:pt x="379" y="155"/>
                    </a:cubicBezTo>
                    <a:cubicBezTo>
                      <a:pt x="448" y="198"/>
                      <a:pt x="465" y="267"/>
                      <a:pt x="431" y="336"/>
                    </a:cubicBezTo>
                    <a:cubicBezTo>
                      <a:pt x="414" y="379"/>
                      <a:pt x="371" y="396"/>
                      <a:pt x="319" y="396"/>
                    </a:cubicBezTo>
                    <a:cubicBezTo>
                      <a:pt x="293" y="396"/>
                      <a:pt x="276" y="387"/>
                      <a:pt x="250" y="379"/>
                    </a:cubicBezTo>
                    <a:cubicBezTo>
                      <a:pt x="173" y="344"/>
                      <a:pt x="156" y="258"/>
                      <a:pt x="199" y="198"/>
                    </a:cubicBezTo>
                    <a:cubicBezTo>
                      <a:pt x="216" y="146"/>
                      <a:pt x="259" y="129"/>
                      <a:pt x="319" y="129"/>
                    </a:cubicBezTo>
                    <a:close/>
                    <a:moveTo>
                      <a:pt x="319" y="0"/>
                    </a:moveTo>
                    <a:cubicBezTo>
                      <a:pt x="216" y="0"/>
                      <a:pt x="130" y="43"/>
                      <a:pt x="78" y="129"/>
                    </a:cubicBezTo>
                    <a:cubicBezTo>
                      <a:pt x="1" y="258"/>
                      <a:pt x="44" y="422"/>
                      <a:pt x="173" y="499"/>
                    </a:cubicBezTo>
                    <a:cubicBezTo>
                      <a:pt x="216" y="516"/>
                      <a:pt x="259" y="525"/>
                      <a:pt x="302" y="525"/>
                    </a:cubicBezTo>
                    <a:cubicBezTo>
                      <a:pt x="405" y="525"/>
                      <a:pt x="491" y="482"/>
                      <a:pt x="542" y="396"/>
                    </a:cubicBezTo>
                    <a:cubicBezTo>
                      <a:pt x="620" y="267"/>
                      <a:pt x="577" y="112"/>
                      <a:pt x="448" y="35"/>
                    </a:cubicBezTo>
                    <a:cubicBezTo>
                      <a:pt x="405" y="9"/>
                      <a:pt x="362" y="0"/>
                      <a:pt x="319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52"/>
              <p:cNvSpPr/>
              <p:nvPr/>
            </p:nvSpPr>
            <p:spPr>
              <a:xfrm>
                <a:off x="2466300" y="579175"/>
                <a:ext cx="152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534" extrusionOk="0">
                    <a:moveTo>
                      <a:pt x="301" y="138"/>
                    </a:moveTo>
                    <a:cubicBezTo>
                      <a:pt x="353" y="138"/>
                      <a:pt x="396" y="155"/>
                      <a:pt x="422" y="198"/>
                    </a:cubicBezTo>
                    <a:cubicBezTo>
                      <a:pt x="439" y="232"/>
                      <a:pt x="439" y="267"/>
                      <a:pt x="430" y="310"/>
                    </a:cubicBezTo>
                    <a:cubicBezTo>
                      <a:pt x="422" y="335"/>
                      <a:pt x="396" y="370"/>
                      <a:pt x="361" y="396"/>
                    </a:cubicBezTo>
                    <a:cubicBezTo>
                      <a:pt x="344" y="404"/>
                      <a:pt x="318" y="413"/>
                      <a:pt x="301" y="413"/>
                    </a:cubicBezTo>
                    <a:cubicBezTo>
                      <a:pt x="250" y="413"/>
                      <a:pt x="207" y="396"/>
                      <a:pt x="181" y="353"/>
                    </a:cubicBezTo>
                    <a:cubicBezTo>
                      <a:pt x="146" y="275"/>
                      <a:pt x="172" y="189"/>
                      <a:pt x="232" y="155"/>
                    </a:cubicBezTo>
                    <a:cubicBezTo>
                      <a:pt x="258" y="146"/>
                      <a:pt x="275" y="138"/>
                      <a:pt x="301" y="138"/>
                    </a:cubicBezTo>
                    <a:close/>
                    <a:moveTo>
                      <a:pt x="301" y="0"/>
                    </a:moveTo>
                    <a:cubicBezTo>
                      <a:pt x="258" y="0"/>
                      <a:pt x="207" y="17"/>
                      <a:pt x="172" y="35"/>
                    </a:cubicBezTo>
                    <a:cubicBezTo>
                      <a:pt x="43" y="112"/>
                      <a:pt x="0" y="275"/>
                      <a:pt x="78" y="404"/>
                    </a:cubicBezTo>
                    <a:cubicBezTo>
                      <a:pt x="129" y="490"/>
                      <a:pt x="215" y="533"/>
                      <a:pt x="310" y="533"/>
                    </a:cubicBezTo>
                    <a:cubicBezTo>
                      <a:pt x="353" y="533"/>
                      <a:pt x="404" y="516"/>
                      <a:pt x="439" y="499"/>
                    </a:cubicBezTo>
                    <a:cubicBezTo>
                      <a:pt x="568" y="421"/>
                      <a:pt x="611" y="258"/>
                      <a:pt x="533" y="129"/>
                    </a:cubicBezTo>
                    <a:cubicBezTo>
                      <a:pt x="482" y="43"/>
                      <a:pt x="396" y="0"/>
                      <a:pt x="301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52"/>
              <p:cNvSpPr/>
              <p:nvPr/>
            </p:nvSpPr>
            <p:spPr>
              <a:xfrm>
                <a:off x="2494675" y="682975"/>
                <a:ext cx="135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542" extrusionOk="0">
                    <a:moveTo>
                      <a:pt x="267" y="129"/>
                    </a:moveTo>
                    <a:cubicBezTo>
                      <a:pt x="344" y="129"/>
                      <a:pt x="413" y="198"/>
                      <a:pt x="413" y="267"/>
                    </a:cubicBezTo>
                    <a:cubicBezTo>
                      <a:pt x="413" y="344"/>
                      <a:pt x="344" y="413"/>
                      <a:pt x="267" y="413"/>
                    </a:cubicBezTo>
                    <a:cubicBezTo>
                      <a:pt x="198" y="413"/>
                      <a:pt x="129" y="344"/>
                      <a:pt x="129" y="267"/>
                    </a:cubicBezTo>
                    <a:cubicBezTo>
                      <a:pt x="129" y="198"/>
                      <a:pt x="198" y="129"/>
                      <a:pt x="267" y="129"/>
                    </a:cubicBezTo>
                    <a:close/>
                    <a:moveTo>
                      <a:pt x="267" y="0"/>
                    </a:moveTo>
                    <a:cubicBezTo>
                      <a:pt x="120" y="0"/>
                      <a:pt x="0" y="121"/>
                      <a:pt x="0" y="267"/>
                    </a:cubicBezTo>
                    <a:cubicBezTo>
                      <a:pt x="0" y="413"/>
                      <a:pt x="120" y="542"/>
                      <a:pt x="267" y="542"/>
                    </a:cubicBezTo>
                    <a:cubicBezTo>
                      <a:pt x="421" y="542"/>
                      <a:pt x="542" y="421"/>
                      <a:pt x="542" y="267"/>
                    </a:cubicBezTo>
                    <a:cubicBezTo>
                      <a:pt x="542" y="121"/>
                      <a:pt x="421" y="0"/>
                      <a:pt x="267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52"/>
              <p:cNvSpPr/>
              <p:nvPr/>
            </p:nvSpPr>
            <p:spPr>
              <a:xfrm>
                <a:off x="2465650" y="786775"/>
                <a:ext cx="1550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525" extrusionOk="0">
                    <a:moveTo>
                      <a:pt x="319" y="112"/>
                    </a:moveTo>
                    <a:cubicBezTo>
                      <a:pt x="336" y="112"/>
                      <a:pt x="353" y="129"/>
                      <a:pt x="379" y="138"/>
                    </a:cubicBezTo>
                    <a:cubicBezTo>
                      <a:pt x="413" y="155"/>
                      <a:pt x="430" y="181"/>
                      <a:pt x="448" y="224"/>
                    </a:cubicBezTo>
                    <a:cubicBezTo>
                      <a:pt x="456" y="258"/>
                      <a:pt x="448" y="301"/>
                      <a:pt x="430" y="327"/>
                    </a:cubicBezTo>
                    <a:cubicBezTo>
                      <a:pt x="413" y="361"/>
                      <a:pt x="353" y="396"/>
                      <a:pt x="319" y="396"/>
                    </a:cubicBezTo>
                    <a:cubicBezTo>
                      <a:pt x="293" y="396"/>
                      <a:pt x="276" y="387"/>
                      <a:pt x="250" y="370"/>
                    </a:cubicBezTo>
                    <a:cubicBezTo>
                      <a:pt x="215" y="353"/>
                      <a:pt x="198" y="327"/>
                      <a:pt x="181" y="284"/>
                    </a:cubicBezTo>
                    <a:cubicBezTo>
                      <a:pt x="172" y="258"/>
                      <a:pt x="181" y="215"/>
                      <a:pt x="198" y="181"/>
                    </a:cubicBezTo>
                    <a:cubicBezTo>
                      <a:pt x="215" y="138"/>
                      <a:pt x="258" y="112"/>
                      <a:pt x="319" y="112"/>
                    </a:cubicBezTo>
                    <a:close/>
                    <a:moveTo>
                      <a:pt x="319" y="0"/>
                    </a:moveTo>
                    <a:cubicBezTo>
                      <a:pt x="215" y="0"/>
                      <a:pt x="129" y="43"/>
                      <a:pt x="78" y="120"/>
                    </a:cubicBezTo>
                    <a:cubicBezTo>
                      <a:pt x="1" y="249"/>
                      <a:pt x="44" y="413"/>
                      <a:pt x="172" y="490"/>
                    </a:cubicBezTo>
                    <a:cubicBezTo>
                      <a:pt x="215" y="507"/>
                      <a:pt x="258" y="525"/>
                      <a:pt x="301" y="525"/>
                    </a:cubicBezTo>
                    <a:cubicBezTo>
                      <a:pt x="396" y="525"/>
                      <a:pt x="491" y="482"/>
                      <a:pt x="542" y="396"/>
                    </a:cubicBezTo>
                    <a:cubicBezTo>
                      <a:pt x="619" y="267"/>
                      <a:pt x="568" y="95"/>
                      <a:pt x="448" y="26"/>
                    </a:cubicBezTo>
                    <a:cubicBezTo>
                      <a:pt x="405" y="9"/>
                      <a:pt x="362" y="0"/>
                      <a:pt x="319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52"/>
              <p:cNvSpPr/>
              <p:nvPr/>
            </p:nvSpPr>
            <p:spPr>
              <a:xfrm>
                <a:off x="2390000" y="862200"/>
                <a:ext cx="1530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525" extrusionOk="0">
                    <a:moveTo>
                      <a:pt x="302" y="138"/>
                    </a:moveTo>
                    <a:cubicBezTo>
                      <a:pt x="353" y="138"/>
                      <a:pt x="396" y="164"/>
                      <a:pt x="413" y="207"/>
                    </a:cubicBezTo>
                    <a:cubicBezTo>
                      <a:pt x="439" y="224"/>
                      <a:pt x="439" y="267"/>
                      <a:pt x="431" y="301"/>
                    </a:cubicBezTo>
                    <a:cubicBezTo>
                      <a:pt x="413" y="336"/>
                      <a:pt x="396" y="361"/>
                      <a:pt x="362" y="387"/>
                    </a:cubicBezTo>
                    <a:cubicBezTo>
                      <a:pt x="345" y="396"/>
                      <a:pt x="319" y="404"/>
                      <a:pt x="302" y="404"/>
                    </a:cubicBezTo>
                    <a:cubicBezTo>
                      <a:pt x="241" y="404"/>
                      <a:pt x="198" y="387"/>
                      <a:pt x="181" y="344"/>
                    </a:cubicBezTo>
                    <a:cubicBezTo>
                      <a:pt x="138" y="275"/>
                      <a:pt x="173" y="190"/>
                      <a:pt x="233" y="164"/>
                    </a:cubicBezTo>
                    <a:cubicBezTo>
                      <a:pt x="259" y="147"/>
                      <a:pt x="276" y="138"/>
                      <a:pt x="302" y="138"/>
                    </a:cubicBezTo>
                    <a:close/>
                    <a:moveTo>
                      <a:pt x="302" y="0"/>
                    </a:moveTo>
                    <a:cubicBezTo>
                      <a:pt x="259" y="0"/>
                      <a:pt x="207" y="9"/>
                      <a:pt x="173" y="35"/>
                    </a:cubicBezTo>
                    <a:cubicBezTo>
                      <a:pt x="44" y="104"/>
                      <a:pt x="1" y="267"/>
                      <a:pt x="78" y="396"/>
                    </a:cubicBezTo>
                    <a:cubicBezTo>
                      <a:pt x="130" y="482"/>
                      <a:pt x="216" y="525"/>
                      <a:pt x="310" y="525"/>
                    </a:cubicBezTo>
                    <a:cubicBezTo>
                      <a:pt x="353" y="525"/>
                      <a:pt x="405" y="516"/>
                      <a:pt x="439" y="490"/>
                    </a:cubicBezTo>
                    <a:cubicBezTo>
                      <a:pt x="568" y="422"/>
                      <a:pt x="611" y="258"/>
                      <a:pt x="534" y="129"/>
                    </a:cubicBezTo>
                    <a:cubicBezTo>
                      <a:pt x="482" y="43"/>
                      <a:pt x="396" y="0"/>
                      <a:pt x="302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52"/>
              <p:cNvSpPr/>
              <p:nvPr/>
            </p:nvSpPr>
            <p:spPr>
              <a:xfrm>
                <a:off x="2287075" y="889500"/>
                <a:ext cx="135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542" extrusionOk="0">
                    <a:moveTo>
                      <a:pt x="267" y="129"/>
                    </a:moveTo>
                    <a:cubicBezTo>
                      <a:pt x="344" y="129"/>
                      <a:pt x="413" y="198"/>
                      <a:pt x="413" y="275"/>
                    </a:cubicBezTo>
                    <a:cubicBezTo>
                      <a:pt x="413" y="344"/>
                      <a:pt x="344" y="413"/>
                      <a:pt x="267" y="413"/>
                    </a:cubicBezTo>
                    <a:cubicBezTo>
                      <a:pt x="198" y="413"/>
                      <a:pt x="129" y="344"/>
                      <a:pt x="129" y="275"/>
                    </a:cubicBezTo>
                    <a:cubicBezTo>
                      <a:pt x="129" y="198"/>
                      <a:pt x="198" y="129"/>
                      <a:pt x="267" y="129"/>
                    </a:cubicBezTo>
                    <a:close/>
                    <a:moveTo>
                      <a:pt x="267" y="0"/>
                    </a:moveTo>
                    <a:cubicBezTo>
                      <a:pt x="120" y="0"/>
                      <a:pt x="0" y="120"/>
                      <a:pt x="0" y="275"/>
                    </a:cubicBezTo>
                    <a:cubicBezTo>
                      <a:pt x="0" y="421"/>
                      <a:pt x="120" y="542"/>
                      <a:pt x="267" y="542"/>
                    </a:cubicBezTo>
                    <a:cubicBezTo>
                      <a:pt x="421" y="542"/>
                      <a:pt x="542" y="421"/>
                      <a:pt x="542" y="275"/>
                    </a:cubicBezTo>
                    <a:cubicBezTo>
                      <a:pt x="542" y="129"/>
                      <a:pt x="421" y="0"/>
                      <a:pt x="267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52"/>
              <p:cNvSpPr/>
              <p:nvPr/>
            </p:nvSpPr>
            <p:spPr>
              <a:xfrm>
                <a:off x="2182625" y="861975"/>
                <a:ext cx="15275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526" extrusionOk="0">
                    <a:moveTo>
                      <a:pt x="310" y="130"/>
                    </a:moveTo>
                    <a:cubicBezTo>
                      <a:pt x="336" y="130"/>
                      <a:pt x="353" y="138"/>
                      <a:pt x="379" y="147"/>
                    </a:cubicBezTo>
                    <a:cubicBezTo>
                      <a:pt x="439" y="181"/>
                      <a:pt x="465" y="267"/>
                      <a:pt x="430" y="327"/>
                    </a:cubicBezTo>
                    <a:cubicBezTo>
                      <a:pt x="404" y="370"/>
                      <a:pt x="361" y="396"/>
                      <a:pt x="310" y="396"/>
                    </a:cubicBezTo>
                    <a:cubicBezTo>
                      <a:pt x="293" y="396"/>
                      <a:pt x="267" y="388"/>
                      <a:pt x="250" y="370"/>
                    </a:cubicBezTo>
                    <a:cubicBezTo>
                      <a:pt x="181" y="327"/>
                      <a:pt x="164" y="259"/>
                      <a:pt x="189" y="190"/>
                    </a:cubicBezTo>
                    <a:cubicBezTo>
                      <a:pt x="215" y="147"/>
                      <a:pt x="258" y="130"/>
                      <a:pt x="310" y="130"/>
                    </a:cubicBezTo>
                    <a:close/>
                    <a:moveTo>
                      <a:pt x="310" y="1"/>
                    </a:moveTo>
                    <a:cubicBezTo>
                      <a:pt x="215" y="1"/>
                      <a:pt x="129" y="44"/>
                      <a:pt x="78" y="121"/>
                    </a:cubicBezTo>
                    <a:cubicBezTo>
                      <a:pt x="0" y="250"/>
                      <a:pt x="43" y="413"/>
                      <a:pt x="172" y="491"/>
                    </a:cubicBezTo>
                    <a:cubicBezTo>
                      <a:pt x="215" y="508"/>
                      <a:pt x="258" y="525"/>
                      <a:pt x="301" y="525"/>
                    </a:cubicBezTo>
                    <a:cubicBezTo>
                      <a:pt x="396" y="525"/>
                      <a:pt x="482" y="482"/>
                      <a:pt x="533" y="396"/>
                    </a:cubicBezTo>
                    <a:cubicBezTo>
                      <a:pt x="611" y="267"/>
                      <a:pt x="568" y="104"/>
                      <a:pt x="439" y="27"/>
                    </a:cubicBezTo>
                    <a:cubicBezTo>
                      <a:pt x="396" y="9"/>
                      <a:pt x="353" y="1"/>
                      <a:pt x="310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52"/>
              <p:cNvSpPr/>
              <p:nvPr/>
            </p:nvSpPr>
            <p:spPr>
              <a:xfrm>
                <a:off x="2107200" y="785900"/>
                <a:ext cx="15275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526" extrusionOk="0">
                    <a:moveTo>
                      <a:pt x="301" y="121"/>
                    </a:moveTo>
                    <a:cubicBezTo>
                      <a:pt x="353" y="121"/>
                      <a:pt x="396" y="138"/>
                      <a:pt x="413" y="181"/>
                    </a:cubicBezTo>
                    <a:cubicBezTo>
                      <a:pt x="456" y="250"/>
                      <a:pt x="430" y="336"/>
                      <a:pt x="361" y="362"/>
                    </a:cubicBezTo>
                    <a:cubicBezTo>
                      <a:pt x="344" y="370"/>
                      <a:pt x="318" y="388"/>
                      <a:pt x="301" y="388"/>
                    </a:cubicBezTo>
                    <a:cubicBezTo>
                      <a:pt x="294" y="389"/>
                      <a:pt x="286" y="390"/>
                      <a:pt x="278" y="390"/>
                    </a:cubicBezTo>
                    <a:cubicBezTo>
                      <a:pt x="239" y="390"/>
                      <a:pt x="195" y="372"/>
                      <a:pt x="181" y="336"/>
                    </a:cubicBezTo>
                    <a:cubicBezTo>
                      <a:pt x="155" y="302"/>
                      <a:pt x="155" y="267"/>
                      <a:pt x="172" y="224"/>
                    </a:cubicBezTo>
                    <a:cubicBezTo>
                      <a:pt x="181" y="190"/>
                      <a:pt x="198" y="164"/>
                      <a:pt x="232" y="138"/>
                    </a:cubicBezTo>
                    <a:cubicBezTo>
                      <a:pt x="258" y="130"/>
                      <a:pt x="275" y="121"/>
                      <a:pt x="301" y="121"/>
                    </a:cubicBezTo>
                    <a:close/>
                    <a:moveTo>
                      <a:pt x="301" y="1"/>
                    </a:moveTo>
                    <a:cubicBezTo>
                      <a:pt x="258" y="1"/>
                      <a:pt x="198" y="9"/>
                      <a:pt x="172" y="35"/>
                    </a:cubicBezTo>
                    <a:cubicBezTo>
                      <a:pt x="43" y="104"/>
                      <a:pt x="0" y="267"/>
                      <a:pt x="69" y="396"/>
                    </a:cubicBezTo>
                    <a:cubicBezTo>
                      <a:pt x="129" y="482"/>
                      <a:pt x="215" y="525"/>
                      <a:pt x="310" y="525"/>
                    </a:cubicBezTo>
                    <a:cubicBezTo>
                      <a:pt x="344" y="525"/>
                      <a:pt x="396" y="517"/>
                      <a:pt x="439" y="491"/>
                    </a:cubicBezTo>
                    <a:cubicBezTo>
                      <a:pt x="567" y="422"/>
                      <a:pt x="610" y="259"/>
                      <a:pt x="533" y="130"/>
                    </a:cubicBezTo>
                    <a:cubicBezTo>
                      <a:pt x="482" y="44"/>
                      <a:pt x="396" y="1"/>
                      <a:pt x="301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52"/>
              <p:cNvSpPr/>
              <p:nvPr/>
            </p:nvSpPr>
            <p:spPr>
              <a:xfrm>
                <a:off x="2080325" y="682100"/>
                <a:ext cx="13350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4" h="543" extrusionOk="0">
                    <a:moveTo>
                      <a:pt x="267" y="121"/>
                    </a:moveTo>
                    <a:cubicBezTo>
                      <a:pt x="344" y="121"/>
                      <a:pt x="405" y="181"/>
                      <a:pt x="405" y="259"/>
                    </a:cubicBezTo>
                    <a:cubicBezTo>
                      <a:pt x="405" y="345"/>
                      <a:pt x="353" y="405"/>
                      <a:pt x="267" y="405"/>
                    </a:cubicBezTo>
                    <a:cubicBezTo>
                      <a:pt x="190" y="405"/>
                      <a:pt x="130" y="336"/>
                      <a:pt x="130" y="259"/>
                    </a:cubicBezTo>
                    <a:cubicBezTo>
                      <a:pt x="130" y="190"/>
                      <a:pt x="190" y="121"/>
                      <a:pt x="267" y="121"/>
                    </a:cubicBezTo>
                    <a:close/>
                    <a:moveTo>
                      <a:pt x="267" y="1"/>
                    </a:moveTo>
                    <a:cubicBezTo>
                      <a:pt x="112" y="1"/>
                      <a:pt x="1" y="121"/>
                      <a:pt x="1" y="276"/>
                    </a:cubicBezTo>
                    <a:cubicBezTo>
                      <a:pt x="1" y="422"/>
                      <a:pt x="112" y="542"/>
                      <a:pt x="267" y="542"/>
                    </a:cubicBezTo>
                    <a:cubicBezTo>
                      <a:pt x="413" y="542"/>
                      <a:pt x="534" y="422"/>
                      <a:pt x="534" y="276"/>
                    </a:cubicBezTo>
                    <a:cubicBezTo>
                      <a:pt x="534" y="121"/>
                      <a:pt x="413" y="1"/>
                      <a:pt x="267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52"/>
              <p:cNvSpPr/>
              <p:nvPr/>
            </p:nvSpPr>
            <p:spPr>
              <a:xfrm>
                <a:off x="2107400" y="578750"/>
                <a:ext cx="1530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525" extrusionOk="0">
                    <a:moveTo>
                      <a:pt x="310" y="129"/>
                    </a:moveTo>
                    <a:cubicBezTo>
                      <a:pt x="336" y="129"/>
                      <a:pt x="353" y="138"/>
                      <a:pt x="379" y="146"/>
                    </a:cubicBezTo>
                    <a:cubicBezTo>
                      <a:pt x="405" y="172"/>
                      <a:pt x="431" y="198"/>
                      <a:pt x="439" y="241"/>
                    </a:cubicBezTo>
                    <a:cubicBezTo>
                      <a:pt x="448" y="266"/>
                      <a:pt x="439" y="309"/>
                      <a:pt x="431" y="344"/>
                    </a:cubicBezTo>
                    <a:cubicBezTo>
                      <a:pt x="405" y="387"/>
                      <a:pt x="362" y="413"/>
                      <a:pt x="310" y="413"/>
                    </a:cubicBezTo>
                    <a:cubicBezTo>
                      <a:pt x="293" y="413"/>
                      <a:pt x="267" y="395"/>
                      <a:pt x="250" y="387"/>
                    </a:cubicBezTo>
                    <a:cubicBezTo>
                      <a:pt x="216" y="370"/>
                      <a:pt x="190" y="344"/>
                      <a:pt x="181" y="301"/>
                    </a:cubicBezTo>
                    <a:cubicBezTo>
                      <a:pt x="164" y="258"/>
                      <a:pt x="173" y="224"/>
                      <a:pt x="190" y="198"/>
                    </a:cubicBezTo>
                    <a:cubicBezTo>
                      <a:pt x="216" y="146"/>
                      <a:pt x="259" y="129"/>
                      <a:pt x="310" y="129"/>
                    </a:cubicBezTo>
                    <a:close/>
                    <a:moveTo>
                      <a:pt x="310" y="0"/>
                    </a:moveTo>
                    <a:cubicBezTo>
                      <a:pt x="216" y="0"/>
                      <a:pt x="130" y="43"/>
                      <a:pt x="78" y="129"/>
                    </a:cubicBezTo>
                    <a:cubicBezTo>
                      <a:pt x="1" y="258"/>
                      <a:pt x="44" y="421"/>
                      <a:pt x="173" y="499"/>
                    </a:cubicBezTo>
                    <a:cubicBezTo>
                      <a:pt x="216" y="516"/>
                      <a:pt x="259" y="524"/>
                      <a:pt x="302" y="524"/>
                    </a:cubicBezTo>
                    <a:cubicBezTo>
                      <a:pt x="396" y="524"/>
                      <a:pt x="482" y="481"/>
                      <a:pt x="534" y="395"/>
                    </a:cubicBezTo>
                    <a:cubicBezTo>
                      <a:pt x="611" y="266"/>
                      <a:pt x="568" y="112"/>
                      <a:pt x="439" y="34"/>
                    </a:cubicBezTo>
                    <a:cubicBezTo>
                      <a:pt x="396" y="9"/>
                      <a:pt x="353" y="0"/>
                      <a:pt x="310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52"/>
              <p:cNvSpPr/>
              <p:nvPr/>
            </p:nvSpPr>
            <p:spPr>
              <a:xfrm>
                <a:off x="2183050" y="503100"/>
                <a:ext cx="1550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525" extrusionOk="0">
                    <a:moveTo>
                      <a:pt x="319" y="112"/>
                    </a:moveTo>
                    <a:cubicBezTo>
                      <a:pt x="370" y="112"/>
                      <a:pt x="413" y="138"/>
                      <a:pt x="430" y="181"/>
                    </a:cubicBezTo>
                    <a:cubicBezTo>
                      <a:pt x="473" y="241"/>
                      <a:pt x="448" y="327"/>
                      <a:pt x="379" y="361"/>
                    </a:cubicBezTo>
                    <a:cubicBezTo>
                      <a:pt x="362" y="370"/>
                      <a:pt x="336" y="387"/>
                      <a:pt x="319" y="387"/>
                    </a:cubicBezTo>
                    <a:cubicBezTo>
                      <a:pt x="258" y="387"/>
                      <a:pt x="215" y="361"/>
                      <a:pt x="198" y="318"/>
                    </a:cubicBezTo>
                    <a:cubicBezTo>
                      <a:pt x="190" y="301"/>
                      <a:pt x="172" y="267"/>
                      <a:pt x="190" y="224"/>
                    </a:cubicBezTo>
                    <a:cubicBezTo>
                      <a:pt x="198" y="189"/>
                      <a:pt x="215" y="155"/>
                      <a:pt x="250" y="138"/>
                    </a:cubicBezTo>
                    <a:cubicBezTo>
                      <a:pt x="276" y="129"/>
                      <a:pt x="293" y="112"/>
                      <a:pt x="319" y="112"/>
                    </a:cubicBezTo>
                    <a:close/>
                    <a:moveTo>
                      <a:pt x="301" y="0"/>
                    </a:moveTo>
                    <a:cubicBezTo>
                      <a:pt x="258" y="0"/>
                      <a:pt x="207" y="9"/>
                      <a:pt x="172" y="26"/>
                    </a:cubicBezTo>
                    <a:cubicBezTo>
                      <a:pt x="44" y="103"/>
                      <a:pt x="1" y="267"/>
                      <a:pt x="78" y="396"/>
                    </a:cubicBezTo>
                    <a:cubicBezTo>
                      <a:pt x="130" y="482"/>
                      <a:pt x="233" y="525"/>
                      <a:pt x="319" y="525"/>
                    </a:cubicBezTo>
                    <a:cubicBezTo>
                      <a:pt x="362" y="525"/>
                      <a:pt x="413" y="516"/>
                      <a:pt x="448" y="490"/>
                    </a:cubicBezTo>
                    <a:cubicBezTo>
                      <a:pt x="577" y="413"/>
                      <a:pt x="619" y="258"/>
                      <a:pt x="542" y="129"/>
                    </a:cubicBezTo>
                    <a:cubicBezTo>
                      <a:pt x="482" y="43"/>
                      <a:pt x="396" y="0"/>
                      <a:pt x="301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63" name="Google Shape;1263;p52"/>
          <p:cNvSpPr txBox="1">
            <a:spLocks noGrp="1"/>
          </p:cNvSpPr>
          <p:nvPr>
            <p:ph type="body" idx="1"/>
          </p:nvPr>
        </p:nvSpPr>
        <p:spPr>
          <a:xfrm>
            <a:off x="720000" y="1296353"/>
            <a:ext cx="7704000" cy="22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 sz="2600"/>
              <a:t>Which designs worked best?  What did they have in common?</a:t>
            </a:r>
            <a:endParaRPr sz="2600"/>
          </a:p>
          <a:p>
            <a:pPr marL="457200" lvl="0" indent="-393700" algn="l" rtl="0">
              <a:spcBef>
                <a:spcPts val="1000"/>
              </a:spcBef>
              <a:spcAft>
                <a:spcPts val="0"/>
              </a:spcAft>
              <a:buSzPts val="2600"/>
              <a:buAutoNum type="arabicPeriod"/>
            </a:pPr>
            <a:r>
              <a:rPr lang="en" sz="2600"/>
              <a:t>What happened when you changed designs?</a:t>
            </a:r>
            <a:endParaRPr sz="2600"/>
          </a:p>
          <a:p>
            <a:pPr marL="457200" lvl="0" indent="-393700" algn="l" rtl="0">
              <a:spcBef>
                <a:spcPts val="1000"/>
              </a:spcBef>
              <a:spcAft>
                <a:spcPts val="1000"/>
              </a:spcAft>
              <a:buSzPts val="2600"/>
              <a:buAutoNum type="arabicPeriod"/>
            </a:pPr>
            <a:r>
              <a:rPr lang="en" sz="2600"/>
              <a:t>What would you do differently in the future?</a:t>
            </a:r>
            <a:endParaRPr sz="2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asics of Marine Navigations by Slidesgo">
  <a:themeElements>
    <a:clrScheme name="Simple Light">
      <a:dk1>
        <a:srgbClr val="252B33"/>
      </a:dk1>
      <a:lt1>
        <a:srgbClr val="EFF6FB"/>
      </a:lt1>
      <a:dk2>
        <a:srgbClr val="2E4A72"/>
      </a:dk2>
      <a:lt2>
        <a:srgbClr val="4B7ABF"/>
      </a:lt2>
      <a:accent1>
        <a:srgbClr val="727E9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52B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10</Slides>
  <Notes>10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Basics of Marine Navigations by Slidesgo</vt:lpstr>
      <vt:lpstr>SPhero swimsuits</vt:lpstr>
      <vt:lpstr>Watch the Sphero as it moves in the water</vt:lpstr>
      <vt:lpstr>PowerPoint Presentation</vt:lpstr>
      <vt:lpstr>Brainstorm!</vt:lpstr>
      <vt:lpstr>Choose a Solution</vt:lpstr>
      <vt:lpstr>Construct and Test Prototype</vt:lpstr>
      <vt:lpstr>Evaluate Solution</vt:lpstr>
      <vt:lpstr>Present Solution</vt:lpstr>
      <vt:lpstr>Reflection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Sphero Swimsuits </dc:title>
  <dc:creator>Wardlaw, Kelly</dc:creator>
  <cp:keywords>4-H, Oklahoma, Extension, STEM, Sphero Swimsuits</cp:keywords>
  <cp:revision>1</cp:revision>
  <dcterms:modified xsi:type="dcterms:W3CDTF">2025-04-15T16:44:26Z</dcterms:modified>
</cp:coreProperties>
</file>