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9" r:id="rId12"/>
    <p:sldId id="270" r:id="rId13"/>
    <p:sldId id="268" r:id="rId14"/>
  </p:sldIdLst>
  <p:sldSz cx="9144000" cy="5143500" type="screen16x9"/>
  <p:notesSz cx="6858000" cy="9144000"/>
  <p:embeddedFontLst>
    <p:embeddedFont>
      <p:font typeface="Bebas Neue" panose="020B0606020202050201" pitchFamily="34" charset="0"/>
      <p:regular r:id="rId16"/>
    </p:embeddedFont>
    <p:embeddedFont>
      <p:font typeface="Bubblegum Sans" panose="02000506000000020004" pitchFamily="2" charset="0"/>
      <p:regular r:id="rId17"/>
    </p:embeddedFont>
    <p:embeddedFont>
      <p:font typeface="Montserrat" panose="00000500000000000000" pitchFamily="2" charset="0"/>
      <p:regular r:id="rId18"/>
      <p:bold r:id="rId19"/>
      <p:italic r:id="rId20"/>
      <p:boldItalic r:id="rId21"/>
    </p:embeddedFont>
    <p:embeddedFont>
      <p:font typeface="Montserrat Medium" panose="00000600000000000000" pitchFamily="2" charset="0"/>
      <p:regular r:id="rId22"/>
      <p:bold r:id="rId23"/>
      <p:italic r:id="rId24"/>
      <p:boldItalic r:id="rId25"/>
    </p:embeddedFont>
    <p:embeddedFont>
      <p:font typeface="Quicksand SemiBold"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8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50" autoAdjust="0"/>
  </p:normalViewPr>
  <p:slideViewPr>
    <p:cSldViewPr snapToGrid="0">
      <p:cViewPr>
        <p:scale>
          <a:sx n="110" d="100"/>
          <a:sy n="110" d="100"/>
        </p:scale>
        <p:origin x="756" y="5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Gail E" userId="8a7a9086-200b-4da6-9932-7c69b8137037" providerId="ADAL" clId="{5DFAD1CA-C983-432B-8BCA-8DB8BA1ACA96}"/>
    <pc:docChg chg="modSld sldOrd">
      <pc:chgData name="Taylor, Gail E" userId="8a7a9086-200b-4da6-9932-7c69b8137037" providerId="ADAL" clId="{5DFAD1CA-C983-432B-8BCA-8DB8BA1ACA96}" dt="2025-02-06T21:55:19.182" v="45" actId="962"/>
      <pc:docMkLst>
        <pc:docMk/>
      </pc:docMkLst>
      <pc:sldChg chg="modSp mod">
        <pc:chgData name="Taylor, Gail E" userId="8a7a9086-200b-4da6-9932-7c69b8137037" providerId="ADAL" clId="{5DFAD1CA-C983-432B-8BCA-8DB8BA1ACA96}" dt="2025-02-06T21:45:07.665" v="16" actId="962"/>
        <pc:sldMkLst>
          <pc:docMk/>
          <pc:sldMk cId="0" sldId="257"/>
        </pc:sldMkLst>
        <pc:spChg chg="mod">
          <ac:chgData name="Taylor, Gail E" userId="8a7a9086-200b-4da6-9932-7c69b8137037" providerId="ADAL" clId="{5DFAD1CA-C983-432B-8BCA-8DB8BA1ACA96}" dt="2025-02-06T21:44:52.181" v="0" actId="962"/>
          <ac:spMkLst>
            <pc:docMk/>
            <pc:sldMk cId="0" sldId="257"/>
            <ac:spMk id="83" creationId="{00000000-0000-0000-0000-000000000000}"/>
          </ac:spMkLst>
        </pc:spChg>
        <pc:spChg chg="mod">
          <ac:chgData name="Taylor, Gail E" userId="8a7a9086-200b-4da6-9932-7c69b8137037" providerId="ADAL" clId="{5DFAD1CA-C983-432B-8BCA-8DB8BA1ACA96}" dt="2025-02-06T21:44:52.186" v="1" actId="962"/>
          <ac:spMkLst>
            <pc:docMk/>
            <pc:sldMk cId="0" sldId="257"/>
            <ac:spMk id="84" creationId="{00000000-0000-0000-0000-000000000000}"/>
          </ac:spMkLst>
        </pc:spChg>
        <pc:spChg chg="mod">
          <ac:chgData name="Taylor, Gail E" userId="8a7a9086-200b-4da6-9932-7c69b8137037" providerId="ADAL" clId="{5DFAD1CA-C983-432B-8BCA-8DB8BA1ACA96}" dt="2025-02-06T21:44:52.188" v="2" actId="962"/>
          <ac:spMkLst>
            <pc:docMk/>
            <pc:sldMk cId="0" sldId="257"/>
            <ac:spMk id="91" creationId="{00000000-0000-0000-0000-000000000000}"/>
          </ac:spMkLst>
        </pc:spChg>
        <pc:spChg chg="mod">
          <ac:chgData name="Taylor, Gail E" userId="8a7a9086-200b-4da6-9932-7c69b8137037" providerId="ADAL" clId="{5DFAD1CA-C983-432B-8BCA-8DB8BA1ACA96}" dt="2025-02-06T21:44:52.191" v="3" actId="962"/>
          <ac:spMkLst>
            <pc:docMk/>
            <pc:sldMk cId="0" sldId="257"/>
            <ac:spMk id="92" creationId="{00000000-0000-0000-0000-000000000000}"/>
          </ac:spMkLst>
        </pc:spChg>
        <pc:grpChg chg="mod">
          <ac:chgData name="Taylor, Gail E" userId="8a7a9086-200b-4da6-9932-7c69b8137037" providerId="ADAL" clId="{5DFAD1CA-C983-432B-8BCA-8DB8BA1ACA96}" dt="2025-02-06T21:45:05.847" v="15" actId="962"/>
          <ac:grpSpMkLst>
            <pc:docMk/>
            <pc:sldMk cId="0" sldId="257"/>
            <ac:grpSpMk id="79" creationId="{00000000-0000-0000-0000-000000000000}"/>
          </ac:grpSpMkLst>
        </pc:grpChg>
        <pc:grpChg chg="mod">
          <ac:chgData name="Taylor, Gail E" userId="8a7a9086-200b-4da6-9932-7c69b8137037" providerId="ADAL" clId="{5DFAD1CA-C983-432B-8BCA-8DB8BA1ACA96}" dt="2025-02-06T21:45:07.665" v="16" actId="962"/>
          <ac:grpSpMkLst>
            <pc:docMk/>
            <pc:sldMk cId="0" sldId="257"/>
            <ac:grpSpMk id="85" creationId="{00000000-0000-0000-0000-000000000000}"/>
          </ac:grpSpMkLst>
        </pc:grpChg>
      </pc:sldChg>
      <pc:sldChg chg="modSp mod">
        <pc:chgData name="Taylor, Gail E" userId="8a7a9086-200b-4da6-9932-7c69b8137037" providerId="ADAL" clId="{5DFAD1CA-C983-432B-8BCA-8DB8BA1ACA96}" dt="2025-02-06T21:55:19.182" v="45" actId="962"/>
        <pc:sldMkLst>
          <pc:docMk/>
          <pc:sldMk cId="0" sldId="259"/>
        </pc:sldMkLst>
        <pc:spChg chg="mod ord">
          <ac:chgData name="Taylor, Gail E" userId="8a7a9086-200b-4da6-9932-7c69b8137037" providerId="ADAL" clId="{5DFAD1CA-C983-432B-8BCA-8DB8BA1ACA96}" dt="2025-02-06T21:53:51.555" v="42" actId="13244"/>
          <ac:spMkLst>
            <pc:docMk/>
            <pc:sldMk cId="0" sldId="259"/>
            <ac:spMk id="103" creationId="{00000000-0000-0000-0000-000000000000}"/>
          </ac:spMkLst>
        </pc:spChg>
        <pc:spChg chg="mod">
          <ac:chgData name="Taylor, Gail E" userId="8a7a9086-200b-4da6-9932-7c69b8137037" providerId="ADAL" clId="{5DFAD1CA-C983-432B-8BCA-8DB8BA1ACA96}" dt="2025-02-06T21:45:10.271" v="17" actId="962"/>
          <ac:spMkLst>
            <pc:docMk/>
            <pc:sldMk cId="0" sldId="259"/>
            <ac:spMk id="104" creationId="{00000000-0000-0000-0000-000000000000}"/>
          </ac:spMkLst>
        </pc:spChg>
        <pc:spChg chg="mod">
          <ac:chgData name="Taylor, Gail E" userId="8a7a9086-200b-4da6-9932-7c69b8137037" providerId="ADAL" clId="{5DFAD1CA-C983-432B-8BCA-8DB8BA1ACA96}" dt="2025-02-06T21:44:52.205" v="5" actId="962"/>
          <ac:spMkLst>
            <pc:docMk/>
            <pc:sldMk cId="0" sldId="259"/>
            <ac:spMk id="105" creationId="{00000000-0000-0000-0000-000000000000}"/>
          </ac:spMkLst>
        </pc:spChg>
        <pc:spChg chg="mod">
          <ac:chgData name="Taylor, Gail E" userId="8a7a9086-200b-4da6-9932-7c69b8137037" providerId="ADAL" clId="{5DFAD1CA-C983-432B-8BCA-8DB8BA1ACA96}" dt="2025-02-06T21:44:52.208" v="6" actId="962"/>
          <ac:spMkLst>
            <pc:docMk/>
            <pc:sldMk cId="0" sldId="259"/>
            <ac:spMk id="106" creationId="{00000000-0000-0000-0000-000000000000}"/>
          </ac:spMkLst>
        </pc:spChg>
        <pc:spChg chg="mod">
          <ac:chgData name="Taylor, Gail E" userId="8a7a9086-200b-4da6-9932-7c69b8137037" providerId="ADAL" clId="{5DFAD1CA-C983-432B-8BCA-8DB8BA1ACA96}" dt="2025-02-06T21:44:52.211" v="7" actId="962"/>
          <ac:spMkLst>
            <pc:docMk/>
            <pc:sldMk cId="0" sldId="259"/>
            <ac:spMk id="107" creationId="{00000000-0000-0000-0000-000000000000}"/>
          </ac:spMkLst>
        </pc:spChg>
        <pc:spChg chg="mod">
          <ac:chgData name="Taylor, Gail E" userId="8a7a9086-200b-4da6-9932-7c69b8137037" providerId="ADAL" clId="{5DFAD1CA-C983-432B-8BCA-8DB8BA1ACA96}" dt="2025-02-06T21:44:52.214" v="8" actId="962"/>
          <ac:spMkLst>
            <pc:docMk/>
            <pc:sldMk cId="0" sldId="259"/>
            <ac:spMk id="117" creationId="{00000000-0000-0000-0000-000000000000}"/>
          </ac:spMkLst>
        </pc:spChg>
        <pc:spChg chg="mod">
          <ac:chgData name="Taylor, Gail E" userId="8a7a9086-200b-4da6-9932-7c69b8137037" providerId="ADAL" clId="{5DFAD1CA-C983-432B-8BCA-8DB8BA1ACA96}" dt="2025-02-06T21:44:52.216" v="9" actId="962"/>
          <ac:spMkLst>
            <pc:docMk/>
            <pc:sldMk cId="0" sldId="259"/>
            <ac:spMk id="118" creationId="{00000000-0000-0000-0000-000000000000}"/>
          </ac:spMkLst>
        </pc:spChg>
        <pc:spChg chg="mod">
          <ac:chgData name="Taylor, Gail E" userId="8a7a9086-200b-4da6-9932-7c69b8137037" providerId="ADAL" clId="{5DFAD1CA-C983-432B-8BCA-8DB8BA1ACA96}" dt="2025-02-06T21:44:52.221" v="10" actId="962"/>
          <ac:spMkLst>
            <pc:docMk/>
            <pc:sldMk cId="0" sldId="259"/>
            <ac:spMk id="119" creationId="{00000000-0000-0000-0000-000000000000}"/>
          </ac:spMkLst>
        </pc:spChg>
        <pc:spChg chg="mod">
          <ac:chgData name="Taylor, Gail E" userId="8a7a9086-200b-4da6-9932-7c69b8137037" providerId="ADAL" clId="{5DFAD1CA-C983-432B-8BCA-8DB8BA1ACA96}" dt="2025-02-06T21:44:52.223" v="11" actId="962"/>
          <ac:spMkLst>
            <pc:docMk/>
            <pc:sldMk cId="0" sldId="259"/>
            <ac:spMk id="120" creationId="{00000000-0000-0000-0000-000000000000}"/>
          </ac:spMkLst>
        </pc:spChg>
        <pc:spChg chg="mod">
          <ac:chgData name="Taylor, Gail E" userId="8a7a9086-200b-4da6-9932-7c69b8137037" providerId="ADAL" clId="{5DFAD1CA-C983-432B-8BCA-8DB8BA1ACA96}" dt="2025-02-06T21:45:27.529" v="23" actId="962"/>
          <ac:spMkLst>
            <pc:docMk/>
            <pc:sldMk cId="0" sldId="259"/>
            <ac:spMk id="125" creationId="{00000000-0000-0000-0000-000000000000}"/>
          </ac:spMkLst>
        </pc:spChg>
        <pc:spChg chg="mod">
          <ac:chgData name="Taylor, Gail E" userId="8a7a9086-200b-4da6-9932-7c69b8137037" providerId="ADAL" clId="{5DFAD1CA-C983-432B-8BCA-8DB8BA1ACA96}" dt="2025-02-06T21:55:19.182" v="45" actId="962"/>
          <ac:spMkLst>
            <pc:docMk/>
            <pc:sldMk cId="0" sldId="259"/>
            <ac:spMk id="126" creationId="{00000000-0000-0000-0000-000000000000}"/>
          </ac:spMkLst>
        </pc:spChg>
        <pc:spChg chg="mod">
          <ac:chgData name="Taylor, Gail E" userId="8a7a9086-200b-4da6-9932-7c69b8137037" providerId="ADAL" clId="{5DFAD1CA-C983-432B-8BCA-8DB8BA1ACA96}" dt="2025-02-06T21:53:39.800" v="40" actId="962"/>
          <ac:spMkLst>
            <pc:docMk/>
            <pc:sldMk cId="0" sldId="259"/>
            <ac:spMk id="127" creationId="{00000000-0000-0000-0000-000000000000}"/>
          </ac:spMkLst>
        </pc:spChg>
        <pc:spChg chg="mod">
          <ac:chgData name="Taylor, Gail E" userId="8a7a9086-200b-4da6-9932-7c69b8137037" providerId="ADAL" clId="{5DFAD1CA-C983-432B-8BCA-8DB8BA1ACA96}" dt="2025-02-06T21:44:52.230" v="13" actId="962"/>
          <ac:spMkLst>
            <pc:docMk/>
            <pc:sldMk cId="0" sldId="259"/>
            <ac:spMk id="128" creationId="{00000000-0000-0000-0000-000000000000}"/>
          </ac:spMkLst>
        </pc:spChg>
        <pc:spChg chg="mod">
          <ac:chgData name="Taylor, Gail E" userId="8a7a9086-200b-4da6-9932-7c69b8137037" providerId="ADAL" clId="{5DFAD1CA-C983-432B-8BCA-8DB8BA1ACA96}" dt="2025-02-06T21:44:52.233" v="14" actId="962"/>
          <ac:spMkLst>
            <pc:docMk/>
            <pc:sldMk cId="0" sldId="259"/>
            <ac:spMk id="129" creationId="{00000000-0000-0000-0000-000000000000}"/>
          </ac:spMkLst>
        </pc:spChg>
        <pc:grpChg chg="mod">
          <ac:chgData name="Taylor, Gail E" userId="8a7a9086-200b-4da6-9932-7c69b8137037" providerId="ADAL" clId="{5DFAD1CA-C983-432B-8BCA-8DB8BA1ACA96}" dt="2025-02-06T21:45:11.131" v="18" actId="962"/>
          <ac:grpSpMkLst>
            <pc:docMk/>
            <pc:sldMk cId="0" sldId="259"/>
            <ac:grpSpMk id="108" creationId="{00000000-0000-0000-0000-000000000000}"/>
          </ac:grpSpMkLst>
        </pc:grpChg>
        <pc:grpChg chg="mod">
          <ac:chgData name="Taylor, Gail E" userId="8a7a9086-200b-4da6-9932-7c69b8137037" providerId="ADAL" clId="{5DFAD1CA-C983-432B-8BCA-8DB8BA1ACA96}" dt="2025-02-06T21:45:11.733" v="19" actId="962"/>
          <ac:grpSpMkLst>
            <pc:docMk/>
            <pc:sldMk cId="0" sldId="259"/>
            <ac:grpSpMk id="111" creationId="{00000000-0000-0000-0000-000000000000}"/>
          </ac:grpSpMkLst>
        </pc:grpChg>
        <pc:grpChg chg="mod">
          <ac:chgData name="Taylor, Gail E" userId="8a7a9086-200b-4da6-9932-7c69b8137037" providerId="ADAL" clId="{5DFAD1CA-C983-432B-8BCA-8DB8BA1ACA96}" dt="2025-02-06T21:45:12.469" v="20" actId="962"/>
          <ac:grpSpMkLst>
            <pc:docMk/>
            <pc:sldMk cId="0" sldId="259"/>
            <ac:grpSpMk id="114" creationId="{00000000-0000-0000-0000-000000000000}"/>
          </ac:grpSpMkLst>
        </pc:grpChg>
        <pc:grpChg chg="mod">
          <ac:chgData name="Taylor, Gail E" userId="8a7a9086-200b-4da6-9932-7c69b8137037" providerId="ADAL" clId="{5DFAD1CA-C983-432B-8BCA-8DB8BA1ACA96}" dt="2025-02-06T21:45:13.210" v="21" actId="962"/>
          <ac:grpSpMkLst>
            <pc:docMk/>
            <pc:sldMk cId="0" sldId="259"/>
            <ac:grpSpMk id="121" creationId="{00000000-0000-0000-0000-000000000000}"/>
          </ac:grpSpMkLst>
        </pc:grpChg>
      </pc:sldChg>
      <pc:sldChg chg="modSp mod">
        <pc:chgData name="Taylor, Gail E" userId="8a7a9086-200b-4da6-9932-7c69b8137037" providerId="ADAL" clId="{5DFAD1CA-C983-432B-8BCA-8DB8BA1ACA96}" dt="2025-02-06T21:48:59.702" v="32" actId="962"/>
        <pc:sldMkLst>
          <pc:docMk/>
          <pc:sldMk cId="0" sldId="262"/>
        </pc:sldMkLst>
        <pc:picChg chg="mod">
          <ac:chgData name="Taylor, Gail E" userId="8a7a9086-200b-4da6-9932-7c69b8137037" providerId="ADAL" clId="{5DFAD1CA-C983-432B-8BCA-8DB8BA1ACA96}" dt="2025-02-06T21:48:59.702" v="32" actId="962"/>
          <ac:picMkLst>
            <pc:docMk/>
            <pc:sldMk cId="0" sldId="262"/>
            <ac:picMk id="145" creationId="{00000000-0000-0000-0000-000000000000}"/>
          </ac:picMkLst>
        </pc:picChg>
      </pc:sldChg>
      <pc:sldChg chg="modSp mod">
        <pc:chgData name="Taylor, Gail E" userId="8a7a9086-200b-4da6-9932-7c69b8137037" providerId="ADAL" clId="{5DFAD1CA-C983-432B-8BCA-8DB8BA1ACA96}" dt="2025-02-06T21:49:27.104" v="33" actId="962"/>
        <pc:sldMkLst>
          <pc:docMk/>
          <pc:sldMk cId="0" sldId="263"/>
        </pc:sldMkLst>
        <pc:spChg chg="ord">
          <ac:chgData name="Taylor, Gail E" userId="8a7a9086-200b-4da6-9932-7c69b8137037" providerId="ADAL" clId="{5DFAD1CA-C983-432B-8BCA-8DB8BA1ACA96}" dt="2025-02-06T21:48:04.981" v="30" actId="13244"/>
          <ac:spMkLst>
            <pc:docMk/>
            <pc:sldMk cId="0" sldId="263"/>
            <ac:spMk id="152" creationId="{00000000-0000-0000-0000-000000000000}"/>
          </ac:spMkLst>
        </pc:spChg>
        <pc:picChg chg="mod ord">
          <ac:chgData name="Taylor, Gail E" userId="8a7a9086-200b-4da6-9932-7c69b8137037" providerId="ADAL" clId="{5DFAD1CA-C983-432B-8BCA-8DB8BA1ACA96}" dt="2025-02-06T21:49:27.104" v="33" actId="962"/>
          <ac:picMkLst>
            <pc:docMk/>
            <pc:sldMk cId="0" sldId="263"/>
            <ac:picMk id="151" creationId="{00000000-0000-0000-0000-000000000000}"/>
          </ac:picMkLst>
        </pc:picChg>
      </pc:sldChg>
      <pc:sldChg chg="modSp mod">
        <pc:chgData name="Taylor, Gail E" userId="8a7a9086-200b-4da6-9932-7c69b8137037" providerId="ADAL" clId="{5DFAD1CA-C983-432B-8BCA-8DB8BA1ACA96}" dt="2025-02-06T21:50:34.601" v="36" actId="962"/>
        <pc:sldMkLst>
          <pc:docMk/>
          <pc:sldMk cId="0" sldId="264"/>
        </pc:sldMkLst>
        <pc:grpChg chg="mod">
          <ac:chgData name="Taylor, Gail E" userId="8a7a9086-200b-4da6-9932-7c69b8137037" providerId="ADAL" clId="{5DFAD1CA-C983-432B-8BCA-8DB8BA1ACA96}" dt="2025-02-06T21:50:34.601" v="36" actId="962"/>
          <ac:grpSpMkLst>
            <pc:docMk/>
            <pc:sldMk cId="0" sldId="264"/>
            <ac:grpSpMk id="158" creationId="{00000000-0000-0000-0000-000000000000}"/>
          </ac:grpSpMkLst>
        </pc:grpChg>
        <pc:picChg chg="mod">
          <ac:chgData name="Taylor, Gail E" userId="8a7a9086-200b-4da6-9932-7c69b8137037" providerId="ADAL" clId="{5DFAD1CA-C983-432B-8BCA-8DB8BA1ACA96}" dt="2025-02-06T21:50:18.152" v="34" actId="962"/>
          <ac:picMkLst>
            <pc:docMk/>
            <pc:sldMk cId="0" sldId="264"/>
            <ac:picMk id="157" creationId="{00000000-0000-0000-0000-000000000000}"/>
          </ac:picMkLst>
        </pc:picChg>
      </pc:sldChg>
      <pc:sldChg chg="modSp mod">
        <pc:chgData name="Taylor, Gail E" userId="8a7a9086-200b-4da6-9932-7c69b8137037" providerId="ADAL" clId="{5DFAD1CA-C983-432B-8BCA-8DB8BA1ACA96}" dt="2025-02-06T21:50:28.584" v="35" actId="962"/>
        <pc:sldMkLst>
          <pc:docMk/>
          <pc:sldMk cId="0" sldId="265"/>
        </pc:sldMkLst>
        <pc:picChg chg="mod">
          <ac:chgData name="Taylor, Gail E" userId="8a7a9086-200b-4da6-9932-7c69b8137037" providerId="ADAL" clId="{5DFAD1CA-C983-432B-8BCA-8DB8BA1ACA96}" dt="2025-02-06T21:50:28.584" v="35" actId="962"/>
          <ac:picMkLst>
            <pc:docMk/>
            <pc:sldMk cId="0" sldId="265"/>
            <ac:picMk id="170" creationId="{00000000-0000-0000-0000-000000000000}"/>
          </ac:picMkLst>
        </pc:picChg>
      </pc:sldChg>
      <pc:sldChg chg="modSp mod">
        <pc:chgData name="Taylor, Gail E" userId="8a7a9086-200b-4da6-9932-7c69b8137037" providerId="ADAL" clId="{5DFAD1CA-C983-432B-8BCA-8DB8BA1ACA96}" dt="2025-02-06T21:50:43.640" v="37" actId="962"/>
        <pc:sldMkLst>
          <pc:docMk/>
          <pc:sldMk cId="0" sldId="266"/>
        </pc:sldMkLst>
        <pc:grpChg chg="mod">
          <ac:chgData name="Taylor, Gail E" userId="8a7a9086-200b-4da6-9932-7c69b8137037" providerId="ADAL" clId="{5DFAD1CA-C983-432B-8BCA-8DB8BA1ACA96}" dt="2025-02-06T21:50:43.640" v="37" actId="962"/>
          <ac:grpSpMkLst>
            <pc:docMk/>
            <pc:sldMk cId="0" sldId="266"/>
            <ac:grpSpMk id="177" creationId="{00000000-0000-0000-0000-000000000000}"/>
          </ac:grpSpMkLst>
        </pc:grpChg>
      </pc:sldChg>
      <pc:sldChg chg="modSp mod ord">
        <pc:chgData name="Taylor, Gail E" userId="8a7a9086-200b-4da6-9932-7c69b8137037" providerId="ADAL" clId="{5DFAD1CA-C983-432B-8BCA-8DB8BA1ACA96}" dt="2025-02-06T21:51:05.946" v="39"/>
        <pc:sldMkLst>
          <pc:docMk/>
          <pc:sldMk cId="0" sldId="268"/>
        </pc:sldMkLst>
        <pc:spChg chg="ord">
          <ac:chgData name="Taylor, Gail E" userId="8a7a9086-200b-4da6-9932-7c69b8137037" providerId="ADAL" clId="{5DFAD1CA-C983-432B-8BCA-8DB8BA1ACA96}" dt="2025-02-06T21:47:01.996" v="26" actId="13244"/>
          <ac:spMkLst>
            <pc:docMk/>
            <pc:sldMk cId="0" sldId="268"/>
            <ac:spMk id="63" creationId="{00000000-0000-0000-0000-000000000000}"/>
          </ac:spMkLst>
        </pc:spChg>
        <pc:picChg chg="ord">
          <ac:chgData name="Taylor, Gail E" userId="8a7a9086-200b-4da6-9932-7c69b8137037" providerId="ADAL" clId="{5DFAD1CA-C983-432B-8BCA-8DB8BA1ACA96}" dt="2025-02-06T21:47:05.282" v="27" actId="13244"/>
          <ac:picMkLst>
            <pc:docMk/>
            <pc:sldMk cId="0" sldId="268"/>
            <ac:picMk id="64" creationId="{00000000-0000-0000-0000-000000000000}"/>
          </ac:picMkLst>
        </pc:picChg>
        <pc:picChg chg="mod ord">
          <ac:chgData name="Taylor, Gail E" userId="8a7a9086-200b-4da6-9932-7c69b8137037" providerId="ADAL" clId="{5DFAD1CA-C983-432B-8BCA-8DB8BA1ACA96}" dt="2025-02-06T21:47:55.033" v="29" actId="13244"/>
          <ac:picMkLst>
            <pc:docMk/>
            <pc:sldMk cId="0" sldId="268"/>
            <ac:picMk id="66" creationId="{00000000-0000-0000-0000-000000000000}"/>
          </ac:picMkLst>
        </pc:picChg>
      </pc:sldChg>
    </pc:docChg>
  </pc:docChgLst>
  <pc:docChgLst>
    <pc:chgData name="Wardlaw, Kelly" userId="6f42bd0a-6d04-4e77-81e0-724099dea70e" providerId="ADAL" clId="{0E94B3AE-5C38-4F6D-BD91-5EF195883F32}"/>
    <pc:docChg chg="custSel delSld modSld modMainMaster">
      <pc:chgData name="Wardlaw, Kelly" userId="6f42bd0a-6d04-4e77-81e0-724099dea70e" providerId="ADAL" clId="{0E94B3AE-5C38-4F6D-BD91-5EF195883F32}" dt="2025-02-06T18:45:21.205" v="370"/>
      <pc:docMkLst>
        <pc:docMk/>
      </pc:docMkLst>
      <pc:sldChg chg="del">
        <pc:chgData name="Wardlaw, Kelly" userId="6f42bd0a-6d04-4e77-81e0-724099dea70e" providerId="ADAL" clId="{0E94B3AE-5C38-4F6D-BD91-5EF195883F32}" dt="2024-12-20T17:04:15.576" v="0" actId="47"/>
        <pc:sldMkLst>
          <pc:docMk/>
          <pc:sldMk cId="0" sldId="256"/>
        </pc:sldMkLst>
      </pc:sldChg>
      <pc:sldChg chg="modNotesTx">
        <pc:chgData name="Wardlaw, Kelly" userId="6f42bd0a-6d04-4e77-81e0-724099dea70e" providerId="ADAL" clId="{0E94B3AE-5C38-4F6D-BD91-5EF195883F32}" dt="2024-12-20T17:05:23.177" v="232" actId="20577"/>
        <pc:sldMkLst>
          <pc:docMk/>
          <pc:sldMk cId="0" sldId="257"/>
        </pc:sldMkLst>
      </pc:sldChg>
      <pc:sldChg chg="modNotesTx">
        <pc:chgData name="Wardlaw, Kelly" userId="6f42bd0a-6d04-4e77-81e0-724099dea70e" providerId="ADAL" clId="{0E94B3AE-5C38-4F6D-BD91-5EF195883F32}" dt="2024-12-20T17:11:24.318" v="368" actId="20577"/>
        <pc:sldMkLst>
          <pc:docMk/>
          <pc:sldMk cId="0" sldId="259"/>
        </pc:sldMkLst>
      </pc:sldChg>
      <pc:sldChg chg="modSp mod">
        <pc:chgData name="Wardlaw, Kelly" userId="6f42bd0a-6d04-4e77-81e0-724099dea70e" providerId="ADAL" clId="{0E94B3AE-5C38-4F6D-BD91-5EF195883F32}" dt="2024-12-20T17:08:35.978" v="263" actId="20577"/>
        <pc:sldMkLst>
          <pc:docMk/>
          <pc:sldMk cId="0" sldId="263"/>
        </pc:sldMkLst>
      </pc:sldChg>
      <pc:sldChg chg="modNotesTx">
        <pc:chgData name="Wardlaw, Kelly" userId="6f42bd0a-6d04-4e77-81e0-724099dea70e" providerId="ADAL" clId="{0E94B3AE-5C38-4F6D-BD91-5EF195883F32}" dt="2024-12-20T17:10:06.502" v="360" actId="20577"/>
        <pc:sldMkLst>
          <pc:docMk/>
          <pc:sldMk cId="0" sldId="264"/>
        </pc:sldMkLst>
      </pc:sldChg>
      <pc:sldChg chg="modNotesTx">
        <pc:chgData name="Wardlaw, Kelly" userId="6f42bd0a-6d04-4e77-81e0-724099dea70e" providerId="ADAL" clId="{0E94B3AE-5C38-4F6D-BD91-5EF195883F32}" dt="2024-12-20T17:11:11.739" v="366" actId="20577"/>
        <pc:sldMkLst>
          <pc:docMk/>
          <pc:sldMk cId="0" sldId="265"/>
        </pc:sldMkLst>
      </pc:sldChg>
      <pc:sldChg chg="modSp mod">
        <pc:chgData name="Wardlaw, Kelly" userId="6f42bd0a-6d04-4e77-81e0-724099dea70e" providerId="ADAL" clId="{0E94B3AE-5C38-4F6D-BD91-5EF195883F32}" dt="2024-12-20T17:10:54.341" v="363" actId="12"/>
        <pc:sldMkLst>
          <pc:docMk/>
          <pc:sldMk cId="0" sldId="266"/>
        </pc:sldMkLst>
      </pc:sldChg>
      <pc:sldChg chg="del">
        <pc:chgData name="Wardlaw, Kelly" userId="6f42bd0a-6d04-4e77-81e0-724099dea70e" providerId="ADAL" clId="{0E94B3AE-5C38-4F6D-BD91-5EF195883F32}" dt="2024-12-20T17:11:03.670" v="364" actId="2696"/>
        <pc:sldMkLst>
          <pc:docMk/>
          <pc:sldMk cId="0" sldId="267"/>
        </pc:sldMkLst>
      </pc:sldChg>
      <pc:sldChg chg="addSp modSp">
        <pc:chgData name="Wardlaw, Kelly" userId="6f42bd0a-6d04-4e77-81e0-724099dea70e" providerId="ADAL" clId="{0E94B3AE-5C38-4F6D-BD91-5EF195883F32}" dt="2025-02-06T18:45:21.205" v="370"/>
        <pc:sldMkLst>
          <pc:docMk/>
          <pc:sldMk cId="0" sldId="268"/>
        </pc:sldMkLst>
        <pc:spChg chg="add mod">
          <ac:chgData name="Wardlaw, Kelly" userId="6f42bd0a-6d04-4e77-81e0-724099dea70e" providerId="ADAL" clId="{0E94B3AE-5C38-4F6D-BD91-5EF195883F32}" dt="2025-02-06T18:45:21.205" v="370"/>
          <ac:spMkLst>
            <pc:docMk/>
            <pc:sldMk cId="0" sldId="268"/>
            <ac:spMk id="63" creationId="{00000000-0000-0000-0000-000000000000}"/>
          </ac:spMkLst>
        </pc:spChg>
        <pc:spChg chg="add mod">
          <ac:chgData name="Wardlaw, Kelly" userId="6f42bd0a-6d04-4e77-81e0-724099dea70e" providerId="ADAL" clId="{0E94B3AE-5C38-4F6D-BD91-5EF195883F32}" dt="2025-02-06T18:45:21.205" v="370"/>
          <ac:spMkLst>
            <pc:docMk/>
            <pc:sldMk cId="0" sldId="268"/>
            <ac:spMk id="65" creationId="{00000000-0000-0000-0000-000000000000}"/>
          </ac:spMkLst>
        </pc:spChg>
        <pc:picChg chg="add mod">
          <ac:chgData name="Wardlaw, Kelly" userId="6f42bd0a-6d04-4e77-81e0-724099dea70e" providerId="ADAL" clId="{0E94B3AE-5C38-4F6D-BD91-5EF195883F32}" dt="2025-02-06T18:45:21.205" v="370"/>
          <ac:picMkLst>
            <pc:docMk/>
            <pc:sldMk cId="0" sldId="268"/>
            <ac:picMk id="64" creationId="{00000000-0000-0000-0000-000000000000}"/>
          </ac:picMkLst>
        </pc:picChg>
        <pc:picChg chg="add mod">
          <ac:chgData name="Wardlaw, Kelly" userId="6f42bd0a-6d04-4e77-81e0-724099dea70e" providerId="ADAL" clId="{0E94B3AE-5C38-4F6D-BD91-5EF195883F32}" dt="2025-02-06T18:45:21.205" v="370"/>
          <ac:picMkLst>
            <pc:docMk/>
            <pc:sldMk cId="0" sldId="268"/>
            <ac:picMk id="66" creationId="{00000000-0000-0000-0000-000000000000}"/>
          </ac:picMkLst>
        </pc:picChg>
      </pc:sldChg>
      <pc:sldMasterChg chg="modSldLayout">
        <pc:chgData name="Wardlaw, Kelly" userId="6f42bd0a-6d04-4e77-81e0-724099dea70e" providerId="ADAL" clId="{0E94B3AE-5C38-4F6D-BD91-5EF195883F32}" dt="2025-02-06T18:45:18.984" v="369" actId="21"/>
        <pc:sldMasterMkLst>
          <pc:docMk/>
          <pc:sldMasterMk cId="0" sldId="2147483665"/>
        </pc:sldMasterMkLst>
        <pc:sldLayoutChg chg="delSp mod">
          <pc:chgData name="Wardlaw, Kelly" userId="6f42bd0a-6d04-4e77-81e0-724099dea70e" providerId="ADAL" clId="{0E94B3AE-5C38-4F6D-BD91-5EF195883F32}" dt="2025-02-06T18:45:18.984" v="369" actId="21"/>
          <pc:sldLayoutMkLst>
            <pc:docMk/>
            <pc:sldMasterMk cId="0" sldId="2147483665"/>
            <pc:sldLayoutMk cId="0" sldId="2147483664"/>
          </pc:sldLayoutMkLst>
        </pc:sldLayoutChg>
      </pc:sldMasterChg>
    </pc:docChg>
  </pc:docChgLst>
  <pc:docChgLst>
    <pc:chgData name="Taylor, Gail E" userId="8a7a9086-200b-4da6-9932-7c69b8137037" providerId="ADAL" clId="{4BF51A3F-0196-4774-AB06-48FB7C116B53}"/>
    <pc:docChg chg="undo custSel modSld">
      <pc:chgData name="Taylor, Gail E" userId="8a7a9086-200b-4da6-9932-7c69b8137037" providerId="ADAL" clId="{4BF51A3F-0196-4774-AB06-48FB7C116B53}" dt="2025-05-05T21:19:57.605" v="6088" actId="13244"/>
      <pc:docMkLst>
        <pc:docMk/>
      </pc:docMkLst>
      <pc:sldChg chg="modSp mod">
        <pc:chgData name="Taylor, Gail E" userId="8a7a9086-200b-4da6-9932-7c69b8137037" providerId="ADAL" clId="{4BF51A3F-0196-4774-AB06-48FB7C116B53}" dt="2025-05-05T20:06:37.901" v="1" actId="207"/>
        <pc:sldMkLst>
          <pc:docMk/>
          <pc:sldMk cId="0" sldId="257"/>
        </pc:sldMkLst>
        <pc:spChg chg="mod">
          <ac:chgData name="Taylor, Gail E" userId="8a7a9086-200b-4da6-9932-7c69b8137037" providerId="ADAL" clId="{4BF51A3F-0196-4774-AB06-48FB7C116B53}" dt="2025-05-05T20:06:37.901" v="1" actId="207"/>
          <ac:spMkLst>
            <pc:docMk/>
            <pc:sldMk cId="0" sldId="257"/>
            <ac:spMk id="78" creationId="{00000000-0000-0000-0000-000000000000}"/>
          </ac:spMkLst>
        </pc:spChg>
      </pc:sldChg>
      <pc:sldChg chg="addSp modSp mod">
        <pc:chgData name="Taylor, Gail E" userId="8a7a9086-200b-4da6-9932-7c69b8137037" providerId="ADAL" clId="{4BF51A3F-0196-4774-AB06-48FB7C116B53}" dt="2025-05-05T21:17:59.872" v="6081" actId="13244"/>
        <pc:sldMkLst>
          <pc:docMk/>
          <pc:sldMk cId="0" sldId="259"/>
        </pc:sldMkLst>
        <pc:spChg chg="add mod ord">
          <ac:chgData name="Taylor, Gail E" userId="8a7a9086-200b-4da6-9932-7c69b8137037" providerId="ADAL" clId="{4BF51A3F-0196-4774-AB06-48FB7C116B53}" dt="2025-05-05T20:55:59.496" v="6070" actId="13244"/>
          <ac:spMkLst>
            <pc:docMk/>
            <pc:sldMk cId="0" sldId="259"/>
            <ac:spMk id="2" creationId="{F493FAE2-35CD-2ACA-5CEC-024D35C17C8F}"/>
          </ac:spMkLst>
        </pc:spChg>
        <pc:spChg chg="mod">
          <ac:chgData name="Taylor, Gail E" userId="8a7a9086-200b-4da6-9932-7c69b8137037" providerId="ADAL" clId="{4BF51A3F-0196-4774-AB06-48FB7C116B53}" dt="2025-05-05T21:17:35.257" v="6079" actId="962"/>
          <ac:spMkLst>
            <pc:docMk/>
            <pc:sldMk cId="0" sldId="259"/>
            <ac:spMk id="103" creationId="{00000000-0000-0000-0000-000000000000}"/>
          </ac:spMkLst>
        </pc:spChg>
        <pc:spChg chg="mod ord">
          <ac:chgData name="Taylor, Gail E" userId="8a7a9086-200b-4da6-9932-7c69b8137037" providerId="ADAL" clId="{4BF51A3F-0196-4774-AB06-48FB7C116B53}" dt="2025-05-05T20:56:23.411" v="6071" actId="13244"/>
          <ac:spMkLst>
            <pc:docMk/>
            <pc:sldMk cId="0" sldId="259"/>
            <ac:spMk id="124" creationId="{00000000-0000-0000-0000-000000000000}"/>
          </ac:spMkLst>
        </pc:spChg>
        <pc:spChg chg="mod ord">
          <ac:chgData name="Taylor, Gail E" userId="8a7a9086-200b-4da6-9932-7c69b8137037" providerId="ADAL" clId="{4BF51A3F-0196-4774-AB06-48FB7C116B53}" dt="2025-05-05T21:17:59.872" v="6081" actId="13244"/>
          <ac:spMkLst>
            <pc:docMk/>
            <pc:sldMk cId="0" sldId="259"/>
            <ac:spMk id="125" creationId="{00000000-0000-0000-0000-000000000000}"/>
          </ac:spMkLst>
        </pc:spChg>
        <pc:spChg chg="mod ord">
          <ac:chgData name="Taylor, Gail E" userId="8a7a9086-200b-4da6-9932-7c69b8137037" providerId="ADAL" clId="{4BF51A3F-0196-4774-AB06-48FB7C116B53}" dt="2025-05-05T21:17:36.776" v="6080" actId="962"/>
          <ac:spMkLst>
            <pc:docMk/>
            <pc:sldMk cId="0" sldId="259"/>
            <ac:spMk id="126" creationId="{00000000-0000-0000-0000-000000000000}"/>
          </ac:spMkLst>
        </pc:spChg>
        <pc:spChg chg="mod ord">
          <ac:chgData name="Taylor, Gail E" userId="8a7a9086-200b-4da6-9932-7c69b8137037" providerId="ADAL" clId="{4BF51A3F-0196-4774-AB06-48FB7C116B53}" dt="2025-05-05T20:55:50.938" v="6069" actId="13244"/>
          <ac:spMkLst>
            <pc:docMk/>
            <pc:sldMk cId="0" sldId="259"/>
            <ac:spMk id="127" creationId="{00000000-0000-0000-0000-000000000000}"/>
          </ac:spMkLst>
        </pc:spChg>
      </pc:sldChg>
      <pc:sldChg chg="addSp modSp mod">
        <pc:chgData name="Taylor, Gail E" userId="8a7a9086-200b-4da6-9932-7c69b8137037" providerId="ADAL" clId="{4BF51A3F-0196-4774-AB06-48FB7C116B53}" dt="2025-05-05T21:18:16.228" v="6082" actId="13244"/>
        <pc:sldMkLst>
          <pc:docMk/>
          <pc:sldMk cId="0" sldId="260"/>
        </pc:sldMkLst>
        <pc:spChg chg="add mod ord">
          <ac:chgData name="Taylor, Gail E" userId="8a7a9086-200b-4da6-9932-7c69b8137037" providerId="ADAL" clId="{4BF51A3F-0196-4774-AB06-48FB7C116B53}" dt="2025-05-05T21:18:16.228" v="6082" actId="13244"/>
          <ac:spMkLst>
            <pc:docMk/>
            <pc:sldMk cId="0" sldId="260"/>
            <ac:spMk id="3" creationId="{B19D8755-D9FB-B6F8-1683-524EDBA3273D}"/>
          </ac:spMkLst>
        </pc:spChg>
      </pc:sldChg>
      <pc:sldChg chg="addSp modSp mod">
        <pc:chgData name="Taylor, Gail E" userId="8a7a9086-200b-4da6-9932-7c69b8137037" providerId="ADAL" clId="{4BF51A3F-0196-4774-AB06-48FB7C116B53}" dt="2025-05-05T21:18:26.213" v="6083" actId="13244"/>
        <pc:sldMkLst>
          <pc:docMk/>
          <pc:sldMk cId="0" sldId="262"/>
        </pc:sldMkLst>
        <pc:spChg chg="add mod ord">
          <ac:chgData name="Taylor, Gail E" userId="8a7a9086-200b-4da6-9932-7c69b8137037" providerId="ADAL" clId="{4BF51A3F-0196-4774-AB06-48FB7C116B53}" dt="2025-05-05T21:18:26.213" v="6083" actId="13244"/>
          <ac:spMkLst>
            <pc:docMk/>
            <pc:sldMk cId="0" sldId="262"/>
            <ac:spMk id="2" creationId="{A52A152B-6CFA-E25D-94F2-EBABE20D4744}"/>
          </ac:spMkLst>
        </pc:spChg>
        <pc:picChg chg="mod">
          <ac:chgData name="Taylor, Gail E" userId="8a7a9086-200b-4da6-9932-7c69b8137037" providerId="ADAL" clId="{4BF51A3F-0196-4774-AB06-48FB7C116B53}" dt="2025-05-05T20:16:08.600" v="591" actId="962"/>
          <ac:picMkLst>
            <pc:docMk/>
            <pc:sldMk cId="0" sldId="262"/>
            <ac:picMk id="145" creationId="{00000000-0000-0000-0000-000000000000}"/>
          </ac:picMkLst>
        </pc:picChg>
      </pc:sldChg>
      <pc:sldChg chg="addSp modSp mod">
        <pc:chgData name="Taylor, Gail E" userId="8a7a9086-200b-4da6-9932-7c69b8137037" providerId="ADAL" clId="{4BF51A3F-0196-4774-AB06-48FB7C116B53}" dt="2025-05-05T21:18:35.902" v="6084" actId="13244"/>
        <pc:sldMkLst>
          <pc:docMk/>
          <pc:sldMk cId="0" sldId="263"/>
        </pc:sldMkLst>
        <pc:spChg chg="add mod ord">
          <ac:chgData name="Taylor, Gail E" userId="8a7a9086-200b-4da6-9932-7c69b8137037" providerId="ADAL" clId="{4BF51A3F-0196-4774-AB06-48FB7C116B53}" dt="2025-05-05T21:18:35.902" v="6084" actId="13244"/>
          <ac:spMkLst>
            <pc:docMk/>
            <pc:sldMk cId="0" sldId="263"/>
            <ac:spMk id="2" creationId="{3F0F8CCC-834A-CA92-4185-BA6F18C8BFAC}"/>
          </ac:spMkLst>
        </pc:spChg>
        <pc:picChg chg="mod">
          <ac:chgData name="Taylor, Gail E" userId="8a7a9086-200b-4da6-9932-7c69b8137037" providerId="ADAL" clId="{4BF51A3F-0196-4774-AB06-48FB7C116B53}" dt="2025-05-05T20:18:51.279" v="1149" actId="962"/>
          <ac:picMkLst>
            <pc:docMk/>
            <pc:sldMk cId="0" sldId="263"/>
            <ac:picMk id="151" creationId="{00000000-0000-0000-0000-000000000000}"/>
          </ac:picMkLst>
        </pc:picChg>
      </pc:sldChg>
      <pc:sldChg chg="addSp modSp mod">
        <pc:chgData name="Taylor, Gail E" userId="8a7a9086-200b-4da6-9932-7c69b8137037" providerId="ADAL" clId="{4BF51A3F-0196-4774-AB06-48FB7C116B53}" dt="2025-05-05T21:19:13.777" v="6086" actId="13244"/>
        <pc:sldMkLst>
          <pc:docMk/>
          <pc:sldMk cId="0" sldId="264"/>
        </pc:sldMkLst>
        <pc:spChg chg="add mod ord">
          <ac:chgData name="Taylor, Gail E" userId="8a7a9086-200b-4da6-9932-7c69b8137037" providerId="ADAL" clId="{4BF51A3F-0196-4774-AB06-48FB7C116B53}" dt="2025-05-05T21:19:13.777" v="6086" actId="13244"/>
          <ac:spMkLst>
            <pc:docMk/>
            <pc:sldMk cId="0" sldId="264"/>
            <ac:spMk id="2" creationId="{1D390370-CB30-049A-0279-739D4611A83B}"/>
          </ac:spMkLst>
        </pc:spChg>
        <pc:picChg chg="mod">
          <ac:chgData name="Taylor, Gail E" userId="8a7a9086-200b-4da6-9932-7c69b8137037" providerId="ADAL" clId="{4BF51A3F-0196-4774-AB06-48FB7C116B53}" dt="2025-05-05T20:21:26.067" v="1477" actId="962"/>
          <ac:picMkLst>
            <pc:docMk/>
            <pc:sldMk cId="0" sldId="264"/>
            <ac:picMk id="157" creationId="{00000000-0000-0000-0000-000000000000}"/>
          </ac:picMkLst>
        </pc:picChg>
      </pc:sldChg>
      <pc:sldChg chg="modSp mod">
        <pc:chgData name="Taylor, Gail E" userId="8a7a9086-200b-4da6-9932-7c69b8137037" providerId="ADAL" clId="{4BF51A3F-0196-4774-AB06-48FB7C116B53}" dt="2025-05-05T20:25:54.721" v="2232" actId="962"/>
        <pc:sldMkLst>
          <pc:docMk/>
          <pc:sldMk cId="0" sldId="265"/>
        </pc:sldMkLst>
        <pc:picChg chg="mod">
          <ac:chgData name="Taylor, Gail E" userId="8a7a9086-200b-4da6-9932-7c69b8137037" providerId="ADAL" clId="{4BF51A3F-0196-4774-AB06-48FB7C116B53}" dt="2025-05-05T20:25:54.721" v="2232" actId="962"/>
          <ac:picMkLst>
            <pc:docMk/>
            <pc:sldMk cId="0" sldId="265"/>
            <ac:picMk id="170" creationId="{00000000-0000-0000-0000-000000000000}"/>
          </ac:picMkLst>
        </pc:picChg>
      </pc:sldChg>
      <pc:sldChg chg="addSp modSp mod">
        <pc:chgData name="Taylor, Gail E" userId="8a7a9086-200b-4da6-9932-7c69b8137037" providerId="ADAL" clId="{4BF51A3F-0196-4774-AB06-48FB7C116B53}" dt="2025-05-05T21:19:57.605" v="6088" actId="13244"/>
        <pc:sldMkLst>
          <pc:docMk/>
          <pc:sldMk cId="0" sldId="268"/>
        </pc:sldMkLst>
        <pc:spChg chg="add mod ord">
          <ac:chgData name="Taylor, Gail E" userId="8a7a9086-200b-4da6-9932-7c69b8137037" providerId="ADAL" clId="{4BF51A3F-0196-4774-AB06-48FB7C116B53}" dt="2025-05-05T21:19:57.605" v="6088" actId="13244"/>
          <ac:spMkLst>
            <pc:docMk/>
            <pc:sldMk cId="0" sldId="268"/>
            <ac:spMk id="2" creationId="{A6F4BD28-D273-AA4D-CA5D-7F730D0A129A}"/>
          </ac:spMkLst>
        </pc:spChg>
        <pc:spChg chg="mod">
          <ac:chgData name="Taylor, Gail E" userId="8a7a9086-200b-4da6-9932-7c69b8137037" providerId="ADAL" clId="{4BF51A3F-0196-4774-AB06-48FB7C116B53}" dt="2025-05-05T20:49:55.525" v="6068" actId="962"/>
          <ac:spMkLst>
            <pc:docMk/>
            <pc:sldMk cId="0" sldId="268"/>
            <ac:spMk id="63" creationId="{00000000-0000-0000-0000-000000000000}"/>
          </ac:spMkLst>
        </pc:spChg>
        <pc:spChg chg="mod">
          <ac:chgData name="Taylor, Gail E" userId="8a7a9086-200b-4da6-9932-7c69b8137037" providerId="ADAL" clId="{4BF51A3F-0196-4774-AB06-48FB7C116B53}" dt="2025-05-05T20:49:23.197" v="5962" actId="962"/>
          <ac:spMkLst>
            <pc:docMk/>
            <pc:sldMk cId="0" sldId="268"/>
            <ac:spMk id="65" creationId="{00000000-0000-0000-0000-000000000000}"/>
          </ac:spMkLst>
        </pc:spChg>
        <pc:picChg chg="mod">
          <ac:chgData name="Taylor, Gail E" userId="8a7a9086-200b-4da6-9932-7c69b8137037" providerId="ADAL" clId="{4BF51A3F-0196-4774-AB06-48FB7C116B53}" dt="2025-05-05T20:47:14.739" v="5846" actId="962"/>
          <ac:picMkLst>
            <pc:docMk/>
            <pc:sldMk cId="0" sldId="268"/>
            <ac:picMk id="64" creationId="{00000000-0000-0000-0000-000000000000}"/>
          </ac:picMkLst>
        </pc:picChg>
      </pc:sldChg>
      <pc:sldChg chg="addSp modSp mod">
        <pc:chgData name="Taylor, Gail E" userId="8a7a9086-200b-4da6-9932-7c69b8137037" providerId="ADAL" clId="{4BF51A3F-0196-4774-AB06-48FB7C116B53}" dt="2025-05-05T21:19:45.680" v="6087" actId="13244"/>
        <pc:sldMkLst>
          <pc:docMk/>
          <pc:sldMk cId="0" sldId="269"/>
        </pc:sldMkLst>
        <pc:spChg chg="add mod ord">
          <ac:chgData name="Taylor, Gail E" userId="8a7a9086-200b-4da6-9932-7c69b8137037" providerId="ADAL" clId="{4BF51A3F-0196-4774-AB06-48FB7C116B53}" dt="2025-05-05T21:19:45.680" v="6087" actId="13244"/>
          <ac:spMkLst>
            <pc:docMk/>
            <pc:sldMk cId="0" sldId="269"/>
            <ac:spMk id="2" creationId="{07118D9E-18C9-92BE-5469-223E9E10C476}"/>
          </ac:spMkLst>
        </pc:spChg>
        <pc:picChg chg="mod">
          <ac:chgData name="Taylor, Gail E" userId="8a7a9086-200b-4da6-9932-7c69b8137037" providerId="ADAL" clId="{4BF51A3F-0196-4774-AB06-48FB7C116B53}" dt="2025-05-05T20:46:27.142" v="5742" actId="962"/>
          <ac:picMkLst>
            <pc:docMk/>
            <pc:sldMk cId="0" sldId="269"/>
            <ac:picMk id="20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0" algn="l" rtl="0">
              <a:lnSpc>
                <a:spcPct val="115000"/>
              </a:lnSpc>
              <a:spcBef>
                <a:spcPts val="0"/>
              </a:spcBef>
              <a:spcAft>
                <a:spcPts val="0"/>
              </a:spcAft>
              <a:buClr>
                <a:schemeClr val="dk1"/>
              </a:buClr>
              <a:buSzPts val="1100"/>
              <a:buFont typeface="Arial"/>
              <a:buNone/>
            </a:pPr>
            <a:r>
              <a:rPr lang="en" i="0" dirty="0">
                <a:solidFill>
                  <a:schemeClr val="dk1"/>
                </a:solidFill>
              </a:rPr>
              <a:t>If students have not done any coding with the Sphero BOLT Robots, it is recommeded you complete the Sphero Basics lesson prior to trying this ones to lay the groundwork.</a:t>
            </a:r>
          </a:p>
          <a:p>
            <a:pPr marL="228600" lvl="0" indent="0" algn="l" rtl="0">
              <a:lnSpc>
                <a:spcPct val="115000"/>
              </a:lnSpc>
              <a:spcBef>
                <a:spcPts val="0"/>
              </a:spcBef>
              <a:spcAft>
                <a:spcPts val="0"/>
              </a:spcAft>
              <a:buClr>
                <a:schemeClr val="dk1"/>
              </a:buClr>
              <a:buSzPts val="1100"/>
              <a:buFont typeface="Arial"/>
              <a:buNone/>
            </a:pPr>
            <a:endParaRPr lang="en" i="1" dirty="0">
              <a:solidFill>
                <a:schemeClr val="dk1"/>
              </a:solidFill>
            </a:endParaRPr>
          </a:p>
          <a:p>
            <a:pPr marL="228600" lvl="0" indent="0" algn="l" rtl="0">
              <a:lnSpc>
                <a:spcPct val="115000"/>
              </a:lnSpc>
              <a:spcBef>
                <a:spcPts val="0"/>
              </a:spcBef>
              <a:spcAft>
                <a:spcPts val="0"/>
              </a:spcAft>
              <a:buClr>
                <a:schemeClr val="dk1"/>
              </a:buClr>
              <a:buSzPts val="1100"/>
              <a:buFont typeface="Arial"/>
              <a:buNone/>
            </a:pPr>
            <a:r>
              <a:rPr lang="en" i="1" dirty="0">
                <a:solidFill>
                  <a:schemeClr val="dk1"/>
                </a:solidFill>
              </a:rPr>
              <a:t>“So far we have driven our robots, and used block coding to write a program for the robot to follow.  Today we are going to learn how to use functions.”</a:t>
            </a:r>
            <a:endParaRPr i="1" dirty="0">
              <a:solidFill>
                <a:schemeClr val="dk1"/>
              </a:solidFill>
            </a:endParaRPr>
          </a:p>
          <a:p>
            <a:pPr marL="0" lvl="0" indent="0" algn="l" rtl="0">
              <a:spcBef>
                <a:spcPts val="0"/>
              </a:spcBef>
              <a:spcAft>
                <a:spcPts val="0"/>
              </a:spcAft>
              <a:buNone/>
            </a:pPr>
            <a:endParaRPr i="1"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6669b771eb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6669b771eb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Note - see slide 15 for instructions on creating your own function!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730cb754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730cb754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Note - the end of this program includes a “celebration” where the Sphero plays a “win” sound before the program exits.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730cb7aa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730cb7aa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rgbClr val="734F2B"/>
              </a:solidFill>
              <a:latin typeface="Montserrat Medium"/>
              <a:ea typeface="Montserrat Medium"/>
              <a:cs typeface="Montserrat Medium"/>
              <a:sym typeface="Montserrat Medium"/>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6cd97ef36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6cd97ef36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6d174131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6d174131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0" algn="l" rtl="0">
              <a:lnSpc>
                <a:spcPct val="115000"/>
              </a:lnSpc>
              <a:spcBef>
                <a:spcPts val="0"/>
              </a:spcBef>
              <a:spcAft>
                <a:spcPts val="0"/>
              </a:spcAft>
              <a:buClr>
                <a:schemeClr val="dk1"/>
              </a:buClr>
              <a:buSzPts val="1100"/>
              <a:buFont typeface="Arial"/>
              <a:buNone/>
            </a:pPr>
            <a:r>
              <a:rPr lang="en" i="1">
                <a:solidFill>
                  <a:schemeClr val="dk1"/>
                </a:solidFill>
              </a:rPr>
              <a:t>“Functions let you define a reusable group of blocks that you can reuse anywhere in the program.  This program has 8 functions: forward, backward, right, left, forward-left, forward-right, back-left, and back-right.  In this activity, the functions are already defined and ready for you to use.  Each of these functions contains a sound, color, and movement.”      </a:t>
            </a:r>
            <a:endParaRPr i="1">
              <a:solidFill>
                <a:schemeClr val="dk1"/>
              </a:solidFill>
            </a:endParaRPr>
          </a:p>
          <a:p>
            <a:pPr marL="228600" lvl="0" indent="0" algn="l" rtl="0">
              <a:lnSpc>
                <a:spcPct val="115000"/>
              </a:lnSpc>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6d1741315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6d1741315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dirty="0">
                <a:solidFill>
                  <a:schemeClr val="dk1"/>
                </a:solidFill>
              </a:rPr>
              <a:t>“In this lesson, we will use the Functions (forward, backward, right, left, forward-left, forward-right, back-left and back-right) to write a program for our Sphero to reach the treasure.”</a:t>
            </a:r>
            <a:endParaRPr i="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i="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*See Slide 12 for a sample Sphero program for this treasure map.</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i="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i="1" u="sng" dirty="0">
                <a:solidFill>
                  <a:schemeClr val="dk1"/>
                </a:solidFill>
              </a:rPr>
              <a:t>Note:</a:t>
            </a:r>
            <a:endParaRPr i="1" u="sng"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i="1" dirty="0">
                <a:solidFill>
                  <a:schemeClr val="dk1"/>
                </a:solidFill>
              </a:rPr>
              <a:t>Forward = </a:t>
            </a:r>
            <a:r>
              <a:rPr lang="en" b="1" i="1" dirty="0">
                <a:solidFill>
                  <a:schemeClr val="dk1"/>
                </a:solidFill>
              </a:rPr>
              <a:t>→</a:t>
            </a:r>
            <a:endParaRPr i="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i="1" dirty="0">
                <a:solidFill>
                  <a:schemeClr val="dk1"/>
                </a:solidFill>
              </a:rPr>
              <a:t>Left = </a:t>
            </a:r>
            <a:r>
              <a:rPr lang="en" b="1" i="1" dirty="0">
                <a:solidFill>
                  <a:schemeClr val="dk1"/>
                </a:solidFill>
              </a:rPr>
              <a:t>↑</a:t>
            </a:r>
            <a:endParaRPr i="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i="1" dirty="0">
                <a:solidFill>
                  <a:schemeClr val="dk1"/>
                </a:solidFill>
              </a:rPr>
              <a:t>Right =  </a:t>
            </a:r>
            <a:r>
              <a:rPr lang="en" b="1" i="1" dirty="0">
                <a:solidFill>
                  <a:schemeClr val="dk1"/>
                </a:solidFill>
              </a:rPr>
              <a:t>↓</a:t>
            </a: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6669b771eb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6669b771eb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t>Video Link: https://www.youtube.com/watch?v=g62Thbu3Sxo</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6669b771eb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6669b771eb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6669b771eb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6669b771eb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333333"/>
                </a:solidFill>
              </a:rPr>
              <a:t>You may want to connect to a Sphero BOLT and demo this program for students to see how it works.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6669b771eb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6669b771eb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333333"/>
                </a:solidFill>
              </a:rPr>
              <a:t>You should notice the 8 Functions are defined below the on start program block.  Notice that each function includes a sound, LED color, and movement instructions.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6669b771e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6669b771e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0" algn="l" rtl="0">
              <a:lnSpc>
                <a:spcPct val="115000"/>
              </a:lnSpc>
              <a:spcBef>
                <a:spcPts val="0"/>
              </a:spcBef>
              <a:spcAft>
                <a:spcPts val="0"/>
              </a:spcAft>
              <a:buClr>
                <a:schemeClr val="dk1"/>
              </a:buClr>
              <a:buSzPts val="1100"/>
              <a:buFont typeface="Arial"/>
              <a:buNone/>
            </a:pPr>
            <a:r>
              <a:rPr lang="en" sz="1200" i="1" dirty="0">
                <a:solidFill>
                  <a:schemeClr val="dk1"/>
                </a:solidFill>
              </a:rPr>
              <a:t>“One of the first things you need to decide on are values for speed and roll-time.  Once you have decided on those values, come up with a plan to navigate your Sphero thru the Obstacle Course.  It might be helpful to draw out a picture like shown on slide 3.  Before beginning your program, delete the green function blocks attached under the “on start program” block.  Then add in the functions you determined you need to reach the treasure.”</a:t>
            </a:r>
            <a:endParaRPr sz="1200" i="1" dirty="0">
              <a:solidFill>
                <a:schemeClr val="dk1"/>
              </a:solidFill>
            </a:endParaRPr>
          </a:p>
          <a:p>
            <a:pPr marL="228600" lvl="0" indent="0" algn="l" rtl="0">
              <a:lnSpc>
                <a:spcPct val="115000"/>
              </a:lnSpc>
              <a:spcBef>
                <a:spcPts val="0"/>
              </a:spcBef>
              <a:spcAft>
                <a:spcPts val="0"/>
              </a:spcAft>
              <a:buClr>
                <a:schemeClr val="dk1"/>
              </a:buClr>
              <a:buSzPts val="1100"/>
              <a:buFont typeface="Arial"/>
              <a:buNone/>
            </a:pPr>
            <a:endParaRPr sz="1200" i="1" dirty="0">
              <a:solidFill>
                <a:schemeClr val="dk1"/>
              </a:solidFill>
            </a:endParaRPr>
          </a:p>
          <a:p>
            <a:pPr marL="0" lvl="0" indent="0" algn="l" rtl="0">
              <a:spcBef>
                <a:spcPts val="0"/>
              </a:spcBef>
              <a:spcAft>
                <a:spcPts val="0"/>
              </a:spcAft>
              <a:buNone/>
            </a:pPr>
            <a:endParaRPr i="1"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6669b771eb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6669b771eb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Note - see slide 13 for instructions on creating your own function!</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150"/>
            <a:ext cx="9144003" cy="5143198"/>
          </a:xfrm>
          <a:prstGeom prst="rect">
            <a:avLst/>
          </a:prstGeom>
          <a:noFill/>
          <a:ln>
            <a:noFill/>
          </a:ln>
        </p:spPr>
      </p:pic>
      <p:sp>
        <p:nvSpPr>
          <p:cNvPr id="10" name="Google Shape;10;p2"/>
          <p:cNvSpPr txBox="1">
            <a:spLocks noGrp="1"/>
          </p:cNvSpPr>
          <p:nvPr>
            <p:ph type="ctrTitle"/>
          </p:nvPr>
        </p:nvSpPr>
        <p:spPr>
          <a:xfrm>
            <a:off x="1422272" y="905930"/>
            <a:ext cx="6299400" cy="2659200"/>
          </a:xfrm>
          <a:prstGeom prst="rect">
            <a:avLst/>
          </a:prstGeom>
        </p:spPr>
        <p:txBody>
          <a:bodyPr spcFirstLastPara="1" wrap="square" lIns="72850" tIns="72850" rIns="72850" bIns="72850" anchor="t" anchorCtr="0">
            <a:noAutofit/>
          </a:bodyPr>
          <a:lstStyle>
            <a:lvl1pPr lvl="0" algn="ctr">
              <a:lnSpc>
                <a:spcPct val="90000"/>
              </a:lnSpc>
              <a:spcBef>
                <a:spcPts val="0"/>
              </a:spcBef>
              <a:spcAft>
                <a:spcPts val="0"/>
              </a:spcAft>
              <a:buSzPts val="4100"/>
              <a:buNone/>
              <a:defRPr sz="7200">
                <a:solidFill>
                  <a:srgbClr val="734F2B"/>
                </a:solidFill>
              </a:defRPr>
            </a:lvl1pPr>
            <a:lvl2pPr lvl="1" algn="ctr">
              <a:spcBef>
                <a:spcPts val="0"/>
              </a:spcBef>
              <a:spcAft>
                <a:spcPts val="0"/>
              </a:spcAft>
              <a:buSzPts val="4100"/>
              <a:buNone/>
              <a:defRPr sz="4100"/>
            </a:lvl2pPr>
            <a:lvl3pPr lvl="2" algn="ctr">
              <a:spcBef>
                <a:spcPts val="0"/>
              </a:spcBef>
              <a:spcAft>
                <a:spcPts val="0"/>
              </a:spcAft>
              <a:buSzPts val="4100"/>
              <a:buNone/>
              <a:defRPr sz="4100"/>
            </a:lvl3pPr>
            <a:lvl4pPr lvl="3" algn="ctr">
              <a:spcBef>
                <a:spcPts val="0"/>
              </a:spcBef>
              <a:spcAft>
                <a:spcPts val="0"/>
              </a:spcAft>
              <a:buSzPts val="4100"/>
              <a:buNone/>
              <a:defRPr sz="4100"/>
            </a:lvl4pPr>
            <a:lvl5pPr lvl="4" algn="ctr">
              <a:spcBef>
                <a:spcPts val="0"/>
              </a:spcBef>
              <a:spcAft>
                <a:spcPts val="0"/>
              </a:spcAft>
              <a:buSzPts val="4100"/>
              <a:buNone/>
              <a:defRPr sz="4100"/>
            </a:lvl5pPr>
            <a:lvl6pPr lvl="5" algn="ctr">
              <a:spcBef>
                <a:spcPts val="0"/>
              </a:spcBef>
              <a:spcAft>
                <a:spcPts val="0"/>
              </a:spcAft>
              <a:buSzPts val="4100"/>
              <a:buNone/>
              <a:defRPr sz="4100"/>
            </a:lvl6pPr>
            <a:lvl7pPr lvl="6" algn="ctr">
              <a:spcBef>
                <a:spcPts val="0"/>
              </a:spcBef>
              <a:spcAft>
                <a:spcPts val="0"/>
              </a:spcAft>
              <a:buSzPts val="4100"/>
              <a:buNone/>
              <a:defRPr sz="4100"/>
            </a:lvl7pPr>
            <a:lvl8pPr lvl="7" algn="ctr">
              <a:spcBef>
                <a:spcPts val="0"/>
              </a:spcBef>
              <a:spcAft>
                <a:spcPts val="0"/>
              </a:spcAft>
              <a:buSzPts val="4100"/>
              <a:buNone/>
              <a:defRPr sz="4100"/>
            </a:lvl8pPr>
            <a:lvl9pPr lvl="8" algn="ctr">
              <a:spcBef>
                <a:spcPts val="0"/>
              </a:spcBef>
              <a:spcAft>
                <a:spcPts val="0"/>
              </a:spcAft>
              <a:buSzPts val="4100"/>
              <a:buNone/>
              <a:defRPr sz="4100"/>
            </a:lvl9pPr>
          </a:lstStyle>
          <a:p>
            <a:endParaRPr/>
          </a:p>
        </p:txBody>
      </p:sp>
      <p:sp>
        <p:nvSpPr>
          <p:cNvPr id="11" name="Google Shape;11;p2"/>
          <p:cNvSpPr txBox="1">
            <a:spLocks noGrp="1"/>
          </p:cNvSpPr>
          <p:nvPr>
            <p:ph type="subTitle" idx="1"/>
          </p:nvPr>
        </p:nvSpPr>
        <p:spPr>
          <a:xfrm>
            <a:off x="1422272" y="3617085"/>
            <a:ext cx="6299400" cy="316500"/>
          </a:xfrm>
          <a:prstGeom prst="rect">
            <a:avLst/>
          </a:prstGeom>
        </p:spPr>
        <p:txBody>
          <a:bodyPr spcFirstLastPara="1" wrap="square" lIns="72850" tIns="72850" rIns="72850" bIns="72850" anchor="t" anchorCtr="0">
            <a:noAutofit/>
          </a:bodyPr>
          <a:lstStyle>
            <a:lvl1pPr lvl="0" algn="ctr">
              <a:lnSpc>
                <a:spcPct val="100000"/>
              </a:lnSpc>
              <a:spcBef>
                <a:spcPts val="0"/>
              </a:spcBef>
              <a:spcAft>
                <a:spcPts val="0"/>
              </a:spcAft>
              <a:buSzPts val="1300"/>
              <a:buNone/>
              <a:defRPr sz="1400">
                <a:solidFill>
                  <a:srgbClr val="734F2B"/>
                </a:solidFill>
                <a:latin typeface="Montserrat Medium"/>
                <a:ea typeface="Montserrat Medium"/>
                <a:cs typeface="Montserrat Medium"/>
                <a:sym typeface="Montserrat Medium"/>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45"/>
        <p:cNvGrpSpPr/>
        <p:nvPr/>
      </p:nvGrpSpPr>
      <p:grpSpPr>
        <a:xfrm>
          <a:off x="0" y="0"/>
          <a:ext cx="0" cy="0"/>
          <a:chOff x="0" y="0"/>
          <a:chExt cx="0" cy="0"/>
        </a:xfrm>
      </p:grpSpPr>
      <p:pic>
        <p:nvPicPr>
          <p:cNvPr id="46" name="Google Shape;46;p11"/>
          <p:cNvPicPr preferRelativeResize="0"/>
          <p:nvPr/>
        </p:nvPicPr>
        <p:blipFill>
          <a:blip r:embed="rId2">
            <a:alphaModFix/>
          </a:blip>
          <a:stretch>
            <a:fillRect/>
          </a:stretch>
        </p:blipFill>
        <p:spPr>
          <a:xfrm>
            <a:off x="1" y="144"/>
            <a:ext cx="7274378" cy="5143213"/>
          </a:xfrm>
          <a:prstGeom prst="rect">
            <a:avLst/>
          </a:prstGeom>
          <a:noFill/>
          <a:ln>
            <a:noFill/>
          </a:ln>
        </p:spPr>
      </p:pic>
      <p:sp>
        <p:nvSpPr>
          <p:cNvPr id="47" name="Google Shape;47;p11"/>
          <p:cNvSpPr txBox="1">
            <a:spLocks noGrp="1"/>
          </p:cNvSpPr>
          <p:nvPr>
            <p:ph type="title" hasCustomPrompt="1"/>
          </p:nvPr>
        </p:nvSpPr>
        <p:spPr>
          <a:xfrm>
            <a:off x="1284000" y="1558475"/>
            <a:ext cx="6576000" cy="1511100"/>
          </a:xfrm>
          <a:prstGeom prst="rect">
            <a:avLst/>
          </a:prstGeom>
        </p:spPr>
        <p:txBody>
          <a:bodyPr spcFirstLastPara="1" wrap="square" lIns="72850" tIns="72850" rIns="72850" bIns="72850" anchor="b" anchorCtr="0">
            <a:noAutofit/>
          </a:bodyPr>
          <a:lstStyle>
            <a:lvl1pPr lvl="0" algn="ctr">
              <a:spcBef>
                <a:spcPts val="0"/>
              </a:spcBef>
              <a:spcAft>
                <a:spcPts val="0"/>
              </a:spcAft>
              <a:buSzPts val="7700"/>
              <a:buNone/>
              <a:defRPr sz="7700"/>
            </a:lvl1pPr>
            <a:lvl2pPr lvl="1" algn="ctr">
              <a:spcBef>
                <a:spcPts val="0"/>
              </a:spcBef>
              <a:spcAft>
                <a:spcPts val="0"/>
              </a:spcAft>
              <a:buSzPts val="7700"/>
              <a:buNone/>
              <a:defRPr sz="7700"/>
            </a:lvl2pPr>
            <a:lvl3pPr lvl="2" algn="ctr">
              <a:spcBef>
                <a:spcPts val="0"/>
              </a:spcBef>
              <a:spcAft>
                <a:spcPts val="0"/>
              </a:spcAft>
              <a:buSzPts val="7700"/>
              <a:buNone/>
              <a:defRPr sz="7700"/>
            </a:lvl3pPr>
            <a:lvl4pPr lvl="3" algn="ctr">
              <a:spcBef>
                <a:spcPts val="0"/>
              </a:spcBef>
              <a:spcAft>
                <a:spcPts val="0"/>
              </a:spcAft>
              <a:buSzPts val="7700"/>
              <a:buNone/>
              <a:defRPr sz="7700"/>
            </a:lvl4pPr>
            <a:lvl5pPr lvl="4" algn="ctr">
              <a:spcBef>
                <a:spcPts val="0"/>
              </a:spcBef>
              <a:spcAft>
                <a:spcPts val="0"/>
              </a:spcAft>
              <a:buSzPts val="7700"/>
              <a:buNone/>
              <a:defRPr sz="7700"/>
            </a:lvl5pPr>
            <a:lvl6pPr lvl="5" algn="ctr">
              <a:spcBef>
                <a:spcPts val="0"/>
              </a:spcBef>
              <a:spcAft>
                <a:spcPts val="0"/>
              </a:spcAft>
              <a:buSzPts val="7700"/>
              <a:buNone/>
              <a:defRPr sz="7700"/>
            </a:lvl6pPr>
            <a:lvl7pPr lvl="6" algn="ctr">
              <a:spcBef>
                <a:spcPts val="0"/>
              </a:spcBef>
              <a:spcAft>
                <a:spcPts val="0"/>
              </a:spcAft>
              <a:buSzPts val="7700"/>
              <a:buNone/>
              <a:defRPr sz="7700"/>
            </a:lvl7pPr>
            <a:lvl8pPr lvl="7" algn="ctr">
              <a:spcBef>
                <a:spcPts val="0"/>
              </a:spcBef>
              <a:spcAft>
                <a:spcPts val="0"/>
              </a:spcAft>
              <a:buSzPts val="7700"/>
              <a:buNone/>
              <a:defRPr sz="7700"/>
            </a:lvl8pPr>
            <a:lvl9pPr lvl="8" algn="ctr">
              <a:spcBef>
                <a:spcPts val="0"/>
              </a:spcBef>
              <a:spcAft>
                <a:spcPts val="0"/>
              </a:spcAft>
              <a:buSzPts val="7700"/>
              <a:buNone/>
              <a:defRPr sz="7700"/>
            </a:lvl9pPr>
          </a:lstStyle>
          <a:p>
            <a:r>
              <a:t>xx%</a:t>
            </a:r>
          </a:p>
        </p:txBody>
      </p:sp>
      <p:sp>
        <p:nvSpPr>
          <p:cNvPr id="48" name="Google Shape;48;p11"/>
          <p:cNvSpPr txBox="1">
            <a:spLocks noGrp="1"/>
          </p:cNvSpPr>
          <p:nvPr>
            <p:ph type="subTitle" idx="1"/>
          </p:nvPr>
        </p:nvSpPr>
        <p:spPr>
          <a:xfrm>
            <a:off x="1284000" y="3069625"/>
            <a:ext cx="6576000" cy="713400"/>
          </a:xfrm>
          <a:prstGeom prst="rect">
            <a:avLst/>
          </a:prstGeom>
        </p:spPr>
        <p:txBody>
          <a:bodyPr spcFirstLastPara="1" wrap="square" lIns="72850" tIns="72850" rIns="72850" bIns="72850" anchor="t" anchorCtr="0">
            <a:noAutofit/>
          </a:bodyPr>
          <a:lstStyle>
            <a:lvl1pPr lvl="0" algn="ctr" rtl="0">
              <a:lnSpc>
                <a:spcPct val="100000"/>
              </a:lnSpc>
              <a:spcBef>
                <a:spcPts val="0"/>
              </a:spcBef>
              <a:spcAft>
                <a:spcPts val="0"/>
              </a:spcAft>
              <a:buSzPts val="1300"/>
              <a:buNone/>
              <a:defRPr sz="1300"/>
            </a:lvl1pPr>
            <a:lvl2pPr lvl="1" algn="ctr" rtl="0">
              <a:lnSpc>
                <a:spcPct val="100000"/>
              </a:lnSpc>
              <a:spcBef>
                <a:spcPts val="0"/>
              </a:spcBef>
              <a:spcAft>
                <a:spcPts val="0"/>
              </a:spcAft>
              <a:buSzPts val="1300"/>
              <a:buNone/>
              <a:defRPr sz="1300"/>
            </a:lvl2pPr>
            <a:lvl3pPr lvl="2" algn="ctr" rtl="0">
              <a:lnSpc>
                <a:spcPct val="100000"/>
              </a:lnSpc>
              <a:spcBef>
                <a:spcPts val="0"/>
              </a:spcBef>
              <a:spcAft>
                <a:spcPts val="0"/>
              </a:spcAft>
              <a:buSzPts val="1300"/>
              <a:buNone/>
              <a:defRPr sz="1300"/>
            </a:lvl3pPr>
            <a:lvl4pPr lvl="3" algn="ctr" rtl="0">
              <a:lnSpc>
                <a:spcPct val="100000"/>
              </a:lnSpc>
              <a:spcBef>
                <a:spcPts val="0"/>
              </a:spcBef>
              <a:spcAft>
                <a:spcPts val="0"/>
              </a:spcAft>
              <a:buSzPts val="1300"/>
              <a:buNone/>
              <a:defRPr sz="1300"/>
            </a:lvl4pPr>
            <a:lvl5pPr lvl="4" algn="ctr" rtl="0">
              <a:lnSpc>
                <a:spcPct val="100000"/>
              </a:lnSpc>
              <a:spcBef>
                <a:spcPts val="0"/>
              </a:spcBef>
              <a:spcAft>
                <a:spcPts val="0"/>
              </a:spcAft>
              <a:buSzPts val="1300"/>
              <a:buNone/>
              <a:defRPr sz="1300"/>
            </a:lvl5pPr>
            <a:lvl6pPr lvl="5" algn="ctr" rtl="0">
              <a:lnSpc>
                <a:spcPct val="100000"/>
              </a:lnSpc>
              <a:spcBef>
                <a:spcPts val="0"/>
              </a:spcBef>
              <a:spcAft>
                <a:spcPts val="0"/>
              </a:spcAft>
              <a:buSzPts val="1300"/>
              <a:buNone/>
              <a:defRPr sz="1300"/>
            </a:lvl6pPr>
            <a:lvl7pPr lvl="6" algn="ctr" rtl="0">
              <a:lnSpc>
                <a:spcPct val="100000"/>
              </a:lnSpc>
              <a:spcBef>
                <a:spcPts val="0"/>
              </a:spcBef>
              <a:spcAft>
                <a:spcPts val="0"/>
              </a:spcAft>
              <a:buSzPts val="1300"/>
              <a:buNone/>
              <a:defRPr sz="1300"/>
            </a:lvl7pPr>
            <a:lvl8pPr lvl="7" algn="ctr" rtl="0">
              <a:lnSpc>
                <a:spcPct val="100000"/>
              </a:lnSpc>
              <a:spcBef>
                <a:spcPts val="0"/>
              </a:spcBef>
              <a:spcAft>
                <a:spcPts val="0"/>
              </a:spcAft>
              <a:buSzPts val="1300"/>
              <a:buNone/>
              <a:defRPr sz="1300"/>
            </a:lvl8pPr>
            <a:lvl9pPr lvl="8" algn="ctr" rtl="0">
              <a:lnSpc>
                <a:spcPct val="100000"/>
              </a:lnSpc>
              <a:spcBef>
                <a:spcPts val="0"/>
              </a:spcBef>
              <a:spcAft>
                <a:spcPts val="0"/>
              </a:spcAft>
              <a:buSzPts val="1300"/>
              <a:buNone/>
              <a:defRPr sz="13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1" y="144"/>
            <a:ext cx="7274378" cy="5143213"/>
          </a:xfrm>
          <a:prstGeom prst="rect">
            <a:avLst/>
          </a:prstGeom>
          <a:noFill/>
          <a:ln>
            <a:noFill/>
          </a:ln>
        </p:spPr>
      </p:pic>
      <p:sp>
        <p:nvSpPr>
          <p:cNvPr id="52" name="Google Shape;52;p13"/>
          <p:cNvSpPr txBox="1">
            <a:spLocks noGrp="1"/>
          </p:cNvSpPr>
          <p:nvPr>
            <p:ph type="ctrTitle"/>
          </p:nvPr>
        </p:nvSpPr>
        <p:spPr>
          <a:xfrm>
            <a:off x="2937200" y="908583"/>
            <a:ext cx="3273600" cy="1104600"/>
          </a:xfrm>
          <a:prstGeom prst="rect">
            <a:avLst/>
          </a:prstGeom>
        </p:spPr>
        <p:txBody>
          <a:bodyPr spcFirstLastPara="1" wrap="square" lIns="72850" tIns="72850" rIns="72850" bIns="72850" anchor="t" anchorCtr="0">
            <a:noAutofit/>
          </a:bodyPr>
          <a:lstStyle>
            <a:lvl1pPr lvl="0" algn="ctr" rtl="0">
              <a:spcBef>
                <a:spcPts val="0"/>
              </a:spcBef>
              <a:spcAft>
                <a:spcPts val="0"/>
              </a:spcAft>
              <a:buSzPts val="4100"/>
              <a:buNone/>
              <a:defRPr sz="7600"/>
            </a:lvl1pPr>
            <a:lvl2pPr lvl="1" algn="ctr" rtl="0">
              <a:spcBef>
                <a:spcPts val="0"/>
              </a:spcBef>
              <a:spcAft>
                <a:spcPts val="0"/>
              </a:spcAft>
              <a:buSzPts val="4100"/>
              <a:buNone/>
              <a:defRPr sz="4100"/>
            </a:lvl2pPr>
            <a:lvl3pPr lvl="2" algn="ctr" rtl="0">
              <a:spcBef>
                <a:spcPts val="0"/>
              </a:spcBef>
              <a:spcAft>
                <a:spcPts val="0"/>
              </a:spcAft>
              <a:buSzPts val="4100"/>
              <a:buNone/>
              <a:defRPr sz="4100"/>
            </a:lvl3pPr>
            <a:lvl4pPr lvl="3" algn="ctr" rtl="0">
              <a:spcBef>
                <a:spcPts val="0"/>
              </a:spcBef>
              <a:spcAft>
                <a:spcPts val="0"/>
              </a:spcAft>
              <a:buSzPts val="4100"/>
              <a:buNone/>
              <a:defRPr sz="4100"/>
            </a:lvl4pPr>
            <a:lvl5pPr lvl="4" algn="ctr" rtl="0">
              <a:spcBef>
                <a:spcPts val="0"/>
              </a:spcBef>
              <a:spcAft>
                <a:spcPts val="0"/>
              </a:spcAft>
              <a:buSzPts val="4100"/>
              <a:buNone/>
              <a:defRPr sz="4100"/>
            </a:lvl5pPr>
            <a:lvl6pPr lvl="5" algn="ctr" rtl="0">
              <a:spcBef>
                <a:spcPts val="0"/>
              </a:spcBef>
              <a:spcAft>
                <a:spcPts val="0"/>
              </a:spcAft>
              <a:buSzPts val="4100"/>
              <a:buNone/>
              <a:defRPr sz="4100"/>
            </a:lvl6pPr>
            <a:lvl7pPr lvl="6" algn="ctr" rtl="0">
              <a:spcBef>
                <a:spcPts val="0"/>
              </a:spcBef>
              <a:spcAft>
                <a:spcPts val="0"/>
              </a:spcAft>
              <a:buSzPts val="4100"/>
              <a:buNone/>
              <a:defRPr sz="4100"/>
            </a:lvl7pPr>
            <a:lvl8pPr lvl="7" algn="ctr" rtl="0">
              <a:spcBef>
                <a:spcPts val="0"/>
              </a:spcBef>
              <a:spcAft>
                <a:spcPts val="0"/>
              </a:spcAft>
              <a:buSzPts val="4100"/>
              <a:buNone/>
              <a:defRPr sz="4100"/>
            </a:lvl8pPr>
            <a:lvl9pPr lvl="8" algn="ctr" rtl="0">
              <a:spcBef>
                <a:spcPts val="0"/>
              </a:spcBef>
              <a:spcAft>
                <a:spcPts val="0"/>
              </a:spcAft>
              <a:buSzPts val="4100"/>
              <a:buNone/>
              <a:defRPr sz="4100"/>
            </a:lvl9pPr>
          </a:lstStyle>
          <a:p>
            <a:endParaRPr/>
          </a:p>
        </p:txBody>
      </p:sp>
      <p:sp>
        <p:nvSpPr>
          <p:cNvPr id="53" name="Google Shape;53;p13"/>
          <p:cNvSpPr txBox="1">
            <a:spLocks noGrp="1"/>
          </p:cNvSpPr>
          <p:nvPr>
            <p:ph type="subTitle" idx="1"/>
          </p:nvPr>
        </p:nvSpPr>
        <p:spPr>
          <a:xfrm>
            <a:off x="2933279" y="1909524"/>
            <a:ext cx="3273600" cy="967200"/>
          </a:xfrm>
          <a:prstGeom prst="rect">
            <a:avLst/>
          </a:prstGeom>
        </p:spPr>
        <p:txBody>
          <a:bodyPr spcFirstLastPara="1" wrap="square" lIns="72850" tIns="72850" rIns="72850" bIns="72850" anchor="t" anchorCtr="0">
            <a:noAutofit/>
          </a:bodyPr>
          <a:lstStyle>
            <a:lvl1pPr lvl="0" algn="ctr" rtl="0">
              <a:lnSpc>
                <a:spcPct val="100000"/>
              </a:lnSpc>
              <a:spcBef>
                <a:spcPts val="0"/>
              </a:spcBef>
              <a:spcAft>
                <a:spcPts val="0"/>
              </a:spcAft>
              <a:buSzPts val="13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54" name="Google Shape;54;p13"/>
          <p:cNvSpPr txBox="1"/>
          <p:nvPr/>
        </p:nvSpPr>
        <p:spPr>
          <a:xfrm>
            <a:off x="2933272" y="3031756"/>
            <a:ext cx="3273600" cy="393600"/>
          </a:xfrm>
          <a:prstGeom prst="rect">
            <a:avLst/>
          </a:prstGeom>
          <a:noFill/>
          <a:ln>
            <a:noFill/>
          </a:ln>
        </p:spPr>
        <p:txBody>
          <a:bodyPr spcFirstLastPara="1" wrap="square" lIns="72850" tIns="72850" rIns="72850" bIns="72850" anchor="ctr" anchorCtr="0">
            <a:noAutofit/>
          </a:bodyPr>
          <a:lstStyle/>
          <a:p>
            <a:pPr marL="0" lvl="0" indent="0" algn="ctr" rtl="0">
              <a:lnSpc>
                <a:spcPct val="100000"/>
              </a:lnSpc>
              <a:spcBef>
                <a:spcPts val="0"/>
              </a:spcBef>
              <a:spcAft>
                <a:spcPts val="0"/>
              </a:spcAft>
              <a:buNone/>
            </a:pPr>
            <a:r>
              <a:rPr lang="en" sz="1000" b="1">
                <a:solidFill>
                  <a:schemeClr val="dk1"/>
                </a:solidFill>
                <a:latin typeface="Montserrat"/>
                <a:ea typeface="Montserrat"/>
                <a:cs typeface="Montserrat"/>
                <a:sym typeface="Montserrat"/>
              </a:rPr>
              <a:t>CREDITS:</a:t>
            </a:r>
            <a:r>
              <a:rPr lang="en" sz="1000">
                <a:solidFill>
                  <a:schemeClr val="dk1"/>
                </a:solidFill>
                <a:latin typeface="Montserrat Medium"/>
                <a:ea typeface="Montserrat Medium"/>
                <a:cs typeface="Montserrat Medium"/>
                <a:sym typeface="Montserrat Medium"/>
              </a:rPr>
              <a:t> This presentation template was created by </a:t>
            </a:r>
            <a:r>
              <a:rPr lang="en" sz="1000" b="1">
                <a:solidFill>
                  <a:schemeClr val="dk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Slidesgo</a:t>
            </a:r>
            <a:r>
              <a:rPr lang="en" sz="1000">
                <a:solidFill>
                  <a:schemeClr val="dk1"/>
                </a:solidFill>
                <a:latin typeface="Montserrat Medium"/>
                <a:ea typeface="Montserrat Medium"/>
                <a:cs typeface="Montserrat Medium"/>
                <a:sym typeface="Montserrat Medium"/>
              </a:rPr>
              <a:t>, including icons by </a:t>
            </a:r>
            <a:r>
              <a:rPr lang="en" sz="1000" b="1">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Flaticon</a:t>
            </a:r>
            <a:r>
              <a:rPr lang="en" sz="1000">
                <a:solidFill>
                  <a:schemeClr val="dk1"/>
                </a:solidFill>
                <a:latin typeface="Montserrat Medium"/>
                <a:ea typeface="Montserrat Medium"/>
                <a:cs typeface="Montserrat Medium"/>
                <a:sym typeface="Montserrat Medium"/>
              </a:rPr>
              <a:t> and infographics &amp; images by </a:t>
            </a:r>
            <a:r>
              <a:rPr lang="en" sz="1000" b="1">
                <a:solidFill>
                  <a:schemeClr val="dk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Freepik</a:t>
            </a:r>
            <a:endParaRPr sz="1000" b="1">
              <a:solidFill>
                <a:schemeClr val="dk1"/>
              </a:solidFill>
              <a:latin typeface="Montserrat"/>
              <a:ea typeface="Montserrat"/>
              <a:cs typeface="Montserrat"/>
              <a:sym typeface="Montserra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55"/>
        <p:cNvGrpSpPr/>
        <p:nvPr/>
      </p:nvGrpSpPr>
      <p:grpSpPr>
        <a:xfrm>
          <a:off x="0" y="0"/>
          <a:ext cx="0" cy="0"/>
          <a:chOff x="0" y="0"/>
          <a:chExt cx="0" cy="0"/>
        </a:xfrm>
      </p:grpSpPr>
      <p:pic>
        <p:nvPicPr>
          <p:cNvPr id="56" name="Google Shape;56;p14"/>
          <p:cNvPicPr preferRelativeResize="0"/>
          <p:nvPr/>
        </p:nvPicPr>
        <p:blipFill>
          <a:blip r:embed="rId2">
            <a:alphaModFix/>
          </a:blip>
          <a:stretch>
            <a:fillRect/>
          </a:stretch>
        </p:blipFill>
        <p:spPr>
          <a:xfrm>
            <a:off x="0" y="150"/>
            <a:ext cx="9143997" cy="514319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BLANK_1_1_1_1_1_1_1_2">
    <p:bg>
      <p:bgPr>
        <a:solidFill>
          <a:schemeClr val="lt1"/>
        </a:solid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2"/>
        </a:solidFill>
        <a:effectLst/>
      </p:bgPr>
    </p:bg>
    <p:spTree>
      <p:nvGrpSpPr>
        <p:cNvPr id="1" name="Shape 58"/>
        <p:cNvGrpSpPr/>
        <p:nvPr/>
      </p:nvGrpSpPr>
      <p:grpSpPr>
        <a:xfrm>
          <a:off x="0" y="0"/>
          <a:ext cx="0" cy="0"/>
          <a:chOff x="0" y="0"/>
          <a:chExt cx="0" cy="0"/>
        </a:xfrm>
      </p:grpSpPr>
      <p:pic>
        <p:nvPicPr>
          <p:cNvPr id="59" name="Google Shape;59;p16"/>
          <p:cNvPicPr preferRelativeResize="0"/>
          <p:nvPr/>
        </p:nvPicPr>
        <p:blipFill>
          <a:blip r:embed="rId2">
            <a:alphaModFix/>
          </a:blip>
          <a:stretch>
            <a:fillRect/>
          </a:stretch>
        </p:blipFill>
        <p:spPr>
          <a:xfrm>
            <a:off x="1" y="144"/>
            <a:ext cx="7274378" cy="514321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60"/>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1 1">
  <p:cSld name="BLANK_1_3_3">
    <p:bg>
      <p:bgPr>
        <a:solidFill>
          <a:schemeClr val="lt1"/>
        </a:solidFill>
        <a:effectLst/>
      </p:bgPr>
    </p:bg>
    <p:spTree>
      <p:nvGrpSpPr>
        <p:cNvPr id="1" name="Shape 61"/>
        <p:cNvGrpSpPr/>
        <p:nvPr/>
      </p:nvGrpSpPr>
      <p:grpSpPr>
        <a:xfrm>
          <a:off x="0" y="0"/>
          <a:ext cx="0" cy="0"/>
          <a:chOff x="0" y="0"/>
          <a:chExt cx="0" cy="0"/>
        </a:xfrm>
      </p:grpSpPr>
      <p:pic>
        <p:nvPicPr>
          <p:cNvPr id="62" name="Google Shape;62;p18"/>
          <p:cNvPicPr preferRelativeResize="0"/>
          <p:nvPr/>
        </p:nvPicPr>
        <p:blipFill>
          <a:blip r:embed="rId2">
            <a:alphaModFix/>
          </a:blip>
          <a:stretch>
            <a:fillRect/>
          </a:stretch>
        </p:blipFill>
        <p:spPr>
          <a:xfrm>
            <a:off x="0" y="150"/>
            <a:ext cx="9143997" cy="514319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150"/>
            <a:ext cx="9143997" cy="5143198"/>
          </a:xfrm>
          <a:prstGeom prst="rect">
            <a:avLst/>
          </a:prstGeom>
          <a:noFill/>
          <a:ln>
            <a:noFill/>
          </a:ln>
        </p:spPr>
      </p:pic>
      <p:sp>
        <p:nvSpPr>
          <p:cNvPr id="14" name="Google Shape;14;p3"/>
          <p:cNvSpPr txBox="1">
            <a:spLocks noGrp="1"/>
          </p:cNvSpPr>
          <p:nvPr>
            <p:ph type="title"/>
          </p:nvPr>
        </p:nvSpPr>
        <p:spPr>
          <a:xfrm>
            <a:off x="720000" y="2179625"/>
            <a:ext cx="7704000" cy="841800"/>
          </a:xfrm>
          <a:prstGeom prst="rect">
            <a:avLst/>
          </a:prstGeom>
        </p:spPr>
        <p:txBody>
          <a:bodyPr spcFirstLastPara="1" wrap="square" lIns="72850" tIns="72850" rIns="72850" bIns="72850" anchor="b" anchorCtr="0">
            <a:noAutofit/>
          </a:bodyPr>
          <a:lstStyle>
            <a:lvl1pPr lvl="0" algn="ctr">
              <a:spcBef>
                <a:spcPts val="0"/>
              </a:spcBef>
              <a:spcAft>
                <a:spcPts val="0"/>
              </a:spcAft>
              <a:buSzPts val="2900"/>
              <a:buNone/>
              <a:defRPr sz="2900"/>
            </a:lvl1pPr>
            <a:lvl2pPr lvl="1" algn="ctr">
              <a:spcBef>
                <a:spcPts val="0"/>
              </a:spcBef>
              <a:spcAft>
                <a:spcPts val="0"/>
              </a:spcAft>
              <a:buSzPts val="2900"/>
              <a:buNone/>
              <a:defRPr sz="2900"/>
            </a:lvl2pPr>
            <a:lvl3pPr lvl="2" algn="ctr">
              <a:spcBef>
                <a:spcPts val="0"/>
              </a:spcBef>
              <a:spcAft>
                <a:spcPts val="0"/>
              </a:spcAft>
              <a:buSzPts val="2900"/>
              <a:buNone/>
              <a:defRPr sz="2900"/>
            </a:lvl3pPr>
            <a:lvl4pPr lvl="3" algn="ctr">
              <a:spcBef>
                <a:spcPts val="0"/>
              </a:spcBef>
              <a:spcAft>
                <a:spcPts val="0"/>
              </a:spcAft>
              <a:buSzPts val="2900"/>
              <a:buNone/>
              <a:defRPr sz="2900"/>
            </a:lvl4pPr>
            <a:lvl5pPr lvl="4" algn="ctr">
              <a:spcBef>
                <a:spcPts val="0"/>
              </a:spcBef>
              <a:spcAft>
                <a:spcPts val="0"/>
              </a:spcAft>
              <a:buSzPts val="2900"/>
              <a:buNone/>
              <a:defRPr sz="2900"/>
            </a:lvl5pPr>
            <a:lvl6pPr lvl="5" algn="ctr">
              <a:spcBef>
                <a:spcPts val="0"/>
              </a:spcBef>
              <a:spcAft>
                <a:spcPts val="0"/>
              </a:spcAft>
              <a:buSzPts val="2900"/>
              <a:buNone/>
              <a:defRPr sz="2900"/>
            </a:lvl6pPr>
            <a:lvl7pPr lvl="6" algn="ctr">
              <a:spcBef>
                <a:spcPts val="0"/>
              </a:spcBef>
              <a:spcAft>
                <a:spcPts val="0"/>
              </a:spcAft>
              <a:buSzPts val="2900"/>
              <a:buNone/>
              <a:defRPr sz="2900"/>
            </a:lvl7pPr>
            <a:lvl8pPr lvl="7" algn="ctr">
              <a:spcBef>
                <a:spcPts val="0"/>
              </a:spcBef>
              <a:spcAft>
                <a:spcPts val="0"/>
              </a:spcAft>
              <a:buSzPts val="2900"/>
              <a:buNone/>
              <a:defRPr sz="2900"/>
            </a:lvl8pPr>
            <a:lvl9pPr lvl="8" algn="ctr">
              <a:spcBef>
                <a:spcPts val="0"/>
              </a:spcBef>
              <a:spcAft>
                <a:spcPts val="0"/>
              </a:spcAft>
              <a:buSzPts val="2900"/>
              <a:buNone/>
              <a:defRPr sz="2900"/>
            </a:lvl9pPr>
          </a:lstStyle>
          <a:p>
            <a:endParaRPr/>
          </a:p>
        </p:txBody>
      </p:sp>
      <p:sp>
        <p:nvSpPr>
          <p:cNvPr id="15" name="Google Shape;15;p3"/>
          <p:cNvSpPr txBox="1">
            <a:spLocks noGrp="1"/>
          </p:cNvSpPr>
          <p:nvPr>
            <p:ph type="title" idx="2" hasCustomPrompt="1"/>
          </p:nvPr>
        </p:nvSpPr>
        <p:spPr>
          <a:xfrm>
            <a:off x="2996550" y="1337825"/>
            <a:ext cx="3151200" cy="841800"/>
          </a:xfrm>
          <a:prstGeom prst="rect">
            <a:avLst/>
          </a:prstGeom>
        </p:spPr>
        <p:txBody>
          <a:bodyPr spcFirstLastPara="1" wrap="square" lIns="72850" tIns="72850" rIns="72850" bIns="7285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6" name="Google Shape;16;p3"/>
          <p:cNvSpPr txBox="1">
            <a:spLocks noGrp="1"/>
          </p:cNvSpPr>
          <p:nvPr>
            <p:ph type="subTitle" idx="1"/>
          </p:nvPr>
        </p:nvSpPr>
        <p:spPr>
          <a:xfrm>
            <a:off x="2391925" y="3132175"/>
            <a:ext cx="4360200" cy="713400"/>
          </a:xfrm>
          <a:prstGeom prst="rect">
            <a:avLst/>
          </a:prstGeom>
        </p:spPr>
        <p:txBody>
          <a:bodyPr spcFirstLastPara="1" wrap="square" lIns="72850" tIns="72850" rIns="72850" bIns="72850" anchor="t"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0" y="150"/>
            <a:ext cx="9144003" cy="5143198"/>
          </a:xfrm>
          <a:prstGeom prst="rect">
            <a:avLst/>
          </a:prstGeom>
          <a:noFill/>
          <a:ln>
            <a:noFill/>
          </a:ln>
        </p:spPr>
      </p:pic>
      <p:sp>
        <p:nvSpPr>
          <p:cNvPr id="19" name="Google Shape;19;p4"/>
          <p:cNvSpPr txBox="1">
            <a:spLocks noGrp="1"/>
          </p:cNvSpPr>
          <p:nvPr>
            <p:ph type="title"/>
          </p:nvPr>
        </p:nvSpPr>
        <p:spPr>
          <a:xfrm>
            <a:off x="720000" y="445025"/>
            <a:ext cx="7704000" cy="572700"/>
          </a:xfrm>
          <a:prstGeom prst="rect">
            <a:avLst/>
          </a:prstGeom>
        </p:spPr>
        <p:txBody>
          <a:bodyPr spcFirstLastPara="1" wrap="square" lIns="72850" tIns="72850" rIns="72850" bIns="72850" anchor="t" anchorCtr="0">
            <a:noAutofit/>
          </a:bodyPr>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a:endParaRPr/>
          </a:p>
        </p:txBody>
      </p:sp>
      <p:sp>
        <p:nvSpPr>
          <p:cNvPr id="20" name="Google Shape;20;p4"/>
          <p:cNvSpPr txBox="1">
            <a:spLocks noGrp="1"/>
          </p:cNvSpPr>
          <p:nvPr>
            <p:ph type="body" idx="1"/>
          </p:nvPr>
        </p:nvSpPr>
        <p:spPr>
          <a:xfrm>
            <a:off x="720000" y="1152475"/>
            <a:ext cx="7704000" cy="3416400"/>
          </a:xfrm>
          <a:prstGeom prst="rect">
            <a:avLst/>
          </a:prstGeom>
        </p:spPr>
        <p:txBody>
          <a:bodyPr spcFirstLastPara="1" wrap="square" lIns="72850" tIns="72850" rIns="72850" bIns="72850" anchor="t" anchorCtr="0">
            <a:noAutofit/>
          </a:bodyPr>
          <a:lstStyle>
            <a:lvl1pPr marL="457200" lvl="0" indent="-298450" rtl="0">
              <a:lnSpc>
                <a:spcPct val="115000"/>
              </a:lnSpc>
              <a:spcBef>
                <a:spcPts val="0"/>
              </a:spcBef>
              <a:spcAft>
                <a:spcPts val="0"/>
              </a:spcAft>
              <a:buSzPts val="1100"/>
              <a:buChar char="●"/>
              <a:defRPr sz="1100"/>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0"/>
              </a:spcBef>
              <a:spcAft>
                <a:spcPts val="0"/>
              </a:spcAft>
              <a:buSzPts val="1300"/>
              <a:buChar char="■"/>
              <a:defRPr/>
            </a:lvl3pPr>
            <a:lvl4pPr marL="1828800" lvl="3" indent="-311150" rtl="0">
              <a:lnSpc>
                <a:spcPct val="115000"/>
              </a:lnSpc>
              <a:spcBef>
                <a:spcPts val="0"/>
              </a:spcBef>
              <a:spcAft>
                <a:spcPts val="0"/>
              </a:spcAft>
              <a:buSzPts val="1300"/>
              <a:buChar char="●"/>
              <a:defRPr/>
            </a:lvl4pPr>
            <a:lvl5pPr marL="2286000" lvl="4" indent="-311150" rtl="0">
              <a:lnSpc>
                <a:spcPct val="115000"/>
              </a:lnSpc>
              <a:spcBef>
                <a:spcPts val="0"/>
              </a:spcBef>
              <a:spcAft>
                <a:spcPts val="0"/>
              </a:spcAft>
              <a:buSzPts val="1300"/>
              <a:buChar char="○"/>
              <a:defRPr/>
            </a:lvl5pPr>
            <a:lvl6pPr marL="2743200" lvl="5" indent="-311150" rtl="0">
              <a:lnSpc>
                <a:spcPct val="115000"/>
              </a:lnSpc>
              <a:spcBef>
                <a:spcPts val="0"/>
              </a:spcBef>
              <a:spcAft>
                <a:spcPts val="0"/>
              </a:spcAft>
              <a:buSzPts val="1300"/>
              <a:buChar char="■"/>
              <a:defRPr/>
            </a:lvl6pPr>
            <a:lvl7pPr marL="3200400" lvl="6" indent="-311150" rtl="0">
              <a:lnSpc>
                <a:spcPct val="115000"/>
              </a:lnSpc>
              <a:spcBef>
                <a:spcPts val="0"/>
              </a:spcBef>
              <a:spcAft>
                <a:spcPts val="0"/>
              </a:spcAft>
              <a:buSzPts val="1300"/>
              <a:buChar char="●"/>
              <a:defRPr/>
            </a:lvl7pPr>
            <a:lvl8pPr marL="3657600" lvl="7" indent="-311150" rtl="0">
              <a:lnSpc>
                <a:spcPct val="115000"/>
              </a:lnSpc>
              <a:spcBef>
                <a:spcPts val="0"/>
              </a:spcBef>
              <a:spcAft>
                <a:spcPts val="0"/>
              </a:spcAft>
              <a:buSzPts val="1300"/>
              <a:buChar char="○"/>
              <a:defRPr/>
            </a:lvl8pPr>
            <a:lvl9pPr marL="4114800" lvl="8" indent="-311150" rtl="0">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1" y="144"/>
            <a:ext cx="7274378" cy="5143213"/>
          </a:xfrm>
          <a:prstGeom prst="rect">
            <a:avLst/>
          </a:prstGeom>
          <a:noFill/>
          <a:ln>
            <a:noFill/>
          </a:ln>
        </p:spPr>
      </p:pic>
      <p:sp>
        <p:nvSpPr>
          <p:cNvPr id="23" name="Google Shape;23;p5"/>
          <p:cNvSpPr txBox="1">
            <a:spLocks noGrp="1"/>
          </p:cNvSpPr>
          <p:nvPr>
            <p:ph type="subTitle" idx="1"/>
          </p:nvPr>
        </p:nvSpPr>
        <p:spPr>
          <a:xfrm>
            <a:off x="1181425" y="2303125"/>
            <a:ext cx="2907600" cy="713400"/>
          </a:xfrm>
          <a:prstGeom prst="rect">
            <a:avLst/>
          </a:prstGeom>
        </p:spPr>
        <p:txBody>
          <a:bodyPr spcFirstLastPara="1" wrap="square" lIns="72850" tIns="72850" rIns="72850" bIns="72850" anchor="b" anchorCtr="0">
            <a:noAutofit/>
          </a:bodyPr>
          <a:lstStyle>
            <a:lvl1pPr lvl="0" algn="ctr">
              <a:lnSpc>
                <a:spcPct val="100000"/>
              </a:lnSpc>
              <a:spcBef>
                <a:spcPts val="0"/>
              </a:spcBef>
              <a:spcAft>
                <a:spcPts val="0"/>
              </a:spcAft>
              <a:buClr>
                <a:schemeClr val="dk1"/>
              </a:buClr>
              <a:buSzPts val="1900"/>
              <a:buFont typeface="Bebas Neue"/>
              <a:buNone/>
              <a:defRPr sz="1900">
                <a:solidFill>
                  <a:schemeClr val="dk1"/>
                </a:solidFill>
                <a:latin typeface="Bebas Neue"/>
                <a:ea typeface="Bebas Neue"/>
                <a:cs typeface="Bebas Neue"/>
                <a:sym typeface="Bebas Neue"/>
              </a:defRPr>
            </a:lvl1pPr>
            <a:lvl2pPr lvl="1" algn="ctr">
              <a:lnSpc>
                <a:spcPct val="100000"/>
              </a:lnSpc>
              <a:spcBef>
                <a:spcPts val="0"/>
              </a:spcBef>
              <a:spcAft>
                <a:spcPts val="0"/>
              </a:spcAft>
              <a:buClr>
                <a:schemeClr val="dk1"/>
              </a:buClr>
              <a:buSzPts val="1900"/>
              <a:buFont typeface="Bebas Neue"/>
              <a:buNone/>
              <a:defRPr sz="19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1900"/>
              <a:buFont typeface="Bebas Neue"/>
              <a:buNone/>
              <a:defRPr sz="19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1900"/>
              <a:buFont typeface="Bebas Neue"/>
              <a:buNone/>
              <a:defRPr sz="19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1900"/>
              <a:buFont typeface="Bebas Neue"/>
              <a:buNone/>
              <a:defRPr sz="19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1900"/>
              <a:buFont typeface="Bebas Neue"/>
              <a:buNone/>
              <a:defRPr sz="19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1900"/>
              <a:buFont typeface="Bebas Neue"/>
              <a:buNone/>
              <a:defRPr sz="19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1900"/>
              <a:buFont typeface="Bebas Neue"/>
              <a:buNone/>
              <a:defRPr sz="19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1900"/>
              <a:buFont typeface="Bebas Neue"/>
              <a:buNone/>
              <a:defRPr sz="1900">
                <a:solidFill>
                  <a:schemeClr val="dk1"/>
                </a:solidFill>
                <a:latin typeface="Bebas Neue"/>
                <a:ea typeface="Bebas Neue"/>
                <a:cs typeface="Bebas Neue"/>
                <a:sym typeface="Bebas Neue"/>
              </a:defRPr>
            </a:lvl9pPr>
          </a:lstStyle>
          <a:p>
            <a:endParaRPr/>
          </a:p>
        </p:txBody>
      </p:sp>
      <p:sp>
        <p:nvSpPr>
          <p:cNvPr id="24" name="Google Shape;24;p5"/>
          <p:cNvSpPr txBox="1">
            <a:spLocks noGrp="1"/>
          </p:cNvSpPr>
          <p:nvPr>
            <p:ph type="subTitle" idx="2"/>
          </p:nvPr>
        </p:nvSpPr>
        <p:spPr>
          <a:xfrm>
            <a:off x="4836300" y="2303125"/>
            <a:ext cx="2907600" cy="713400"/>
          </a:xfrm>
          <a:prstGeom prst="rect">
            <a:avLst/>
          </a:prstGeom>
        </p:spPr>
        <p:txBody>
          <a:bodyPr spcFirstLastPara="1" wrap="square" lIns="72850" tIns="72850" rIns="72850" bIns="72850" anchor="b" anchorCtr="0">
            <a:noAutofit/>
          </a:bodyPr>
          <a:lstStyle>
            <a:lvl1pPr lvl="0" algn="ctr" rtl="0">
              <a:lnSpc>
                <a:spcPct val="100000"/>
              </a:lnSpc>
              <a:spcBef>
                <a:spcPts val="0"/>
              </a:spcBef>
              <a:spcAft>
                <a:spcPts val="0"/>
              </a:spcAft>
              <a:buClr>
                <a:schemeClr val="dk1"/>
              </a:buClr>
              <a:buSzPts val="1900"/>
              <a:buFont typeface="Bebas Neue"/>
              <a:buNone/>
              <a:defRPr sz="19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1900"/>
              <a:buFont typeface="Bebas Neue"/>
              <a:buNone/>
              <a:defRPr sz="19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1900"/>
              <a:buFont typeface="Bebas Neue"/>
              <a:buNone/>
              <a:defRPr sz="19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1900"/>
              <a:buFont typeface="Bebas Neue"/>
              <a:buNone/>
              <a:defRPr sz="19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1900"/>
              <a:buFont typeface="Bebas Neue"/>
              <a:buNone/>
              <a:defRPr sz="19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1900"/>
              <a:buFont typeface="Bebas Neue"/>
              <a:buNone/>
              <a:defRPr sz="19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1900"/>
              <a:buFont typeface="Bebas Neue"/>
              <a:buNone/>
              <a:defRPr sz="19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1900"/>
              <a:buFont typeface="Bebas Neue"/>
              <a:buNone/>
              <a:defRPr sz="19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1900"/>
              <a:buFont typeface="Bebas Neue"/>
              <a:buNone/>
              <a:defRPr sz="1900">
                <a:solidFill>
                  <a:schemeClr val="dk1"/>
                </a:solidFill>
                <a:latin typeface="Bebas Neue"/>
                <a:ea typeface="Bebas Neue"/>
                <a:cs typeface="Bebas Neue"/>
                <a:sym typeface="Bebas Neue"/>
              </a:defRPr>
            </a:lvl9pPr>
          </a:lstStyle>
          <a:p>
            <a:endParaRPr/>
          </a:p>
        </p:txBody>
      </p:sp>
      <p:sp>
        <p:nvSpPr>
          <p:cNvPr id="25" name="Google Shape;25;p5"/>
          <p:cNvSpPr txBox="1">
            <a:spLocks noGrp="1"/>
          </p:cNvSpPr>
          <p:nvPr>
            <p:ph type="subTitle" idx="3"/>
          </p:nvPr>
        </p:nvSpPr>
        <p:spPr>
          <a:xfrm>
            <a:off x="1181425" y="2917150"/>
            <a:ext cx="2907600" cy="713400"/>
          </a:xfrm>
          <a:prstGeom prst="rect">
            <a:avLst/>
          </a:prstGeom>
        </p:spPr>
        <p:txBody>
          <a:bodyPr spcFirstLastPara="1" wrap="square" lIns="72850" tIns="72850" rIns="72850" bIns="72850" anchor="t"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26" name="Google Shape;26;p5"/>
          <p:cNvSpPr txBox="1">
            <a:spLocks noGrp="1"/>
          </p:cNvSpPr>
          <p:nvPr>
            <p:ph type="subTitle" idx="4"/>
          </p:nvPr>
        </p:nvSpPr>
        <p:spPr>
          <a:xfrm>
            <a:off x="4836300" y="2917150"/>
            <a:ext cx="2907600" cy="713400"/>
          </a:xfrm>
          <a:prstGeom prst="rect">
            <a:avLst/>
          </a:prstGeom>
        </p:spPr>
        <p:txBody>
          <a:bodyPr spcFirstLastPara="1" wrap="square" lIns="72850" tIns="72850" rIns="72850" bIns="72850" anchor="t"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27" name="Google Shape;27;p5"/>
          <p:cNvSpPr txBox="1">
            <a:spLocks noGrp="1"/>
          </p:cNvSpPr>
          <p:nvPr>
            <p:ph type="title"/>
          </p:nvPr>
        </p:nvSpPr>
        <p:spPr>
          <a:xfrm>
            <a:off x="720000" y="445025"/>
            <a:ext cx="7704000" cy="572700"/>
          </a:xfrm>
          <a:prstGeom prst="rect">
            <a:avLst/>
          </a:prstGeom>
        </p:spPr>
        <p:txBody>
          <a:bodyPr spcFirstLastPara="1" wrap="square" lIns="72850" tIns="72850" rIns="72850" bIns="72850" anchor="t" anchorCtr="0">
            <a:noAutofit/>
          </a:bodyPr>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8"/>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1" y="144"/>
            <a:ext cx="7274378" cy="5143213"/>
          </a:xfrm>
          <a:prstGeom prst="rect">
            <a:avLst/>
          </a:prstGeom>
          <a:noFill/>
          <a:ln>
            <a:noFill/>
          </a:ln>
        </p:spPr>
      </p:pic>
      <p:sp>
        <p:nvSpPr>
          <p:cNvPr id="30" name="Google Shape;30;p6"/>
          <p:cNvSpPr txBox="1">
            <a:spLocks noGrp="1"/>
          </p:cNvSpPr>
          <p:nvPr>
            <p:ph type="title"/>
          </p:nvPr>
        </p:nvSpPr>
        <p:spPr>
          <a:xfrm>
            <a:off x="715091" y="534999"/>
            <a:ext cx="7713900" cy="852000"/>
          </a:xfrm>
          <a:prstGeom prst="rect">
            <a:avLst/>
          </a:prstGeom>
          <a:ln>
            <a:noFill/>
          </a:ln>
        </p:spPr>
        <p:txBody>
          <a:bodyPr spcFirstLastPara="1" wrap="square" lIns="72850" tIns="72850" rIns="72850" bIns="72850" anchor="t" anchorCtr="0">
            <a:noAutofit/>
          </a:bodyPr>
          <a:lstStyle>
            <a:lvl1pPr lvl="0" algn="ctr" rtl="0">
              <a:spcBef>
                <a:spcPts val="0"/>
              </a:spcBef>
              <a:spcAft>
                <a:spcPts val="0"/>
              </a:spcAft>
              <a:buClr>
                <a:schemeClr val="dk1"/>
              </a:buClr>
              <a:buSzPts val="5600"/>
              <a:buFont typeface="Bubblegum Sans"/>
              <a:buNone/>
              <a:defRPr sz="5600">
                <a:solidFill>
                  <a:schemeClr val="dk1"/>
                </a:solidFill>
                <a:latin typeface="Bubblegum Sans"/>
                <a:ea typeface="Bubblegum Sans"/>
                <a:cs typeface="Bubblegum Sans"/>
                <a:sym typeface="Bubblegum Sans"/>
              </a:defRPr>
            </a:lvl1pPr>
            <a:lvl2pPr lvl="1" algn="ctr" rtl="0">
              <a:spcBef>
                <a:spcPts val="0"/>
              </a:spcBef>
              <a:spcAft>
                <a:spcPts val="0"/>
              </a:spcAft>
              <a:buClr>
                <a:schemeClr val="dk1"/>
              </a:buClr>
              <a:buSzPts val="5600"/>
              <a:buFont typeface="Bubblegum Sans"/>
              <a:buNone/>
              <a:defRPr sz="5600">
                <a:solidFill>
                  <a:schemeClr val="dk1"/>
                </a:solidFill>
                <a:latin typeface="Bubblegum Sans"/>
                <a:ea typeface="Bubblegum Sans"/>
                <a:cs typeface="Bubblegum Sans"/>
                <a:sym typeface="Bubblegum Sans"/>
              </a:defRPr>
            </a:lvl2pPr>
            <a:lvl3pPr lvl="2" algn="ctr" rtl="0">
              <a:spcBef>
                <a:spcPts val="0"/>
              </a:spcBef>
              <a:spcAft>
                <a:spcPts val="0"/>
              </a:spcAft>
              <a:buClr>
                <a:schemeClr val="dk1"/>
              </a:buClr>
              <a:buSzPts val="5600"/>
              <a:buFont typeface="Bubblegum Sans"/>
              <a:buNone/>
              <a:defRPr sz="5600">
                <a:solidFill>
                  <a:schemeClr val="dk1"/>
                </a:solidFill>
                <a:latin typeface="Bubblegum Sans"/>
                <a:ea typeface="Bubblegum Sans"/>
                <a:cs typeface="Bubblegum Sans"/>
                <a:sym typeface="Bubblegum Sans"/>
              </a:defRPr>
            </a:lvl3pPr>
            <a:lvl4pPr lvl="3" algn="ctr" rtl="0">
              <a:spcBef>
                <a:spcPts val="0"/>
              </a:spcBef>
              <a:spcAft>
                <a:spcPts val="0"/>
              </a:spcAft>
              <a:buClr>
                <a:schemeClr val="dk1"/>
              </a:buClr>
              <a:buSzPts val="5600"/>
              <a:buFont typeface="Bubblegum Sans"/>
              <a:buNone/>
              <a:defRPr sz="5600">
                <a:solidFill>
                  <a:schemeClr val="dk1"/>
                </a:solidFill>
                <a:latin typeface="Bubblegum Sans"/>
                <a:ea typeface="Bubblegum Sans"/>
                <a:cs typeface="Bubblegum Sans"/>
                <a:sym typeface="Bubblegum Sans"/>
              </a:defRPr>
            </a:lvl4pPr>
            <a:lvl5pPr lvl="4" algn="ctr" rtl="0">
              <a:spcBef>
                <a:spcPts val="0"/>
              </a:spcBef>
              <a:spcAft>
                <a:spcPts val="0"/>
              </a:spcAft>
              <a:buClr>
                <a:schemeClr val="dk1"/>
              </a:buClr>
              <a:buSzPts val="5600"/>
              <a:buFont typeface="Bubblegum Sans"/>
              <a:buNone/>
              <a:defRPr sz="5600">
                <a:solidFill>
                  <a:schemeClr val="dk1"/>
                </a:solidFill>
                <a:latin typeface="Bubblegum Sans"/>
                <a:ea typeface="Bubblegum Sans"/>
                <a:cs typeface="Bubblegum Sans"/>
                <a:sym typeface="Bubblegum Sans"/>
              </a:defRPr>
            </a:lvl5pPr>
            <a:lvl6pPr lvl="5" algn="ctr" rtl="0">
              <a:spcBef>
                <a:spcPts val="0"/>
              </a:spcBef>
              <a:spcAft>
                <a:spcPts val="0"/>
              </a:spcAft>
              <a:buClr>
                <a:schemeClr val="dk1"/>
              </a:buClr>
              <a:buSzPts val="5600"/>
              <a:buFont typeface="Bubblegum Sans"/>
              <a:buNone/>
              <a:defRPr sz="5600">
                <a:solidFill>
                  <a:schemeClr val="dk1"/>
                </a:solidFill>
                <a:latin typeface="Bubblegum Sans"/>
                <a:ea typeface="Bubblegum Sans"/>
                <a:cs typeface="Bubblegum Sans"/>
                <a:sym typeface="Bubblegum Sans"/>
              </a:defRPr>
            </a:lvl6pPr>
            <a:lvl7pPr lvl="6" algn="ctr" rtl="0">
              <a:spcBef>
                <a:spcPts val="0"/>
              </a:spcBef>
              <a:spcAft>
                <a:spcPts val="0"/>
              </a:spcAft>
              <a:buClr>
                <a:schemeClr val="dk1"/>
              </a:buClr>
              <a:buSzPts val="5600"/>
              <a:buFont typeface="Bubblegum Sans"/>
              <a:buNone/>
              <a:defRPr sz="5600">
                <a:solidFill>
                  <a:schemeClr val="dk1"/>
                </a:solidFill>
                <a:latin typeface="Bubblegum Sans"/>
                <a:ea typeface="Bubblegum Sans"/>
                <a:cs typeface="Bubblegum Sans"/>
                <a:sym typeface="Bubblegum Sans"/>
              </a:defRPr>
            </a:lvl7pPr>
            <a:lvl8pPr lvl="7" algn="ctr" rtl="0">
              <a:spcBef>
                <a:spcPts val="0"/>
              </a:spcBef>
              <a:spcAft>
                <a:spcPts val="0"/>
              </a:spcAft>
              <a:buClr>
                <a:schemeClr val="dk1"/>
              </a:buClr>
              <a:buSzPts val="5600"/>
              <a:buFont typeface="Bubblegum Sans"/>
              <a:buNone/>
              <a:defRPr sz="5600">
                <a:solidFill>
                  <a:schemeClr val="dk1"/>
                </a:solidFill>
                <a:latin typeface="Bubblegum Sans"/>
                <a:ea typeface="Bubblegum Sans"/>
                <a:cs typeface="Bubblegum Sans"/>
                <a:sym typeface="Bubblegum Sans"/>
              </a:defRPr>
            </a:lvl8pPr>
            <a:lvl9pPr lvl="8" algn="ctr" rtl="0">
              <a:spcBef>
                <a:spcPts val="0"/>
              </a:spcBef>
              <a:spcAft>
                <a:spcPts val="0"/>
              </a:spcAft>
              <a:buClr>
                <a:schemeClr val="dk1"/>
              </a:buClr>
              <a:buSzPts val="5600"/>
              <a:buFont typeface="Bubblegum Sans"/>
              <a:buNone/>
              <a:defRPr sz="5600">
                <a:solidFill>
                  <a:schemeClr val="dk1"/>
                </a:solidFill>
                <a:latin typeface="Bubblegum Sans"/>
                <a:ea typeface="Bubblegum Sans"/>
                <a:cs typeface="Bubblegum Sans"/>
                <a:sym typeface="Bubblegum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1" y="144"/>
            <a:ext cx="7274378" cy="5143213"/>
          </a:xfrm>
          <a:prstGeom prst="rect">
            <a:avLst/>
          </a:prstGeom>
          <a:noFill/>
          <a:ln>
            <a:noFill/>
          </a:ln>
        </p:spPr>
      </p:pic>
      <p:sp>
        <p:nvSpPr>
          <p:cNvPr id="33" name="Google Shape;33;p7"/>
          <p:cNvSpPr txBox="1">
            <a:spLocks noGrp="1"/>
          </p:cNvSpPr>
          <p:nvPr>
            <p:ph type="title"/>
          </p:nvPr>
        </p:nvSpPr>
        <p:spPr>
          <a:xfrm>
            <a:off x="720000" y="445025"/>
            <a:ext cx="7704000" cy="572700"/>
          </a:xfrm>
          <a:prstGeom prst="rect">
            <a:avLst/>
          </a:prstGeom>
        </p:spPr>
        <p:txBody>
          <a:bodyPr spcFirstLastPara="1" wrap="square" lIns="72850" tIns="72850" rIns="72850" bIns="72850" anchor="t" anchorCtr="0">
            <a:noAutofit/>
          </a:bodyPr>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a:endParaRPr/>
          </a:p>
        </p:txBody>
      </p:sp>
      <p:sp>
        <p:nvSpPr>
          <p:cNvPr id="34" name="Google Shape;34;p7"/>
          <p:cNvSpPr txBox="1">
            <a:spLocks noGrp="1"/>
          </p:cNvSpPr>
          <p:nvPr>
            <p:ph type="body" idx="1"/>
          </p:nvPr>
        </p:nvSpPr>
        <p:spPr>
          <a:xfrm>
            <a:off x="720000" y="1152475"/>
            <a:ext cx="3322200" cy="3416400"/>
          </a:xfrm>
          <a:prstGeom prst="rect">
            <a:avLst/>
          </a:prstGeom>
        </p:spPr>
        <p:txBody>
          <a:bodyPr spcFirstLastPara="1" wrap="square" lIns="72850" tIns="72850" rIns="72850" bIns="72850" anchor="t" anchorCtr="0">
            <a:noAutofit/>
          </a:bodyPr>
          <a:lstStyle>
            <a:lvl1pPr marL="457200" lvl="0" indent="-298450" rtl="0">
              <a:lnSpc>
                <a:spcPct val="115000"/>
              </a:lnSpc>
              <a:spcBef>
                <a:spcPts val="0"/>
              </a:spcBef>
              <a:spcAft>
                <a:spcPts val="0"/>
              </a:spcAft>
              <a:buClr>
                <a:srgbClr val="434343"/>
              </a:buClr>
              <a:buSzPts val="1100"/>
              <a:buChar char="●"/>
              <a:defRPr sz="1100">
                <a:solidFill>
                  <a:srgbClr val="434343"/>
                </a:solidFill>
              </a:defRPr>
            </a:lvl1pPr>
            <a:lvl2pPr marL="914400" lvl="1" indent="-311150" rtl="0">
              <a:lnSpc>
                <a:spcPct val="115000"/>
              </a:lnSpc>
              <a:spcBef>
                <a:spcPts val="0"/>
              </a:spcBef>
              <a:spcAft>
                <a:spcPts val="0"/>
              </a:spcAft>
              <a:buClr>
                <a:srgbClr val="434343"/>
              </a:buClr>
              <a:buSzPts val="1300"/>
              <a:buChar char="○"/>
              <a:defRPr>
                <a:solidFill>
                  <a:srgbClr val="434343"/>
                </a:solidFill>
              </a:defRPr>
            </a:lvl2pPr>
            <a:lvl3pPr marL="1371600" lvl="2" indent="-311150" rtl="0">
              <a:lnSpc>
                <a:spcPct val="115000"/>
              </a:lnSpc>
              <a:spcBef>
                <a:spcPts val="0"/>
              </a:spcBef>
              <a:spcAft>
                <a:spcPts val="0"/>
              </a:spcAft>
              <a:buClr>
                <a:srgbClr val="434343"/>
              </a:buClr>
              <a:buSzPts val="1300"/>
              <a:buChar char="■"/>
              <a:defRPr>
                <a:solidFill>
                  <a:srgbClr val="434343"/>
                </a:solidFill>
              </a:defRPr>
            </a:lvl3pPr>
            <a:lvl4pPr marL="1828800" lvl="3" indent="-311150" rtl="0">
              <a:lnSpc>
                <a:spcPct val="115000"/>
              </a:lnSpc>
              <a:spcBef>
                <a:spcPts val="0"/>
              </a:spcBef>
              <a:spcAft>
                <a:spcPts val="0"/>
              </a:spcAft>
              <a:buClr>
                <a:srgbClr val="434343"/>
              </a:buClr>
              <a:buSzPts val="1300"/>
              <a:buChar char="●"/>
              <a:defRPr>
                <a:solidFill>
                  <a:srgbClr val="434343"/>
                </a:solidFill>
              </a:defRPr>
            </a:lvl4pPr>
            <a:lvl5pPr marL="2286000" lvl="4" indent="-311150" rtl="0">
              <a:lnSpc>
                <a:spcPct val="115000"/>
              </a:lnSpc>
              <a:spcBef>
                <a:spcPts val="0"/>
              </a:spcBef>
              <a:spcAft>
                <a:spcPts val="0"/>
              </a:spcAft>
              <a:buClr>
                <a:srgbClr val="434343"/>
              </a:buClr>
              <a:buSzPts val="1300"/>
              <a:buChar char="○"/>
              <a:defRPr>
                <a:solidFill>
                  <a:srgbClr val="434343"/>
                </a:solidFill>
              </a:defRPr>
            </a:lvl5pPr>
            <a:lvl6pPr marL="2743200" lvl="5" indent="-311150" rtl="0">
              <a:lnSpc>
                <a:spcPct val="115000"/>
              </a:lnSpc>
              <a:spcBef>
                <a:spcPts val="0"/>
              </a:spcBef>
              <a:spcAft>
                <a:spcPts val="0"/>
              </a:spcAft>
              <a:buClr>
                <a:srgbClr val="434343"/>
              </a:buClr>
              <a:buSzPts val="1300"/>
              <a:buChar char="■"/>
              <a:defRPr>
                <a:solidFill>
                  <a:srgbClr val="434343"/>
                </a:solidFill>
              </a:defRPr>
            </a:lvl6pPr>
            <a:lvl7pPr marL="3200400" lvl="6" indent="-311150" rtl="0">
              <a:lnSpc>
                <a:spcPct val="115000"/>
              </a:lnSpc>
              <a:spcBef>
                <a:spcPts val="0"/>
              </a:spcBef>
              <a:spcAft>
                <a:spcPts val="0"/>
              </a:spcAft>
              <a:buClr>
                <a:srgbClr val="434343"/>
              </a:buClr>
              <a:buSzPts val="1300"/>
              <a:buChar char="●"/>
              <a:defRPr>
                <a:solidFill>
                  <a:srgbClr val="434343"/>
                </a:solidFill>
              </a:defRPr>
            </a:lvl7pPr>
            <a:lvl8pPr marL="3657600" lvl="7" indent="-311150" rtl="0">
              <a:lnSpc>
                <a:spcPct val="115000"/>
              </a:lnSpc>
              <a:spcBef>
                <a:spcPts val="0"/>
              </a:spcBef>
              <a:spcAft>
                <a:spcPts val="0"/>
              </a:spcAft>
              <a:buClr>
                <a:srgbClr val="434343"/>
              </a:buClr>
              <a:buSzPts val="1300"/>
              <a:buChar char="○"/>
              <a:defRPr>
                <a:solidFill>
                  <a:srgbClr val="434343"/>
                </a:solidFill>
              </a:defRPr>
            </a:lvl8pPr>
            <a:lvl9pPr marL="4114800" lvl="8" indent="-311150" rtl="0">
              <a:lnSpc>
                <a:spcPct val="115000"/>
              </a:lnSpc>
              <a:spcBef>
                <a:spcPts val="0"/>
              </a:spcBef>
              <a:spcAft>
                <a:spcPts val="0"/>
              </a:spcAft>
              <a:buClr>
                <a:srgbClr val="434343"/>
              </a:buClr>
              <a:buSzPts val="13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35"/>
        <p:cNvGrpSpPr/>
        <p:nvPr/>
      </p:nvGrpSpPr>
      <p:grpSpPr>
        <a:xfrm>
          <a:off x="0" y="0"/>
          <a:ext cx="0" cy="0"/>
          <a:chOff x="0" y="0"/>
          <a:chExt cx="0" cy="0"/>
        </a:xfrm>
      </p:grpSpPr>
      <p:pic>
        <p:nvPicPr>
          <p:cNvPr id="36" name="Google Shape;36;p8"/>
          <p:cNvPicPr preferRelativeResize="0"/>
          <p:nvPr/>
        </p:nvPicPr>
        <p:blipFill>
          <a:blip r:embed="rId2">
            <a:alphaModFix/>
          </a:blip>
          <a:stretch>
            <a:fillRect/>
          </a:stretch>
        </p:blipFill>
        <p:spPr>
          <a:xfrm>
            <a:off x="1" y="144"/>
            <a:ext cx="7274378" cy="5143213"/>
          </a:xfrm>
          <a:prstGeom prst="rect">
            <a:avLst/>
          </a:prstGeom>
          <a:noFill/>
          <a:ln>
            <a:noFill/>
          </a:ln>
        </p:spPr>
      </p:pic>
      <p:sp>
        <p:nvSpPr>
          <p:cNvPr id="37" name="Google Shape;37;p8"/>
          <p:cNvSpPr txBox="1">
            <a:spLocks noGrp="1"/>
          </p:cNvSpPr>
          <p:nvPr>
            <p:ph type="title"/>
          </p:nvPr>
        </p:nvSpPr>
        <p:spPr>
          <a:xfrm>
            <a:off x="1388100" y="1307100"/>
            <a:ext cx="6367800" cy="2529300"/>
          </a:xfrm>
          <a:prstGeom prst="rect">
            <a:avLst/>
          </a:prstGeom>
        </p:spPr>
        <p:txBody>
          <a:bodyPr spcFirstLastPara="1" wrap="square" lIns="72850" tIns="72850" rIns="72850" bIns="7285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38"/>
        <p:cNvGrpSpPr/>
        <p:nvPr/>
      </p:nvGrpSpPr>
      <p:grpSpPr>
        <a:xfrm>
          <a:off x="0" y="0"/>
          <a:ext cx="0" cy="0"/>
          <a:chOff x="0" y="0"/>
          <a:chExt cx="0" cy="0"/>
        </a:xfrm>
      </p:grpSpPr>
      <p:pic>
        <p:nvPicPr>
          <p:cNvPr id="39" name="Google Shape;39;p9"/>
          <p:cNvPicPr preferRelativeResize="0"/>
          <p:nvPr/>
        </p:nvPicPr>
        <p:blipFill>
          <a:blip r:embed="rId2">
            <a:alphaModFix/>
          </a:blip>
          <a:stretch>
            <a:fillRect/>
          </a:stretch>
        </p:blipFill>
        <p:spPr>
          <a:xfrm>
            <a:off x="1" y="144"/>
            <a:ext cx="7274378" cy="5143213"/>
          </a:xfrm>
          <a:prstGeom prst="rect">
            <a:avLst/>
          </a:prstGeom>
          <a:noFill/>
          <a:ln>
            <a:noFill/>
          </a:ln>
        </p:spPr>
      </p:pic>
      <p:sp>
        <p:nvSpPr>
          <p:cNvPr id="40" name="Google Shape;40;p9"/>
          <p:cNvSpPr txBox="1">
            <a:spLocks noGrp="1"/>
          </p:cNvSpPr>
          <p:nvPr>
            <p:ph type="title"/>
          </p:nvPr>
        </p:nvSpPr>
        <p:spPr>
          <a:xfrm>
            <a:off x="720000" y="367423"/>
            <a:ext cx="7704000" cy="841800"/>
          </a:xfrm>
          <a:prstGeom prst="rect">
            <a:avLst/>
          </a:prstGeom>
        </p:spPr>
        <p:txBody>
          <a:bodyPr spcFirstLastPara="1" wrap="square" lIns="72850" tIns="72850" rIns="72850" bIns="72850" anchor="t" anchorCtr="0">
            <a:noAutofit/>
          </a:bodyPr>
          <a:lstStyle>
            <a:lvl1pPr lvl="0" algn="ctr" rtl="0">
              <a:spcBef>
                <a:spcPts val="0"/>
              </a:spcBef>
              <a:spcAft>
                <a:spcPts val="0"/>
              </a:spcAft>
              <a:buSzPts val="2900"/>
              <a:buNone/>
              <a:defRPr sz="3600"/>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endParaRPr/>
          </a:p>
        </p:txBody>
      </p:sp>
      <p:sp>
        <p:nvSpPr>
          <p:cNvPr id="41" name="Google Shape;41;p9"/>
          <p:cNvSpPr txBox="1">
            <a:spLocks noGrp="1"/>
          </p:cNvSpPr>
          <p:nvPr>
            <p:ph type="subTitle" idx="1"/>
          </p:nvPr>
        </p:nvSpPr>
        <p:spPr>
          <a:xfrm>
            <a:off x="2241550" y="1348750"/>
            <a:ext cx="4661400" cy="1681500"/>
          </a:xfrm>
          <a:prstGeom prst="rect">
            <a:avLst/>
          </a:prstGeom>
        </p:spPr>
        <p:txBody>
          <a:bodyPr spcFirstLastPara="1" wrap="square" lIns="72850" tIns="72850" rIns="72850" bIns="72850" anchor="ctr" anchorCtr="0">
            <a:noAutofit/>
          </a:bodyPr>
          <a:lstStyle>
            <a:lvl1pPr lvl="0" algn="ctr" rtl="0">
              <a:lnSpc>
                <a:spcPct val="100000"/>
              </a:lnSpc>
              <a:spcBef>
                <a:spcPts val="0"/>
              </a:spcBef>
              <a:spcAft>
                <a:spcPts val="0"/>
              </a:spcAft>
              <a:buSzPts val="1300"/>
              <a:buNone/>
              <a:defRPr sz="1300"/>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42"/>
        <p:cNvGrpSpPr/>
        <p:nvPr/>
      </p:nvGrpSpPr>
      <p:grpSpPr>
        <a:xfrm>
          <a:off x="0" y="0"/>
          <a:ext cx="0" cy="0"/>
          <a:chOff x="0" y="0"/>
          <a:chExt cx="0" cy="0"/>
        </a:xfrm>
      </p:grpSpPr>
      <p:pic>
        <p:nvPicPr>
          <p:cNvPr id="43" name="Google Shape;43;p10"/>
          <p:cNvPicPr preferRelativeResize="0"/>
          <p:nvPr/>
        </p:nvPicPr>
        <p:blipFill>
          <a:blip r:embed="rId2">
            <a:alphaModFix/>
          </a:blip>
          <a:stretch>
            <a:fillRect/>
          </a:stretch>
        </p:blipFill>
        <p:spPr>
          <a:xfrm>
            <a:off x="1" y="144"/>
            <a:ext cx="7274378" cy="5143213"/>
          </a:xfrm>
          <a:prstGeom prst="rect">
            <a:avLst/>
          </a:prstGeom>
          <a:noFill/>
          <a:ln>
            <a:noFill/>
          </a:ln>
        </p:spPr>
      </p:pic>
      <p:sp>
        <p:nvSpPr>
          <p:cNvPr id="44" name="Google Shape;44;p10"/>
          <p:cNvSpPr txBox="1">
            <a:spLocks noGrp="1"/>
          </p:cNvSpPr>
          <p:nvPr>
            <p:ph type="title"/>
          </p:nvPr>
        </p:nvSpPr>
        <p:spPr>
          <a:xfrm>
            <a:off x="720000" y="2285400"/>
            <a:ext cx="7704000" cy="572700"/>
          </a:xfrm>
          <a:prstGeom prst="rect">
            <a:avLst/>
          </a:prstGeom>
        </p:spPr>
        <p:txBody>
          <a:bodyPr spcFirstLastPara="1" wrap="square" lIns="72850" tIns="72850" rIns="72850" bIns="72850" anchor="ctr" anchorCtr="0">
            <a:noAutofit/>
          </a:bodyPr>
          <a:lstStyle>
            <a:lvl1pPr lvl="0" algn="ctr" rtl="0">
              <a:spcBef>
                <a:spcPts val="0"/>
              </a:spcBef>
              <a:spcAft>
                <a:spcPts val="0"/>
              </a:spcAft>
              <a:buSzPts val="5600"/>
              <a:buNone/>
              <a:defRPr/>
            </a:lvl1pPr>
            <a:lvl2pPr lvl="1" algn="ctr" rtl="0">
              <a:spcBef>
                <a:spcPts val="0"/>
              </a:spcBef>
              <a:spcAft>
                <a:spcPts val="0"/>
              </a:spcAft>
              <a:buSzPts val="5600"/>
              <a:buNone/>
              <a:defRPr/>
            </a:lvl2pPr>
            <a:lvl3pPr lvl="2" algn="ctr" rtl="0">
              <a:spcBef>
                <a:spcPts val="0"/>
              </a:spcBef>
              <a:spcAft>
                <a:spcPts val="0"/>
              </a:spcAft>
              <a:buSzPts val="5600"/>
              <a:buNone/>
              <a:defRPr/>
            </a:lvl3pPr>
            <a:lvl4pPr lvl="3" algn="ctr" rtl="0">
              <a:spcBef>
                <a:spcPts val="0"/>
              </a:spcBef>
              <a:spcAft>
                <a:spcPts val="0"/>
              </a:spcAft>
              <a:buSzPts val="5600"/>
              <a:buNone/>
              <a:defRPr/>
            </a:lvl4pPr>
            <a:lvl5pPr lvl="4" algn="ctr" rtl="0">
              <a:spcBef>
                <a:spcPts val="0"/>
              </a:spcBef>
              <a:spcAft>
                <a:spcPts val="0"/>
              </a:spcAft>
              <a:buSzPts val="5600"/>
              <a:buNone/>
              <a:defRPr/>
            </a:lvl5pPr>
            <a:lvl6pPr lvl="5" algn="ctr" rtl="0">
              <a:spcBef>
                <a:spcPts val="0"/>
              </a:spcBef>
              <a:spcAft>
                <a:spcPts val="0"/>
              </a:spcAft>
              <a:buSzPts val="5600"/>
              <a:buNone/>
              <a:defRPr/>
            </a:lvl6pPr>
            <a:lvl7pPr lvl="6" algn="ctr" rtl="0">
              <a:spcBef>
                <a:spcPts val="0"/>
              </a:spcBef>
              <a:spcAft>
                <a:spcPts val="0"/>
              </a:spcAft>
              <a:buSzPts val="5600"/>
              <a:buNone/>
              <a:defRPr/>
            </a:lvl7pPr>
            <a:lvl8pPr lvl="7" algn="ctr" rtl="0">
              <a:spcBef>
                <a:spcPts val="0"/>
              </a:spcBef>
              <a:spcAft>
                <a:spcPts val="0"/>
              </a:spcAft>
              <a:buSzPts val="5600"/>
              <a:buNone/>
              <a:defRPr/>
            </a:lvl8pPr>
            <a:lvl9pPr lvl="8" algn="ctr" rtl="0">
              <a:spcBef>
                <a:spcPts val="0"/>
              </a:spcBef>
              <a:spcAft>
                <a:spcPts val="0"/>
              </a:spcAft>
              <a:buSzPts val="5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91" y="534999"/>
            <a:ext cx="7713900" cy="852000"/>
          </a:xfrm>
          <a:prstGeom prst="rect">
            <a:avLst/>
          </a:prstGeom>
          <a:noFill/>
          <a:ln>
            <a:noFill/>
          </a:ln>
        </p:spPr>
        <p:txBody>
          <a:bodyPr spcFirstLastPara="1" wrap="square" lIns="72850" tIns="72850" rIns="72850" bIns="72850" anchor="t" anchorCtr="0">
            <a:noAutofit/>
          </a:bodyPr>
          <a:lstStyle>
            <a:lvl1pPr lvl="0" algn="ctr" rtl="0">
              <a:spcBef>
                <a:spcPts val="0"/>
              </a:spcBef>
              <a:spcAft>
                <a:spcPts val="0"/>
              </a:spcAft>
              <a:buClr>
                <a:schemeClr val="dk1"/>
              </a:buClr>
              <a:buSzPts val="5600"/>
              <a:buFont typeface="Bubblegum Sans"/>
              <a:buNone/>
              <a:defRPr sz="5600">
                <a:solidFill>
                  <a:schemeClr val="dk1"/>
                </a:solidFill>
                <a:latin typeface="Bubblegum Sans"/>
                <a:ea typeface="Bubblegum Sans"/>
                <a:cs typeface="Bubblegum Sans"/>
                <a:sym typeface="Bubblegum Sans"/>
              </a:defRPr>
            </a:lvl1pPr>
            <a:lvl2pPr lvl="1" algn="ctr" rtl="0">
              <a:spcBef>
                <a:spcPts val="0"/>
              </a:spcBef>
              <a:spcAft>
                <a:spcPts val="0"/>
              </a:spcAft>
              <a:buClr>
                <a:schemeClr val="dk1"/>
              </a:buClr>
              <a:buSzPts val="5600"/>
              <a:buFont typeface="Bubblegum Sans"/>
              <a:buNone/>
              <a:defRPr sz="5600">
                <a:solidFill>
                  <a:schemeClr val="dk1"/>
                </a:solidFill>
                <a:latin typeface="Bubblegum Sans"/>
                <a:ea typeface="Bubblegum Sans"/>
                <a:cs typeface="Bubblegum Sans"/>
                <a:sym typeface="Bubblegum Sans"/>
              </a:defRPr>
            </a:lvl2pPr>
            <a:lvl3pPr lvl="2" algn="ctr" rtl="0">
              <a:spcBef>
                <a:spcPts val="0"/>
              </a:spcBef>
              <a:spcAft>
                <a:spcPts val="0"/>
              </a:spcAft>
              <a:buClr>
                <a:schemeClr val="dk1"/>
              </a:buClr>
              <a:buSzPts val="5600"/>
              <a:buFont typeface="Bubblegum Sans"/>
              <a:buNone/>
              <a:defRPr sz="5600">
                <a:solidFill>
                  <a:schemeClr val="dk1"/>
                </a:solidFill>
                <a:latin typeface="Bubblegum Sans"/>
                <a:ea typeface="Bubblegum Sans"/>
                <a:cs typeface="Bubblegum Sans"/>
                <a:sym typeface="Bubblegum Sans"/>
              </a:defRPr>
            </a:lvl3pPr>
            <a:lvl4pPr lvl="3" algn="ctr" rtl="0">
              <a:spcBef>
                <a:spcPts val="0"/>
              </a:spcBef>
              <a:spcAft>
                <a:spcPts val="0"/>
              </a:spcAft>
              <a:buClr>
                <a:schemeClr val="dk1"/>
              </a:buClr>
              <a:buSzPts val="5600"/>
              <a:buFont typeface="Bubblegum Sans"/>
              <a:buNone/>
              <a:defRPr sz="5600">
                <a:solidFill>
                  <a:schemeClr val="dk1"/>
                </a:solidFill>
                <a:latin typeface="Bubblegum Sans"/>
                <a:ea typeface="Bubblegum Sans"/>
                <a:cs typeface="Bubblegum Sans"/>
                <a:sym typeface="Bubblegum Sans"/>
              </a:defRPr>
            </a:lvl4pPr>
            <a:lvl5pPr lvl="4" algn="ctr" rtl="0">
              <a:spcBef>
                <a:spcPts val="0"/>
              </a:spcBef>
              <a:spcAft>
                <a:spcPts val="0"/>
              </a:spcAft>
              <a:buClr>
                <a:schemeClr val="dk1"/>
              </a:buClr>
              <a:buSzPts val="5600"/>
              <a:buFont typeface="Bubblegum Sans"/>
              <a:buNone/>
              <a:defRPr sz="5600">
                <a:solidFill>
                  <a:schemeClr val="dk1"/>
                </a:solidFill>
                <a:latin typeface="Bubblegum Sans"/>
                <a:ea typeface="Bubblegum Sans"/>
                <a:cs typeface="Bubblegum Sans"/>
                <a:sym typeface="Bubblegum Sans"/>
              </a:defRPr>
            </a:lvl5pPr>
            <a:lvl6pPr lvl="5" algn="ctr" rtl="0">
              <a:spcBef>
                <a:spcPts val="0"/>
              </a:spcBef>
              <a:spcAft>
                <a:spcPts val="0"/>
              </a:spcAft>
              <a:buClr>
                <a:schemeClr val="dk1"/>
              </a:buClr>
              <a:buSzPts val="5600"/>
              <a:buFont typeface="Bubblegum Sans"/>
              <a:buNone/>
              <a:defRPr sz="5600">
                <a:solidFill>
                  <a:schemeClr val="dk1"/>
                </a:solidFill>
                <a:latin typeface="Bubblegum Sans"/>
                <a:ea typeface="Bubblegum Sans"/>
                <a:cs typeface="Bubblegum Sans"/>
                <a:sym typeface="Bubblegum Sans"/>
              </a:defRPr>
            </a:lvl6pPr>
            <a:lvl7pPr lvl="6" algn="ctr" rtl="0">
              <a:spcBef>
                <a:spcPts val="0"/>
              </a:spcBef>
              <a:spcAft>
                <a:spcPts val="0"/>
              </a:spcAft>
              <a:buClr>
                <a:schemeClr val="dk1"/>
              </a:buClr>
              <a:buSzPts val="5600"/>
              <a:buFont typeface="Bubblegum Sans"/>
              <a:buNone/>
              <a:defRPr sz="5600">
                <a:solidFill>
                  <a:schemeClr val="dk1"/>
                </a:solidFill>
                <a:latin typeface="Bubblegum Sans"/>
                <a:ea typeface="Bubblegum Sans"/>
                <a:cs typeface="Bubblegum Sans"/>
                <a:sym typeface="Bubblegum Sans"/>
              </a:defRPr>
            </a:lvl7pPr>
            <a:lvl8pPr lvl="7" algn="ctr" rtl="0">
              <a:spcBef>
                <a:spcPts val="0"/>
              </a:spcBef>
              <a:spcAft>
                <a:spcPts val="0"/>
              </a:spcAft>
              <a:buClr>
                <a:schemeClr val="dk1"/>
              </a:buClr>
              <a:buSzPts val="5600"/>
              <a:buFont typeface="Bubblegum Sans"/>
              <a:buNone/>
              <a:defRPr sz="5600">
                <a:solidFill>
                  <a:schemeClr val="dk1"/>
                </a:solidFill>
                <a:latin typeface="Bubblegum Sans"/>
                <a:ea typeface="Bubblegum Sans"/>
                <a:cs typeface="Bubblegum Sans"/>
                <a:sym typeface="Bubblegum Sans"/>
              </a:defRPr>
            </a:lvl8pPr>
            <a:lvl9pPr lvl="8" algn="ctr" rtl="0">
              <a:spcBef>
                <a:spcPts val="0"/>
              </a:spcBef>
              <a:spcAft>
                <a:spcPts val="0"/>
              </a:spcAft>
              <a:buClr>
                <a:schemeClr val="dk1"/>
              </a:buClr>
              <a:buSzPts val="5600"/>
              <a:buFont typeface="Bubblegum Sans"/>
              <a:buNone/>
              <a:defRPr sz="5600">
                <a:solidFill>
                  <a:schemeClr val="dk1"/>
                </a:solidFill>
                <a:latin typeface="Bubblegum Sans"/>
                <a:ea typeface="Bubblegum Sans"/>
                <a:cs typeface="Bubblegum Sans"/>
                <a:sym typeface="Bubblegum Sans"/>
              </a:defRPr>
            </a:lvl9pPr>
          </a:lstStyle>
          <a:p>
            <a:endParaRPr/>
          </a:p>
        </p:txBody>
      </p:sp>
      <p:sp>
        <p:nvSpPr>
          <p:cNvPr id="7" name="Google Shape;7;p1"/>
          <p:cNvSpPr txBox="1">
            <a:spLocks noGrp="1"/>
          </p:cNvSpPr>
          <p:nvPr>
            <p:ph type="body" idx="1"/>
          </p:nvPr>
        </p:nvSpPr>
        <p:spPr>
          <a:xfrm>
            <a:off x="715091" y="1386942"/>
            <a:ext cx="7713900" cy="3221700"/>
          </a:xfrm>
          <a:prstGeom prst="rect">
            <a:avLst/>
          </a:prstGeom>
          <a:noFill/>
          <a:ln>
            <a:noFill/>
          </a:ln>
        </p:spPr>
        <p:txBody>
          <a:bodyPr spcFirstLastPara="1" wrap="square" lIns="72850" tIns="72850" rIns="72850" bIns="72850" anchor="t" anchorCtr="0">
            <a:noAutofit/>
          </a:bodyPr>
          <a:lstStyle>
            <a:lvl1pPr marL="457200" lvl="0" indent="-311150">
              <a:lnSpc>
                <a:spcPct val="100000"/>
              </a:lnSpc>
              <a:spcBef>
                <a:spcPts val="0"/>
              </a:spcBef>
              <a:spcAft>
                <a:spcPts val="0"/>
              </a:spcAft>
              <a:buClr>
                <a:schemeClr val="dk1"/>
              </a:buClr>
              <a:buSzPts val="1300"/>
              <a:buFont typeface="Montserrat Medium"/>
              <a:buChar char="●"/>
              <a:defRPr sz="1300">
                <a:solidFill>
                  <a:schemeClr val="dk1"/>
                </a:solidFill>
                <a:latin typeface="Montserrat Medium"/>
                <a:ea typeface="Montserrat Medium"/>
                <a:cs typeface="Montserrat Medium"/>
                <a:sym typeface="Montserrat Medium"/>
              </a:defRPr>
            </a:lvl1pPr>
            <a:lvl2pPr marL="914400" lvl="1" indent="-311150">
              <a:lnSpc>
                <a:spcPct val="100000"/>
              </a:lnSpc>
              <a:spcBef>
                <a:spcPts val="0"/>
              </a:spcBef>
              <a:spcAft>
                <a:spcPts val="0"/>
              </a:spcAft>
              <a:buClr>
                <a:schemeClr val="dk1"/>
              </a:buClr>
              <a:buSzPts val="1300"/>
              <a:buFont typeface="Montserrat Medium"/>
              <a:buChar char="○"/>
              <a:defRPr sz="1300">
                <a:solidFill>
                  <a:schemeClr val="dk1"/>
                </a:solidFill>
                <a:latin typeface="Montserrat Medium"/>
                <a:ea typeface="Montserrat Medium"/>
                <a:cs typeface="Montserrat Medium"/>
                <a:sym typeface="Montserrat Medium"/>
              </a:defRPr>
            </a:lvl2pPr>
            <a:lvl3pPr marL="1371600" lvl="2" indent="-311150">
              <a:lnSpc>
                <a:spcPct val="100000"/>
              </a:lnSpc>
              <a:spcBef>
                <a:spcPts val="0"/>
              </a:spcBef>
              <a:spcAft>
                <a:spcPts val="0"/>
              </a:spcAft>
              <a:buClr>
                <a:schemeClr val="dk1"/>
              </a:buClr>
              <a:buSzPts val="1300"/>
              <a:buFont typeface="Montserrat Medium"/>
              <a:buChar char="■"/>
              <a:defRPr sz="1300">
                <a:solidFill>
                  <a:schemeClr val="dk1"/>
                </a:solidFill>
                <a:latin typeface="Montserrat Medium"/>
                <a:ea typeface="Montserrat Medium"/>
                <a:cs typeface="Montserrat Medium"/>
                <a:sym typeface="Montserrat Medium"/>
              </a:defRPr>
            </a:lvl3pPr>
            <a:lvl4pPr marL="1828800" lvl="3" indent="-311150">
              <a:lnSpc>
                <a:spcPct val="100000"/>
              </a:lnSpc>
              <a:spcBef>
                <a:spcPts val="0"/>
              </a:spcBef>
              <a:spcAft>
                <a:spcPts val="0"/>
              </a:spcAft>
              <a:buClr>
                <a:schemeClr val="dk1"/>
              </a:buClr>
              <a:buSzPts val="1300"/>
              <a:buFont typeface="Montserrat Medium"/>
              <a:buChar char="●"/>
              <a:defRPr sz="1300">
                <a:solidFill>
                  <a:schemeClr val="dk1"/>
                </a:solidFill>
                <a:latin typeface="Montserrat Medium"/>
                <a:ea typeface="Montserrat Medium"/>
                <a:cs typeface="Montserrat Medium"/>
                <a:sym typeface="Montserrat Medium"/>
              </a:defRPr>
            </a:lvl4pPr>
            <a:lvl5pPr marL="2286000" lvl="4" indent="-311150">
              <a:lnSpc>
                <a:spcPct val="100000"/>
              </a:lnSpc>
              <a:spcBef>
                <a:spcPts val="0"/>
              </a:spcBef>
              <a:spcAft>
                <a:spcPts val="0"/>
              </a:spcAft>
              <a:buClr>
                <a:schemeClr val="dk1"/>
              </a:buClr>
              <a:buSzPts val="1300"/>
              <a:buFont typeface="Montserrat Medium"/>
              <a:buChar char="○"/>
              <a:defRPr sz="1300">
                <a:solidFill>
                  <a:schemeClr val="dk1"/>
                </a:solidFill>
                <a:latin typeface="Montserrat Medium"/>
                <a:ea typeface="Montserrat Medium"/>
                <a:cs typeface="Montserrat Medium"/>
                <a:sym typeface="Montserrat Medium"/>
              </a:defRPr>
            </a:lvl5pPr>
            <a:lvl6pPr marL="2743200" lvl="5" indent="-311150">
              <a:lnSpc>
                <a:spcPct val="100000"/>
              </a:lnSpc>
              <a:spcBef>
                <a:spcPts val="0"/>
              </a:spcBef>
              <a:spcAft>
                <a:spcPts val="0"/>
              </a:spcAft>
              <a:buClr>
                <a:schemeClr val="dk1"/>
              </a:buClr>
              <a:buSzPts val="1300"/>
              <a:buFont typeface="Montserrat Medium"/>
              <a:buChar char="■"/>
              <a:defRPr sz="1300">
                <a:solidFill>
                  <a:schemeClr val="dk1"/>
                </a:solidFill>
                <a:latin typeface="Montserrat Medium"/>
                <a:ea typeface="Montserrat Medium"/>
                <a:cs typeface="Montserrat Medium"/>
                <a:sym typeface="Montserrat Medium"/>
              </a:defRPr>
            </a:lvl6pPr>
            <a:lvl7pPr marL="3200400" lvl="6" indent="-311150">
              <a:lnSpc>
                <a:spcPct val="100000"/>
              </a:lnSpc>
              <a:spcBef>
                <a:spcPts val="0"/>
              </a:spcBef>
              <a:spcAft>
                <a:spcPts val="0"/>
              </a:spcAft>
              <a:buClr>
                <a:schemeClr val="dk1"/>
              </a:buClr>
              <a:buSzPts val="1300"/>
              <a:buFont typeface="Montserrat Medium"/>
              <a:buChar char="●"/>
              <a:defRPr sz="1300">
                <a:solidFill>
                  <a:schemeClr val="dk1"/>
                </a:solidFill>
                <a:latin typeface="Montserrat Medium"/>
                <a:ea typeface="Montserrat Medium"/>
                <a:cs typeface="Montserrat Medium"/>
                <a:sym typeface="Montserrat Medium"/>
              </a:defRPr>
            </a:lvl7pPr>
            <a:lvl8pPr marL="3657600" lvl="7" indent="-311150">
              <a:lnSpc>
                <a:spcPct val="100000"/>
              </a:lnSpc>
              <a:spcBef>
                <a:spcPts val="0"/>
              </a:spcBef>
              <a:spcAft>
                <a:spcPts val="0"/>
              </a:spcAft>
              <a:buClr>
                <a:schemeClr val="dk1"/>
              </a:buClr>
              <a:buSzPts val="1300"/>
              <a:buFont typeface="Montserrat Medium"/>
              <a:buChar char="○"/>
              <a:defRPr sz="1300">
                <a:solidFill>
                  <a:schemeClr val="dk1"/>
                </a:solidFill>
                <a:latin typeface="Montserrat Medium"/>
                <a:ea typeface="Montserrat Medium"/>
                <a:cs typeface="Montserrat Medium"/>
                <a:sym typeface="Montserrat Medium"/>
              </a:defRPr>
            </a:lvl8pPr>
            <a:lvl9pPr marL="4114800" lvl="8" indent="-311150">
              <a:lnSpc>
                <a:spcPct val="100000"/>
              </a:lnSpc>
              <a:spcBef>
                <a:spcPts val="0"/>
              </a:spcBef>
              <a:spcAft>
                <a:spcPts val="0"/>
              </a:spcAft>
              <a:buClr>
                <a:schemeClr val="dk1"/>
              </a:buClr>
              <a:buSzPts val="1300"/>
              <a:buFont typeface="Montserrat Medium"/>
              <a:buChar char="■"/>
              <a:defRPr sz="1300">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hyperlink" Target="https://nam04.safelinks.protection.outlook.com/?url=https%3A%2F%2Feeo.okstate.edu%2F&amp;data=05%7C01%7Ck.wardlaw%40okstate.edu%7Cc0894f75a6ee43be2ff008db15a703e9%7C2a69c91de8494e34a230cdf8b27e1964%7C0%7C0%7C638127579298891464%7CUnknown%7CTWFpbGZsb3d8eyJWIjoiMC4wLjAwMDAiLCJQIjoiV2luMzIiLCJBTiI6Ik1haWwiLCJXVCI6Mn0%3D%7C3000%7C%7C%7C&amp;sdata=ZZ755wasuOw8jrKeafXiXIfwKPqzT960kLb52rHliC8%3D&amp;reserved=0"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ideo" Target="https://www.youtube.com/embed/g62Thbu3Sxo?feature=oembed"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0"/>
          <p:cNvSpPr txBox="1">
            <a:spLocks noGrp="1"/>
          </p:cNvSpPr>
          <p:nvPr>
            <p:ph type="ctrTitle"/>
          </p:nvPr>
        </p:nvSpPr>
        <p:spPr>
          <a:xfrm>
            <a:off x="1422297" y="1242155"/>
            <a:ext cx="6299400" cy="2659200"/>
          </a:xfrm>
          <a:prstGeom prst="rect">
            <a:avLst/>
          </a:prstGeom>
        </p:spPr>
        <p:txBody>
          <a:bodyPr spcFirstLastPara="1" wrap="square" lIns="72850" tIns="72850" rIns="72850" bIns="72850" anchor="ctr" anchorCtr="0">
            <a:noAutofit/>
          </a:bodyPr>
          <a:lstStyle/>
          <a:p>
            <a:pPr marL="0" lvl="0" indent="0" algn="ctr" rtl="0">
              <a:spcBef>
                <a:spcPts val="0"/>
              </a:spcBef>
              <a:spcAft>
                <a:spcPts val="0"/>
              </a:spcAft>
              <a:buNone/>
            </a:pPr>
            <a:r>
              <a:rPr lang="en" dirty="0"/>
              <a:t>Sphero Treasure Hunt</a:t>
            </a:r>
            <a:endParaRPr dirty="0"/>
          </a:p>
        </p:txBody>
      </p:sp>
      <p:grpSp>
        <p:nvGrpSpPr>
          <p:cNvPr id="79" name="Google Shape;79;p20">
            <a:extLst>
              <a:ext uri="{C183D7F6-B498-43B3-948B-1728B52AA6E4}">
                <adec:decorative xmlns:adec="http://schemas.microsoft.com/office/drawing/2017/decorative" val="1"/>
              </a:ext>
            </a:extLst>
          </p:cNvPr>
          <p:cNvGrpSpPr/>
          <p:nvPr/>
        </p:nvGrpSpPr>
        <p:grpSpPr>
          <a:xfrm>
            <a:off x="7953827" y="2255067"/>
            <a:ext cx="382737" cy="374315"/>
            <a:chOff x="5539406" y="3965187"/>
            <a:chExt cx="382316" cy="375932"/>
          </a:xfrm>
        </p:grpSpPr>
        <p:sp>
          <p:nvSpPr>
            <p:cNvPr id="80" name="Google Shape;80;p20"/>
            <p:cNvSpPr/>
            <p:nvPr/>
          </p:nvSpPr>
          <p:spPr>
            <a:xfrm>
              <a:off x="5539406" y="3965187"/>
              <a:ext cx="382315" cy="375932"/>
            </a:xfrm>
            <a:custGeom>
              <a:avLst/>
              <a:gdLst/>
              <a:ahLst/>
              <a:cxnLst/>
              <a:rect l="l" t="t" r="r" b="b"/>
              <a:pathLst>
                <a:path w="14194" h="13957" extrusionOk="0">
                  <a:moveTo>
                    <a:pt x="9600" y="4068"/>
                  </a:moveTo>
                  <a:cubicBezTo>
                    <a:pt x="9704" y="4068"/>
                    <a:pt x="9809" y="4108"/>
                    <a:pt x="9889" y="4187"/>
                  </a:cubicBezTo>
                  <a:cubicBezTo>
                    <a:pt x="10047" y="4346"/>
                    <a:pt x="10047" y="4604"/>
                    <a:pt x="9889" y="4763"/>
                  </a:cubicBezTo>
                  <a:cubicBezTo>
                    <a:pt x="9809" y="4842"/>
                    <a:pt x="9704" y="4882"/>
                    <a:pt x="9600" y="4882"/>
                  </a:cubicBezTo>
                  <a:cubicBezTo>
                    <a:pt x="9496" y="4882"/>
                    <a:pt x="9392" y="4842"/>
                    <a:pt x="9313" y="4763"/>
                  </a:cubicBezTo>
                  <a:cubicBezTo>
                    <a:pt x="9153" y="4604"/>
                    <a:pt x="9153" y="4346"/>
                    <a:pt x="9313" y="4187"/>
                  </a:cubicBezTo>
                  <a:cubicBezTo>
                    <a:pt x="9392" y="4108"/>
                    <a:pt x="9496" y="4068"/>
                    <a:pt x="9600" y="4068"/>
                  </a:cubicBezTo>
                  <a:close/>
                  <a:moveTo>
                    <a:pt x="4223" y="9277"/>
                  </a:moveTo>
                  <a:cubicBezTo>
                    <a:pt x="4350" y="9336"/>
                    <a:pt x="4469" y="9409"/>
                    <a:pt x="4567" y="9509"/>
                  </a:cubicBezTo>
                  <a:cubicBezTo>
                    <a:pt x="4667" y="9607"/>
                    <a:pt x="4740" y="9726"/>
                    <a:pt x="4799" y="9851"/>
                  </a:cubicBezTo>
                  <a:lnTo>
                    <a:pt x="3760" y="10892"/>
                  </a:lnTo>
                  <a:cubicBezTo>
                    <a:pt x="3634" y="10832"/>
                    <a:pt x="3515" y="10759"/>
                    <a:pt x="3415" y="10659"/>
                  </a:cubicBezTo>
                  <a:cubicBezTo>
                    <a:pt x="3317" y="10560"/>
                    <a:pt x="3244" y="10441"/>
                    <a:pt x="3184" y="10316"/>
                  </a:cubicBezTo>
                  <a:lnTo>
                    <a:pt x="4223" y="9277"/>
                  </a:lnTo>
                  <a:close/>
                  <a:moveTo>
                    <a:pt x="11703" y="1"/>
                  </a:moveTo>
                  <a:cubicBezTo>
                    <a:pt x="11390" y="1"/>
                    <a:pt x="11077" y="120"/>
                    <a:pt x="10839" y="358"/>
                  </a:cubicBezTo>
                  <a:lnTo>
                    <a:pt x="7961" y="3237"/>
                  </a:lnTo>
                  <a:cubicBezTo>
                    <a:pt x="7511" y="3686"/>
                    <a:pt x="7303" y="4328"/>
                    <a:pt x="7392" y="4958"/>
                  </a:cubicBezTo>
                  <a:lnTo>
                    <a:pt x="1867" y="10481"/>
                  </a:lnTo>
                  <a:cubicBezTo>
                    <a:pt x="1707" y="10404"/>
                    <a:pt x="1530" y="10366"/>
                    <a:pt x="1352" y="10366"/>
                  </a:cubicBezTo>
                  <a:cubicBezTo>
                    <a:pt x="1032" y="10366"/>
                    <a:pt x="710" y="10488"/>
                    <a:pt x="476" y="10721"/>
                  </a:cubicBezTo>
                  <a:cubicBezTo>
                    <a:pt x="0" y="11197"/>
                    <a:pt x="0" y="11972"/>
                    <a:pt x="478" y="12446"/>
                  </a:cubicBezTo>
                  <a:lnTo>
                    <a:pt x="1628" y="13598"/>
                  </a:lnTo>
                  <a:cubicBezTo>
                    <a:pt x="1866" y="13837"/>
                    <a:pt x="2179" y="13956"/>
                    <a:pt x="2492" y="13956"/>
                  </a:cubicBezTo>
                  <a:cubicBezTo>
                    <a:pt x="2805" y="13956"/>
                    <a:pt x="3117" y="13837"/>
                    <a:pt x="3355" y="13598"/>
                  </a:cubicBezTo>
                  <a:cubicBezTo>
                    <a:pt x="3734" y="13221"/>
                    <a:pt x="3810" y="12659"/>
                    <a:pt x="3595" y="12209"/>
                  </a:cubicBezTo>
                  <a:lnTo>
                    <a:pt x="9118" y="6684"/>
                  </a:lnTo>
                  <a:cubicBezTo>
                    <a:pt x="9212" y="6697"/>
                    <a:pt x="9306" y="6703"/>
                    <a:pt x="9400" y="6703"/>
                  </a:cubicBezTo>
                  <a:cubicBezTo>
                    <a:pt x="9936" y="6703"/>
                    <a:pt x="10457" y="6498"/>
                    <a:pt x="10839" y="6114"/>
                  </a:cubicBezTo>
                  <a:lnTo>
                    <a:pt x="13718" y="3237"/>
                  </a:lnTo>
                  <a:cubicBezTo>
                    <a:pt x="14194" y="2760"/>
                    <a:pt x="14194" y="1985"/>
                    <a:pt x="13718" y="1510"/>
                  </a:cubicBezTo>
                  <a:lnTo>
                    <a:pt x="12566" y="358"/>
                  </a:lnTo>
                  <a:cubicBezTo>
                    <a:pt x="12329" y="120"/>
                    <a:pt x="12016" y="1"/>
                    <a:pt x="11703" y="1"/>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0"/>
            <p:cNvSpPr/>
            <p:nvPr/>
          </p:nvSpPr>
          <p:spPr>
            <a:xfrm>
              <a:off x="5541023" y="3965214"/>
              <a:ext cx="178875" cy="179037"/>
            </a:xfrm>
            <a:custGeom>
              <a:avLst/>
              <a:gdLst/>
              <a:ahLst/>
              <a:cxnLst/>
              <a:rect l="l" t="t" r="r" b="b"/>
              <a:pathLst>
                <a:path w="6641" h="6647" extrusionOk="0">
                  <a:moveTo>
                    <a:pt x="4625" y="4097"/>
                  </a:moveTo>
                  <a:cubicBezTo>
                    <a:pt x="4729" y="4097"/>
                    <a:pt x="4834" y="4137"/>
                    <a:pt x="4913" y="4216"/>
                  </a:cubicBezTo>
                  <a:cubicBezTo>
                    <a:pt x="5072" y="4375"/>
                    <a:pt x="5072" y="4633"/>
                    <a:pt x="4913" y="4792"/>
                  </a:cubicBezTo>
                  <a:cubicBezTo>
                    <a:pt x="4834" y="4871"/>
                    <a:pt x="4729" y="4911"/>
                    <a:pt x="4625" y="4911"/>
                  </a:cubicBezTo>
                  <a:cubicBezTo>
                    <a:pt x="4521" y="4911"/>
                    <a:pt x="4417" y="4871"/>
                    <a:pt x="4337" y="4792"/>
                  </a:cubicBezTo>
                  <a:cubicBezTo>
                    <a:pt x="4179" y="4633"/>
                    <a:pt x="4179" y="4375"/>
                    <a:pt x="4337" y="4216"/>
                  </a:cubicBezTo>
                  <a:cubicBezTo>
                    <a:pt x="4417" y="4137"/>
                    <a:pt x="4521" y="4097"/>
                    <a:pt x="4625" y="4097"/>
                  </a:cubicBezTo>
                  <a:close/>
                  <a:moveTo>
                    <a:pt x="2492" y="0"/>
                  </a:moveTo>
                  <a:cubicBezTo>
                    <a:pt x="2179" y="0"/>
                    <a:pt x="1866" y="119"/>
                    <a:pt x="1628" y="357"/>
                  </a:cubicBezTo>
                  <a:lnTo>
                    <a:pt x="476" y="1509"/>
                  </a:lnTo>
                  <a:cubicBezTo>
                    <a:pt x="1" y="1984"/>
                    <a:pt x="1" y="2759"/>
                    <a:pt x="476" y="3234"/>
                  </a:cubicBezTo>
                  <a:lnTo>
                    <a:pt x="3325" y="6083"/>
                  </a:lnTo>
                  <a:cubicBezTo>
                    <a:pt x="3643" y="6400"/>
                    <a:pt x="4055" y="6588"/>
                    <a:pt x="4491" y="6646"/>
                  </a:cubicBezTo>
                  <a:lnTo>
                    <a:pt x="6528" y="4608"/>
                  </a:lnTo>
                  <a:cubicBezTo>
                    <a:pt x="6531" y="4364"/>
                    <a:pt x="6577" y="4124"/>
                    <a:pt x="6640" y="3889"/>
                  </a:cubicBezTo>
                  <a:cubicBezTo>
                    <a:pt x="6541" y="3637"/>
                    <a:pt x="6399" y="3401"/>
                    <a:pt x="6204" y="3204"/>
                  </a:cubicBezTo>
                  <a:lnTo>
                    <a:pt x="3355" y="357"/>
                  </a:lnTo>
                  <a:cubicBezTo>
                    <a:pt x="3117" y="119"/>
                    <a:pt x="2805" y="0"/>
                    <a:pt x="2492" y="0"/>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0"/>
            <p:cNvSpPr/>
            <p:nvPr/>
          </p:nvSpPr>
          <p:spPr>
            <a:xfrm>
              <a:off x="5746053" y="4166984"/>
              <a:ext cx="175670" cy="172492"/>
            </a:xfrm>
            <a:custGeom>
              <a:avLst/>
              <a:gdLst/>
              <a:ahLst/>
              <a:cxnLst/>
              <a:rect l="l" t="t" r="r" b="b"/>
              <a:pathLst>
                <a:path w="6522" h="6404" extrusionOk="0">
                  <a:moveTo>
                    <a:pt x="2359" y="1784"/>
                  </a:moveTo>
                  <a:lnTo>
                    <a:pt x="3398" y="2824"/>
                  </a:lnTo>
                  <a:cubicBezTo>
                    <a:pt x="3340" y="2949"/>
                    <a:pt x="3267" y="3068"/>
                    <a:pt x="3167" y="3168"/>
                  </a:cubicBezTo>
                  <a:cubicBezTo>
                    <a:pt x="3069" y="3267"/>
                    <a:pt x="2950" y="3340"/>
                    <a:pt x="2823" y="3400"/>
                  </a:cubicBezTo>
                  <a:lnTo>
                    <a:pt x="1784" y="2359"/>
                  </a:lnTo>
                  <a:cubicBezTo>
                    <a:pt x="1844" y="2234"/>
                    <a:pt x="1917" y="2115"/>
                    <a:pt x="2017" y="2015"/>
                  </a:cubicBezTo>
                  <a:cubicBezTo>
                    <a:pt x="2115" y="1917"/>
                    <a:pt x="2234" y="1844"/>
                    <a:pt x="2359" y="1784"/>
                  </a:cubicBezTo>
                  <a:close/>
                  <a:moveTo>
                    <a:pt x="1728" y="1"/>
                  </a:moveTo>
                  <a:lnTo>
                    <a:pt x="1" y="1728"/>
                  </a:lnTo>
                  <a:lnTo>
                    <a:pt x="2929" y="4656"/>
                  </a:lnTo>
                  <a:cubicBezTo>
                    <a:pt x="2712" y="5110"/>
                    <a:pt x="2793" y="5671"/>
                    <a:pt x="3167" y="6046"/>
                  </a:cubicBezTo>
                  <a:cubicBezTo>
                    <a:pt x="3406" y="6284"/>
                    <a:pt x="3719" y="6403"/>
                    <a:pt x="4031" y="6403"/>
                  </a:cubicBezTo>
                  <a:cubicBezTo>
                    <a:pt x="4344" y="6403"/>
                    <a:pt x="4656" y="6284"/>
                    <a:pt x="4894" y="6046"/>
                  </a:cubicBezTo>
                  <a:lnTo>
                    <a:pt x="6046" y="4894"/>
                  </a:lnTo>
                  <a:cubicBezTo>
                    <a:pt x="6522" y="4418"/>
                    <a:pt x="6522" y="3644"/>
                    <a:pt x="6046" y="3168"/>
                  </a:cubicBezTo>
                  <a:lnTo>
                    <a:pt x="6046" y="3167"/>
                  </a:lnTo>
                  <a:cubicBezTo>
                    <a:pt x="5807" y="2929"/>
                    <a:pt x="5494" y="2811"/>
                    <a:pt x="5181" y="2811"/>
                  </a:cubicBezTo>
                  <a:cubicBezTo>
                    <a:pt x="5001" y="2811"/>
                    <a:pt x="4821" y="2850"/>
                    <a:pt x="4655" y="2929"/>
                  </a:cubicBezTo>
                  <a:lnTo>
                    <a:pt x="1728" y="1"/>
                  </a:ln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20">
            <a:extLst>
              <a:ext uri="{C183D7F6-B498-43B3-948B-1728B52AA6E4}">
                <adec:decorative xmlns:adec="http://schemas.microsoft.com/office/drawing/2017/decorative" val="1"/>
              </a:ext>
            </a:extLst>
          </p:cNvPr>
          <p:cNvSpPr/>
          <p:nvPr/>
        </p:nvSpPr>
        <p:spPr>
          <a:xfrm>
            <a:off x="725473" y="766951"/>
            <a:ext cx="997297" cy="1802224"/>
          </a:xfrm>
          <a:custGeom>
            <a:avLst/>
            <a:gdLst/>
            <a:ahLst/>
            <a:cxnLst/>
            <a:rect l="l" t="t" r="r" b="b"/>
            <a:pathLst>
              <a:path w="49304" h="89596" extrusionOk="0">
                <a:moveTo>
                  <a:pt x="49304" y="3580"/>
                </a:moveTo>
                <a:cubicBezTo>
                  <a:pt x="35049" y="-1172"/>
                  <a:pt x="6200" y="-3330"/>
                  <a:pt x="4952" y="11644"/>
                </a:cubicBezTo>
                <a:cubicBezTo>
                  <a:pt x="3356" y="30798"/>
                  <a:pt x="46251" y="41941"/>
                  <a:pt x="37656" y="59132"/>
                </a:cubicBezTo>
                <a:cubicBezTo>
                  <a:pt x="32058" y="70327"/>
                  <a:pt x="11879" y="63663"/>
                  <a:pt x="2264" y="71676"/>
                </a:cubicBezTo>
                <a:cubicBezTo>
                  <a:pt x="-2326" y="75501"/>
                  <a:pt x="1816" y="83621"/>
                  <a:pt x="1816" y="89596"/>
                </a:cubicBezTo>
              </a:path>
            </a:pathLst>
          </a:custGeom>
          <a:noFill/>
          <a:ln w="19050" cap="flat" cmpd="sng">
            <a:solidFill>
              <a:srgbClr val="734F2B"/>
            </a:solidFill>
            <a:prstDash val="dash"/>
            <a:round/>
            <a:headEnd type="none" w="med" len="med"/>
            <a:tailEnd type="none" w="med" len="med"/>
          </a:ln>
        </p:spPr>
        <p:txBody>
          <a:bodyPr/>
          <a:lstStyle/>
          <a:p>
            <a:endParaRPr lang="en-US"/>
          </a:p>
        </p:txBody>
      </p:sp>
      <p:sp>
        <p:nvSpPr>
          <p:cNvPr id="84" name="Google Shape;84;p20">
            <a:extLst>
              <a:ext uri="{C183D7F6-B498-43B3-948B-1728B52AA6E4}">
                <adec:decorative xmlns:adec="http://schemas.microsoft.com/office/drawing/2017/decorative" val="1"/>
              </a:ext>
            </a:extLst>
          </p:cNvPr>
          <p:cNvSpPr/>
          <p:nvPr/>
        </p:nvSpPr>
        <p:spPr>
          <a:xfrm>
            <a:off x="638725" y="2510674"/>
            <a:ext cx="257700" cy="256500"/>
          </a:xfrm>
          <a:prstGeom prst="mathMultiply">
            <a:avLst>
              <a:gd name="adj1" fmla="val 23520"/>
            </a:avLst>
          </a:prstGeom>
          <a:solidFill>
            <a:srgbClr val="CC5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20">
            <a:extLst>
              <a:ext uri="{C183D7F6-B498-43B3-948B-1728B52AA6E4}">
                <adec:decorative xmlns:adec="http://schemas.microsoft.com/office/drawing/2017/decorative" val="1"/>
              </a:ext>
            </a:extLst>
          </p:cNvPr>
          <p:cNvGrpSpPr/>
          <p:nvPr/>
        </p:nvGrpSpPr>
        <p:grpSpPr>
          <a:xfrm>
            <a:off x="1776417" y="625895"/>
            <a:ext cx="374862" cy="374261"/>
            <a:chOff x="2304499" y="3965187"/>
            <a:chExt cx="374450" cy="375877"/>
          </a:xfrm>
        </p:grpSpPr>
        <p:sp>
          <p:nvSpPr>
            <p:cNvPr id="86" name="Google Shape;86;p20"/>
            <p:cNvSpPr/>
            <p:nvPr/>
          </p:nvSpPr>
          <p:spPr>
            <a:xfrm>
              <a:off x="2414636" y="4186054"/>
              <a:ext cx="44066" cy="44066"/>
            </a:xfrm>
            <a:custGeom>
              <a:avLst/>
              <a:gdLst/>
              <a:ahLst/>
              <a:cxnLst/>
              <a:rect l="l" t="t" r="r" b="b"/>
              <a:pathLst>
                <a:path w="1636" h="1636" extrusionOk="0">
                  <a:moveTo>
                    <a:pt x="817" y="0"/>
                  </a:moveTo>
                  <a:cubicBezTo>
                    <a:pt x="319" y="0"/>
                    <a:pt x="0" y="241"/>
                    <a:pt x="0" y="409"/>
                  </a:cubicBezTo>
                  <a:cubicBezTo>
                    <a:pt x="0" y="738"/>
                    <a:pt x="464" y="1636"/>
                    <a:pt x="817" y="1636"/>
                  </a:cubicBezTo>
                  <a:cubicBezTo>
                    <a:pt x="1171" y="1636"/>
                    <a:pt x="1636" y="738"/>
                    <a:pt x="1636" y="409"/>
                  </a:cubicBezTo>
                  <a:cubicBezTo>
                    <a:pt x="1636" y="241"/>
                    <a:pt x="1317" y="0"/>
                    <a:pt x="817" y="0"/>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0"/>
            <p:cNvSpPr/>
            <p:nvPr/>
          </p:nvSpPr>
          <p:spPr>
            <a:xfrm>
              <a:off x="2348538" y="4142123"/>
              <a:ext cx="139820" cy="117571"/>
            </a:xfrm>
            <a:custGeom>
              <a:avLst/>
              <a:gdLst/>
              <a:ahLst/>
              <a:cxnLst/>
              <a:rect l="l" t="t" r="r" b="b"/>
              <a:pathLst>
                <a:path w="5191" h="4365" extrusionOk="0">
                  <a:moveTo>
                    <a:pt x="338" y="1"/>
                  </a:moveTo>
                  <a:cubicBezTo>
                    <a:pt x="123" y="706"/>
                    <a:pt x="1" y="1403"/>
                    <a:pt x="1" y="2045"/>
                  </a:cubicBezTo>
                  <a:cubicBezTo>
                    <a:pt x="1" y="3006"/>
                    <a:pt x="269" y="3779"/>
                    <a:pt x="787" y="4364"/>
                  </a:cubicBezTo>
                  <a:lnTo>
                    <a:pt x="2007" y="3151"/>
                  </a:lnTo>
                  <a:cubicBezTo>
                    <a:pt x="1774" y="2748"/>
                    <a:pt x="1636" y="2310"/>
                    <a:pt x="1636" y="2045"/>
                  </a:cubicBezTo>
                  <a:cubicBezTo>
                    <a:pt x="1636" y="1357"/>
                    <a:pt x="2354" y="817"/>
                    <a:pt x="3271" y="817"/>
                  </a:cubicBezTo>
                  <a:cubicBezTo>
                    <a:pt x="3604" y="817"/>
                    <a:pt x="3911" y="890"/>
                    <a:pt x="4166" y="1014"/>
                  </a:cubicBezTo>
                  <a:lnTo>
                    <a:pt x="5191" y="1"/>
                  </a:ln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0"/>
            <p:cNvSpPr/>
            <p:nvPr/>
          </p:nvSpPr>
          <p:spPr>
            <a:xfrm>
              <a:off x="2304499" y="3965187"/>
              <a:ext cx="374450" cy="154930"/>
            </a:xfrm>
            <a:custGeom>
              <a:avLst/>
              <a:gdLst/>
              <a:ahLst/>
              <a:cxnLst/>
              <a:rect l="l" t="t" r="r" b="b"/>
              <a:pathLst>
                <a:path w="13902" h="5752" extrusionOk="0">
                  <a:moveTo>
                    <a:pt x="7769" y="1559"/>
                  </a:moveTo>
                  <a:cubicBezTo>
                    <a:pt x="7873" y="1559"/>
                    <a:pt x="7978" y="1599"/>
                    <a:pt x="8058" y="1679"/>
                  </a:cubicBezTo>
                  <a:cubicBezTo>
                    <a:pt x="8217" y="1838"/>
                    <a:pt x="8217" y="2098"/>
                    <a:pt x="8058" y="2257"/>
                  </a:cubicBezTo>
                  <a:lnTo>
                    <a:pt x="7528" y="2787"/>
                  </a:lnTo>
                  <a:lnTo>
                    <a:pt x="8058" y="3315"/>
                  </a:lnTo>
                  <a:cubicBezTo>
                    <a:pt x="8217" y="3473"/>
                    <a:pt x="8217" y="3732"/>
                    <a:pt x="8058" y="3892"/>
                  </a:cubicBezTo>
                  <a:cubicBezTo>
                    <a:pt x="7978" y="3972"/>
                    <a:pt x="7873" y="4012"/>
                    <a:pt x="7769" y="4012"/>
                  </a:cubicBezTo>
                  <a:cubicBezTo>
                    <a:pt x="7664" y="4012"/>
                    <a:pt x="7559" y="3972"/>
                    <a:pt x="7479" y="3892"/>
                  </a:cubicBezTo>
                  <a:lnTo>
                    <a:pt x="6951" y="3364"/>
                  </a:lnTo>
                  <a:lnTo>
                    <a:pt x="6423" y="3892"/>
                  </a:lnTo>
                  <a:cubicBezTo>
                    <a:pt x="6343" y="3972"/>
                    <a:pt x="6238" y="4012"/>
                    <a:pt x="6133" y="4012"/>
                  </a:cubicBezTo>
                  <a:cubicBezTo>
                    <a:pt x="6029" y="4012"/>
                    <a:pt x="5924" y="3972"/>
                    <a:pt x="5844" y="3892"/>
                  </a:cubicBezTo>
                  <a:cubicBezTo>
                    <a:pt x="5684" y="3733"/>
                    <a:pt x="5684" y="3473"/>
                    <a:pt x="5844" y="3315"/>
                  </a:cubicBezTo>
                  <a:lnTo>
                    <a:pt x="6372" y="2787"/>
                  </a:lnTo>
                  <a:lnTo>
                    <a:pt x="5844" y="2257"/>
                  </a:lnTo>
                  <a:cubicBezTo>
                    <a:pt x="5684" y="2098"/>
                    <a:pt x="5684" y="1840"/>
                    <a:pt x="5844" y="1679"/>
                  </a:cubicBezTo>
                  <a:cubicBezTo>
                    <a:pt x="5924" y="1599"/>
                    <a:pt x="6029" y="1559"/>
                    <a:pt x="6133" y="1559"/>
                  </a:cubicBezTo>
                  <a:cubicBezTo>
                    <a:pt x="6238" y="1559"/>
                    <a:pt x="6343" y="1599"/>
                    <a:pt x="6423" y="1679"/>
                  </a:cubicBezTo>
                  <a:lnTo>
                    <a:pt x="6951" y="2208"/>
                  </a:lnTo>
                  <a:lnTo>
                    <a:pt x="7479" y="1679"/>
                  </a:lnTo>
                  <a:cubicBezTo>
                    <a:pt x="7559" y="1599"/>
                    <a:pt x="7664" y="1559"/>
                    <a:pt x="7769" y="1559"/>
                  </a:cubicBezTo>
                  <a:close/>
                  <a:moveTo>
                    <a:pt x="5580" y="0"/>
                  </a:moveTo>
                  <a:cubicBezTo>
                    <a:pt x="5565" y="0"/>
                    <a:pt x="5550" y="1"/>
                    <a:pt x="5534" y="3"/>
                  </a:cubicBezTo>
                  <a:cubicBezTo>
                    <a:pt x="2276" y="350"/>
                    <a:pt x="0" y="1833"/>
                    <a:pt x="0" y="3608"/>
                  </a:cubicBezTo>
                  <a:cubicBezTo>
                    <a:pt x="0" y="3716"/>
                    <a:pt x="43" y="3821"/>
                    <a:pt x="121" y="3897"/>
                  </a:cubicBezTo>
                  <a:lnTo>
                    <a:pt x="1875" y="5751"/>
                  </a:lnTo>
                  <a:lnTo>
                    <a:pt x="12027" y="5751"/>
                  </a:lnTo>
                  <a:lnTo>
                    <a:pt x="13781" y="3897"/>
                  </a:lnTo>
                  <a:cubicBezTo>
                    <a:pt x="13859" y="3821"/>
                    <a:pt x="13902" y="3716"/>
                    <a:pt x="13902" y="3608"/>
                  </a:cubicBezTo>
                  <a:cubicBezTo>
                    <a:pt x="13902" y="1833"/>
                    <a:pt x="11625" y="350"/>
                    <a:pt x="8367" y="3"/>
                  </a:cubicBezTo>
                  <a:lnTo>
                    <a:pt x="8366" y="3"/>
                  </a:lnTo>
                  <a:cubicBezTo>
                    <a:pt x="8350" y="1"/>
                    <a:pt x="8335" y="0"/>
                    <a:pt x="8320" y="0"/>
                  </a:cubicBezTo>
                  <a:cubicBezTo>
                    <a:pt x="8181" y="0"/>
                    <a:pt x="8055" y="71"/>
                    <a:pt x="7980" y="187"/>
                  </a:cubicBezTo>
                  <a:cubicBezTo>
                    <a:pt x="7753" y="537"/>
                    <a:pt x="7351" y="713"/>
                    <a:pt x="6950" y="713"/>
                  </a:cubicBezTo>
                  <a:cubicBezTo>
                    <a:pt x="6549" y="713"/>
                    <a:pt x="6148" y="537"/>
                    <a:pt x="5921" y="187"/>
                  </a:cubicBezTo>
                  <a:cubicBezTo>
                    <a:pt x="5846" y="71"/>
                    <a:pt x="5717" y="0"/>
                    <a:pt x="5580" y="0"/>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0"/>
            <p:cNvSpPr/>
            <p:nvPr/>
          </p:nvSpPr>
          <p:spPr>
            <a:xfrm>
              <a:off x="2524747" y="4186054"/>
              <a:ext cx="44066" cy="44066"/>
            </a:xfrm>
            <a:custGeom>
              <a:avLst/>
              <a:gdLst/>
              <a:ahLst/>
              <a:cxnLst/>
              <a:rect l="l" t="t" r="r" b="b"/>
              <a:pathLst>
                <a:path w="1636" h="1636" extrusionOk="0">
                  <a:moveTo>
                    <a:pt x="819" y="0"/>
                  </a:moveTo>
                  <a:cubicBezTo>
                    <a:pt x="319" y="0"/>
                    <a:pt x="0" y="241"/>
                    <a:pt x="0" y="409"/>
                  </a:cubicBezTo>
                  <a:cubicBezTo>
                    <a:pt x="0" y="738"/>
                    <a:pt x="463" y="1636"/>
                    <a:pt x="819" y="1636"/>
                  </a:cubicBezTo>
                  <a:cubicBezTo>
                    <a:pt x="1172" y="1636"/>
                    <a:pt x="1635" y="738"/>
                    <a:pt x="1635" y="409"/>
                  </a:cubicBezTo>
                  <a:cubicBezTo>
                    <a:pt x="1635" y="241"/>
                    <a:pt x="1317" y="0"/>
                    <a:pt x="819" y="0"/>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0"/>
            <p:cNvSpPr/>
            <p:nvPr/>
          </p:nvSpPr>
          <p:spPr>
            <a:xfrm>
              <a:off x="2386301" y="4142123"/>
              <a:ext cx="248395" cy="198942"/>
            </a:xfrm>
            <a:custGeom>
              <a:avLst/>
              <a:gdLst/>
              <a:ahLst/>
              <a:cxnLst/>
              <a:rect l="l" t="t" r="r" b="b"/>
              <a:pathLst>
                <a:path w="9222" h="7386" extrusionOk="0">
                  <a:moveTo>
                    <a:pt x="5959" y="813"/>
                  </a:moveTo>
                  <a:cubicBezTo>
                    <a:pt x="6875" y="813"/>
                    <a:pt x="7594" y="1352"/>
                    <a:pt x="7594" y="2040"/>
                  </a:cubicBezTo>
                  <a:cubicBezTo>
                    <a:pt x="7594" y="2629"/>
                    <a:pt x="6942" y="4083"/>
                    <a:pt x="5959" y="4083"/>
                  </a:cubicBezTo>
                  <a:cubicBezTo>
                    <a:pt x="4974" y="4083"/>
                    <a:pt x="4323" y="2629"/>
                    <a:pt x="4323" y="2040"/>
                  </a:cubicBezTo>
                  <a:cubicBezTo>
                    <a:pt x="4323" y="1352"/>
                    <a:pt x="5042" y="813"/>
                    <a:pt x="5959" y="813"/>
                  </a:cubicBezTo>
                  <a:close/>
                  <a:moveTo>
                    <a:pt x="3914" y="4083"/>
                  </a:moveTo>
                  <a:cubicBezTo>
                    <a:pt x="4139" y="4083"/>
                    <a:pt x="4323" y="4267"/>
                    <a:pt x="4323" y="4493"/>
                  </a:cubicBezTo>
                  <a:cubicBezTo>
                    <a:pt x="4323" y="4720"/>
                    <a:pt x="4139" y="4902"/>
                    <a:pt x="3914" y="4902"/>
                  </a:cubicBezTo>
                  <a:cubicBezTo>
                    <a:pt x="3689" y="4902"/>
                    <a:pt x="3505" y="4720"/>
                    <a:pt x="3505" y="4493"/>
                  </a:cubicBezTo>
                  <a:cubicBezTo>
                    <a:pt x="3505" y="4267"/>
                    <a:pt x="3689" y="4083"/>
                    <a:pt x="3914" y="4083"/>
                  </a:cubicBezTo>
                  <a:close/>
                  <a:moveTo>
                    <a:pt x="4943" y="1"/>
                  </a:moveTo>
                  <a:lnTo>
                    <a:pt x="3368" y="1558"/>
                  </a:lnTo>
                  <a:cubicBezTo>
                    <a:pt x="3451" y="1707"/>
                    <a:pt x="3497" y="1871"/>
                    <a:pt x="3497" y="2045"/>
                  </a:cubicBezTo>
                  <a:cubicBezTo>
                    <a:pt x="3497" y="2634"/>
                    <a:pt x="2846" y="4088"/>
                    <a:pt x="1861" y="4088"/>
                  </a:cubicBezTo>
                  <a:cubicBezTo>
                    <a:pt x="1584" y="4088"/>
                    <a:pt x="1336" y="3966"/>
                    <a:pt x="1119" y="3787"/>
                  </a:cubicBezTo>
                  <a:lnTo>
                    <a:pt x="1" y="4897"/>
                  </a:lnTo>
                  <a:cubicBezTo>
                    <a:pt x="75" y="4946"/>
                    <a:pt x="147" y="4997"/>
                    <a:pt x="226" y="5042"/>
                  </a:cubicBezTo>
                  <a:lnTo>
                    <a:pt x="226" y="6133"/>
                  </a:lnTo>
                  <a:cubicBezTo>
                    <a:pt x="226" y="6809"/>
                    <a:pt x="776" y="7386"/>
                    <a:pt x="1452" y="7386"/>
                  </a:cubicBezTo>
                  <a:lnTo>
                    <a:pt x="1861" y="7386"/>
                  </a:lnTo>
                  <a:lnTo>
                    <a:pt x="1861" y="6144"/>
                  </a:lnTo>
                  <a:cubicBezTo>
                    <a:pt x="1861" y="5935"/>
                    <a:pt x="2015" y="5749"/>
                    <a:pt x="2223" y="5727"/>
                  </a:cubicBezTo>
                  <a:cubicBezTo>
                    <a:pt x="2239" y="5725"/>
                    <a:pt x="2254" y="5724"/>
                    <a:pt x="2269" y="5724"/>
                  </a:cubicBezTo>
                  <a:cubicBezTo>
                    <a:pt x="2496" y="5724"/>
                    <a:pt x="2680" y="5907"/>
                    <a:pt x="2680" y="6133"/>
                  </a:cubicBezTo>
                  <a:lnTo>
                    <a:pt x="2680" y="7386"/>
                  </a:lnTo>
                  <a:lnTo>
                    <a:pt x="3497" y="7386"/>
                  </a:lnTo>
                  <a:lnTo>
                    <a:pt x="3497" y="6144"/>
                  </a:lnTo>
                  <a:cubicBezTo>
                    <a:pt x="3497" y="5933"/>
                    <a:pt x="3651" y="5749"/>
                    <a:pt x="3858" y="5727"/>
                  </a:cubicBezTo>
                  <a:cubicBezTo>
                    <a:pt x="3874" y="5725"/>
                    <a:pt x="3889" y="5724"/>
                    <a:pt x="3905" y="5724"/>
                  </a:cubicBezTo>
                  <a:cubicBezTo>
                    <a:pt x="4131" y="5724"/>
                    <a:pt x="4315" y="5907"/>
                    <a:pt x="4315" y="6133"/>
                  </a:cubicBezTo>
                  <a:lnTo>
                    <a:pt x="4315" y="7386"/>
                  </a:lnTo>
                  <a:lnTo>
                    <a:pt x="5132" y="7386"/>
                  </a:lnTo>
                  <a:lnTo>
                    <a:pt x="5132" y="6144"/>
                  </a:lnTo>
                  <a:cubicBezTo>
                    <a:pt x="5132" y="5933"/>
                    <a:pt x="5286" y="5749"/>
                    <a:pt x="5494" y="5727"/>
                  </a:cubicBezTo>
                  <a:cubicBezTo>
                    <a:pt x="5509" y="5725"/>
                    <a:pt x="5525" y="5724"/>
                    <a:pt x="5540" y="5724"/>
                  </a:cubicBezTo>
                  <a:cubicBezTo>
                    <a:pt x="5767" y="5724"/>
                    <a:pt x="5951" y="5907"/>
                    <a:pt x="5951" y="6133"/>
                  </a:cubicBezTo>
                  <a:lnTo>
                    <a:pt x="5951" y="7386"/>
                  </a:lnTo>
                  <a:lnTo>
                    <a:pt x="6358" y="7386"/>
                  </a:lnTo>
                  <a:cubicBezTo>
                    <a:pt x="7036" y="7386"/>
                    <a:pt x="7586" y="6837"/>
                    <a:pt x="7586" y="6160"/>
                  </a:cubicBezTo>
                  <a:lnTo>
                    <a:pt x="7586" y="5040"/>
                  </a:lnTo>
                  <a:cubicBezTo>
                    <a:pt x="8671" y="4447"/>
                    <a:pt x="9221" y="3439"/>
                    <a:pt x="9221" y="2044"/>
                  </a:cubicBezTo>
                  <a:cubicBezTo>
                    <a:pt x="9221" y="1403"/>
                    <a:pt x="9099" y="706"/>
                    <a:pt x="8884" y="1"/>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20">
            <a:extLst>
              <a:ext uri="{C183D7F6-B498-43B3-948B-1728B52AA6E4}">
                <adec:decorative xmlns:adec="http://schemas.microsoft.com/office/drawing/2017/decorative" val="1"/>
              </a:ext>
            </a:extLst>
          </p:cNvPr>
          <p:cNvSpPr/>
          <p:nvPr/>
        </p:nvSpPr>
        <p:spPr>
          <a:xfrm>
            <a:off x="6500793" y="4255426"/>
            <a:ext cx="257700" cy="256500"/>
          </a:xfrm>
          <a:prstGeom prst="mathMultiply">
            <a:avLst>
              <a:gd name="adj1" fmla="val 23520"/>
            </a:avLst>
          </a:prstGeom>
          <a:solidFill>
            <a:srgbClr val="CC5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0">
            <a:extLst>
              <a:ext uri="{C183D7F6-B498-43B3-948B-1728B52AA6E4}">
                <adec:decorative xmlns:adec="http://schemas.microsoft.com/office/drawing/2017/decorative" val="1"/>
              </a:ext>
            </a:extLst>
          </p:cNvPr>
          <p:cNvSpPr/>
          <p:nvPr/>
        </p:nvSpPr>
        <p:spPr>
          <a:xfrm>
            <a:off x="6759522" y="2615748"/>
            <a:ext cx="1608471" cy="1901853"/>
          </a:xfrm>
          <a:custGeom>
            <a:avLst/>
            <a:gdLst/>
            <a:ahLst/>
            <a:cxnLst/>
            <a:rect l="l" t="t" r="r" b="b"/>
            <a:pathLst>
              <a:path w="79519" h="94549" extrusionOk="0">
                <a:moveTo>
                  <a:pt x="0" y="88704"/>
                </a:moveTo>
                <a:cubicBezTo>
                  <a:pt x="8050" y="88201"/>
                  <a:pt x="16252" y="86838"/>
                  <a:pt x="24192" y="88256"/>
                </a:cubicBezTo>
                <a:cubicBezTo>
                  <a:pt x="35986" y="90362"/>
                  <a:pt x="51561" y="99415"/>
                  <a:pt x="60032" y="90944"/>
                </a:cubicBezTo>
                <a:cubicBezTo>
                  <a:pt x="65605" y="85371"/>
                  <a:pt x="65774" y="75341"/>
                  <a:pt x="64064" y="67648"/>
                </a:cubicBezTo>
                <a:cubicBezTo>
                  <a:pt x="62418" y="60242"/>
                  <a:pt x="51565" y="56808"/>
                  <a:pt x="50624" y="49280"/>
                </a:cubicBezTo>
                <a:cubicBezTo>
                  <a:pt x="50309" y="46757"/>
                  <a:pt x="49397" y="43578"/>
                  <a:pt x="51072" y="41664"/>
                </a:cubicBezTo>
                <a:cubicBezTo>
                  <a:pt x="58056" y="33682"/>
                  <a:pt x="74013" y="34487"/>
                  <a:pt x="77952" y="24640"/>
                </a:cubicBezTo>
                <a:cubicBezTo>
                  <a:pt x="79284" y="21309"/>
                  <a:pt x="80390" y="16873"/>
                  <a:pt x="78400" y="13888"/>
                </a:cubicBezTo>
                <a:cubicBezTo>
                  <a:pt x="75251" y="9165"/>
                  <a:pt x="66005" y="5077"/>
                  <a:pt x="68544" y="0"/>
                </a:cubicBezTo>
              </a:path>
            </a:pathLst>
          </a:custGeom>
          <a:noFill/>
          <a:ln w="19050" cap="flat" cmpd="sng">
            <a:solidFill>
              <a:srgbClr val="734F2B"/>
            </a:solidFill>
            <a:prstDash val="dash"/>
            <a:round/>
            <a:headEnd type="none" w="med" len="med"/>
            <a:tailEnd type="none" w="med" len="med"/>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720000" y="445025"/>
            <a:ext cx="7704000" cy="572700"/>
          </a:xfrm>
          <a:prstGeom prst="rect">
            <a:avLst/>
          </a:prstGeom>
        </p:spPr>
        <p:txBody>
          <a:bodyPr spcFirstLastPara="1" wrap="square" lIns="72850" tIns="72850" rIns="72850" bIns="72850" anchor="t" anchorCtr="0">
            <a:noAutofit/>
          </a:bodyPr>
          <a:lstStyle/>
          <a:p>
            <a:pPr marL="0" lvl="0" indent="0" algn="ctr" rtl="0">
              <a:spcBef>
                <a:spcPts val="0"/>
              </a:spcBef>
              <a:spcAft>
                <a:spcPts val="0"/>
              </a:spcAft>
              <a:buNone/>
            </a:pPr>
            <a:r>
              <a:rPr lang="en"/>
              <a:t>Reflection</a:t>
            </a:r>
            <a:endParaRPr/>
          </a:p>
        </p:txBody>
      </p:sp>
      <p:sp>
        <p:nvSpPr>
          <p:cNvPr id="176" name="Google Shape;176;p29"/>
          <p:cNvSpPr txBox="1">
            <a:spLocks noGrp="1"/>
          </p:cNvSpPr>
          <p:nvPr>
            <p:ph type="body" idx="1"/>
          </p:nvPr>
        </p:nvSpPr>
        <p:spPr>
          <a:xfrm>
            <a:off x="720000" y="1501175"/>
            <a:ext cx="7704000" cy="3067800"/>
          </a:xfrm>
          <a:prstGeom prst="rect">
            <a:avLst/>
          </a:prstGeom>
        </p:spPr>
        <p:txBody>
          <a:bodyPr spcFirstLastPara="1" wrap="square" lIns="72850" tIns="72850" rIns="72850" bIns="72850" anchor="t" anchorCtr="0">
            <a:noAutofit/>
          </a:bodyPr>
          <a:lstStyle/>
          <a:p>
            <a:pPr marL="457200" lvl="0" indent="-368300" algn="l" rtl="0">
              <a:spcBef>
                <a:spcPts val="0"/>
              </a:spcBef>
              <a:spcAft>
                <a:spcPts val="0"/>
              </a:spcAft>
              <a:buClr>
                <a:srgbClr val="333333"/>
              </a:buClr>
              <a:buSzPts val="2200"/>
              <a:buAutoNum type="arabicPeriod"/>
            </a:pPr>
            <a:r>
              <a:rPr lang="en" sz="2200" dirty="0">
                <a:solidFill>
                  <a:srgbClr val="333333"/>
                </a:solidFill>
              </a:rPr>
              <a:t>Do you think using Functions make coding easier or harder?  Why?</a:t>
            </a:r>
            <a:endParaRPr sz="2200" dirty="0">
              <a:solidFill>
                <a:srgbClr val="333333"/>
              </a:solidFill>
            </a:endParaRPr>
          </a:p>
          <a:p>
            <a:pPr marL="825500" lvl="0" indent="-457200" algn="l" rtl="0">
              <a:spcBef>
                <a:spcPts val="0"/>
              </a:spcBef>
              <a:spcAft>
                <a:spcPts val="0"/>
              </a:spcAft>
              <a:buFont typeface="+mj-lt"/>
              <a:buAutoNum type="arabicPeriod"/>
            </a:pPr>
            <a:endParaRPr sz="2200" dirty="0">
              <a:solidFill>
                <a:srgbClr val="333333"/>
              </a:solidFill>
            </a:endParaRPr>
          </a:p>
          <a:p>
            <a:pPr marL="457200" lvl="0" indent="-368300" algn="l" rtl="0">
              <a:spcBef>
                <a:spcPts val="0"/>
              </a:spcBef>
              <a:spcAft>
                <a:spcPts val="0"/>
              </a:spcAft>
              <a:buClr>
                <a:srgbClr val="333333"/>
              </a:buClr>
              <a:buSzPts val="2200"/>
              <a:buAutoNum type="arabicPeriod"/>
            </a:pPr>
            <a:r>
              <a:rPr lang="en" sz="2200" dirty="0">
                <a:solidFill>
                  <a:srgbClr val="333333"/>
                </a:solidFill>
              </a:rPr>
              <a:t>What are some other ways Functions could be used?</a:t>
            </a:r>
            <a:endParaRPr sz="2200" dirty="0">
              <a:solidFill>
                <a:srgbClr val="333333"/>
              </a:solidFill>
            </a:endParaRPr>
          </a:p>
        </p:txBody>
      </p:sp>
      <p:grpSp>
        <p:nvGrpSpPr>
          <p:cNvPr id="177" name="Google Shape;177;p29">
            <a:extLst>
              <a:ext uri="{C183D7F6-B498-43B3-948B-1728B52AA6E4}">
                <adec:decorative xmlns:adec="http://schemas.microsoft.com/office/drawing/2017/decorative" val="1"/>
              </a:ext>
            </a:extLst>
          </p:cNvPr>
          <p:cNvGrpSpPr/>
          <p:nvPr/>
        </p:nvGrpSpPr>
        <p:grpSpPr>
          <a:xfrm flipH="1">
            <a:off x="6200963" y="3692261"/>
            <a:ext cx="1691616" cy="707884"/>
            <a:chOff x="785800" y="2730800"/>
            <a:chExt cx="1621875" cy="678700"/>
          </a:xfrm>
        </p:grpSpPr>
        <p:sp>
          <p:nvSpPr>
            <p:cNvPr id="178" name="Google Shape;178;p29"/>
            <p:cNvSpPr/>
            <p:nvPr/>
          </p:nvSpPr>
          <p:spPr>
            <a:xfrm>
              <a:off x="2149175" y="3104250"/>
              <a:ext cx="258500" cy="305250"/>
            </a:xfrm>
            <a:custGeom>
              <a:avLst/>
              <a:gdLst/>
              <a:ahLst/>
              <a:cxnLst/>
              <a:rect l="l" t="t" r="r" b="b"/>
              <a:pathLst>
                <a:path w="10340" h="12210" extrusionOk="0">
                  <a:moveTo>
                    <a:pt x="6917" y="676"/>
                  </a:moveTo>
                  <a:cubicBezTo>
                    <a:pt x="7595" y="676"/>
                    <a:pt x="8269" y="1275"/>
                    <a:pt x="8161" y="2003"/>
                  </a:cubicBezTo>
                  <a:cubicBezTo>
                    <a:pt x="8161" y="2017"/>
                    <a:pt x="8165" y="2030"/>
                    <a:pt x="8165" y="2044"/>
                  </a:cubicBezTo>
                  <a:cubicBezTo>
                    <a:pt x="7275" y="2062"/>
                    <a:pt x="6434" y="2367"/>
                    <a:pt x="5675" y="2876"/>
                  </a:cubicBezTo>
                  <a:cubicBezTo>
                    <a:pt x="5670" y="2866"/>
                    <a:pt x="5675" y="2857"/>
                    <a:pt x="5670" y="2848"/>
                  </a:cubicBezTo>
                  <a:cubicBezTo>
                    <a:pt x="5516" y="2107"/>
                    <a:pt x="5661" y="1208"/>
                    <a:pt x="6398" y="808"/>
                  </a:cubicBezTo>
                  <a:cubicBezTo>
                    <a:pt x="6562" y="717"/>
                    <a:pt x="6739" y="676"/>
                    <a:pt x="6917" y="676"/>
                  </a:cubicBezTo>
                  <a:close/>
                  <a:moveTo>
                    <a:pt x="3944" y="3072"/>
                  </a:moveTo>
                  <a:cubicBezTo>
                    <a:pt x="4250" y="3072"/>
                    <a:pt x="4568" y="3195"/>
                    <a:pt x="4843" y="3366"/>
                  </a:cubicBezTo>
                  <a:cubicBezTo>
                    <a:pt x="4893" y="3398"/>
                    <a:pt x="4930" y="3412"/>
                    <a:pt x="4975" y="3416"/>
                  </a:cubicBezTo>
                  <a:cubicBezTo>
                    <a:pt x="4425" y="3912"/>
                    <a:pt x="3930" y="4503"/>
                    <a:pt x="3503" y="5157"/>
                  </a:cubicBezTo>
                  <a:cubicBezTo>
                    <a:pt x="3494" y="5148"/>
                    <a:pt x="3489" y="5139"/>
                    <a:pt x="3480" y="5134"/>
                  </a:cubicBezTo>
                  <a:cubicBezTo>
                    <a:pt x="2966" y="4771"/>
                    <a:pt x="2739" y="3980"/>
                    <a:pt x="3157" y="3453"/>
                  </a:cubicBezTo>
                  <a:cubicBezTo>
                    <a:pt x="3381" y="3179"/>
                    <a:pt x="3657" y="3072"/>
                    <a:pt x="3944" y="3072"/>
                  </a:cubicBezTo>
                  <a:close/>
                  <a:moveTo>
                    <a:pt x="2713" y="5665"/>
                  </a:moveTo>
                  <a:cubicBezTo>
                    <a:pt x="2851" y="5665"/>
                    <a:pt x="2991" y="5671"/>
                    <a:pt x="3130" y="5675"/>
                  </a:cubicBezTo>
                  <a:cubicBezTo>
                    <a:pt x="3148" y="5675"/>
                    <a:pt x="3166" y="5670"/>
                    <a:pt x="3184" y="5666"/>
                  </a:cubicBezTo>
                  <a:lnTo>
                    <a:pt x="3184" y="5666"/>
                  </a:lnTo>
                  <a:cubicBezTo>
                    <a:pt x="2762" y="6411"/>
                    <a:pt x="2421" y="7216"/>
                    <a:pt x="2189" y="8029"/>
                  </a:cubicBezTo>
                  <a:cubicBezTo>
                    <a:pt x="1594" y="7711"/>
                    <a:pt x="1167" y="6957"/>
                    <a:pt x="1480" y="6298"/>
                  </a:cubicBezTo>
                  <a:cubicBezTo>
                    <a:pt x="1744" y="5745"/>
                    <a:pt x="2212" y="5665"/>
                    <a:pt x="2713" y="5665"/>
                  </a:cubicBezTo>
                  <a:close/>
                  <a:moveTo>
                    <a:pt x="2021" y="8693"/>
                  </a:moveTo>
                  <a:lnTo>
                    <a:pt x="2021" y="8693"/>
                  </a:lnTo>
                  <a:cubicBezTo>
                    <a:pt x="1821" y="9629"/>
                    <a:pt x="1776" y="10542"/>
                    <a:pt x="1912" y="11342"/>
                  </a:cubicBezTo>
                  <a:cubicBezTo>
                    <a:pt x="1876" y="11347"/>
                    <a:pt x="1841" y="11349"/>
                    <a:pt x="1807" y="11349"/>
                  </a:cubicBezTo>
                  <a:cubicBezTo>
                    <a:pt x="1048" y="11349"/>
                    <a:pt x="612" y="10238"/>
                    <a:pt x="899" y="9643"/>
                  </a:cubicBezTo>
                  <a:cubicBezTo>
                    <a:pt x="1126" y="9161"/>
                    <a:pt x="1553" y="8888"/>
                    <a:pt x="2021" y="8693"/>
                  </a:cubicBezTo>
                  <a:close/>
                  <a:moveTo>
                    <a:pt x="7756" y="2508"/>
                  </a:moveTo>
                  <a:cubicBezTo>
                    <a:pt x="7998" y="2508"/>
                    <a:pt x="8212" y="2606"/>
                    <a:pt x="8379" y="2835"/>
                  </a:cubicBezTo>
                  <a:cubicBezTo>
                    <a:pt x="8484" y="2971"/>
                    <a:pt x="7370" y="6130"/>
                    <a:pt x="7306" y="6579"/>
                  </a:cubicBezTo>
                  <a:lnTo>
                    <a:pt x="7306" y="6584"/>
                  </a:lnTo>
                  <a:cubicBezTo>
                    <a:pt x="7111" y="8070"/>
                    <a:pt x="7134" y="9593"/>
                    <a:pt x="7497" y="11051"/>
                  </a:cubicBezTo>
                  <a:cubicBezTo>
                    <a:pt x="7252" y="10970"/>
                    <a:pt x="7002" y="10833"/>
                    <a:pt x="6779" y="10642"/>
                  </a:cubicBezTo>
                  <a:cubicBezTo>
                    <a:pt x="6744" y="10511"/>
                    <a:pt x="6605" y="10421"/>
                    <a:pt x="6460" y="10421"/>
                  </a:cubicBezTo>
                  <a:cubicBezTo>
                    <a:pt x="6363" y="10421"/>
                    <a:pt x="6263" y="10461"/>
                    <a:pt x="6189" y="10556"/>
                  </a:cubicBezTo>
                  <a:cubicBezTo>
                    <a:pt x="5857" y="10984"/>
                    <a:pt x="5407" y="11170"/>
                    <a:pt x="4948" y="11170"/>
                  </a:cubicBezTo>
                  <a:cubicBezTo>
                    <a:pt x="4482" y="11170"/>
                    <a:pt x="4008" y="10979"/>
                    <a:pt x="3639" y="10656"/>
                  </a:cubicBezTo>
                  <a:cubicBezTo>
                    <a:pt x="3662" y="10511"/>
                    <a:pt x="3657" y="10370"/>
                    <a:pt x="3625" y="10224"/>
                  </a:cubicBezTo>
                  <a:cubicBezTo>
                    <a:pt x="3600" y="10111"/>
                    <a:pt x="3517" y="10062"/>
                    <a:pt x="3429" y="10062"/>
                  </a:cubicBezTo>
                  <a:cubicBezTo>
                    <a:pt x="3331" y="10062"/>
                    <a:pt x="3225" y="10123"/>
                    <a:pt x="3184" y="10224"/>
                  </a:cubicBezTo>
                  <a:cubicBezTo>
                    <a:pt x="2985" y="10733"/>
                    <a:pt x="2816" y="11220"/>
                    <a:pt x="2357" y="11474"/>
                  </a:cubicBezTo>
                  <a:cubicBezTo>
                    <a:pt x="2276" y="9533"/>
                    <a:pt x="2735" y="7811"/>
                    <a:pt x="3771" y="6143"/>
                  </a:cubicBezTo>
                  <a:cubicBezTo>
                    <a:pt x="4152" y="5531"/>
                    <a:pt x="6409" y="2508"/>
                    <a:pt x="7756" y="2508"/>
                  </a:cubicBezTo>
                  <a:close/>
                  <a:moveTo>
                    <a:pt x="6940" y="1"/>
                  </a:moveTo>
                  <a:cubicBezTo>
                    <a:pt x="6786" y="1"/>
                    <a:pt x="6630" y="22"/>
                    <a:pt x="6475" y="67"/>
                  </a:cubicBezTo>
                  <a:cubicBezTo>
                    <a:pt x="5352" y="399"/>
                    <a:pt x="4775" y="1812"/>
                    <a:pt x="5220" y="2862"/>
                  </a:cubicBezTo>
                  <a:cubicBezTo>
                    <a:pt x="4952" y="2532"/>
                    <a:pt x="4541" y="2385"/>
                    <a:pt x="4116" y="2385"/>
                  </a:cubicBezTo>
                  <a:cubicBezTo>
                    <a:pt x="3541" y="2385"/>
                    <a:pt x="2942" y="2655"/>
                    <a:pt x="2644" y="3107"/>
                  </a:cubicBezTo>
                  <a:cubicBezTo>
                    <a:pt x="2276" y="3671"/>
                    <a:pt x="2330" y="4439"/>
                    <a:pt x="2703" y="4980"/>
                  </a:cubicBezTo>
                  <a:cubicBezTo>
                    <a:pt x="2669" y="4977"/>
                    <a:pt x="2634" y="4976"/>
                    <a:pt x="2600" y="4976"/>
                  </a:cubicBezTo>
                  <a:cubicBezTo>
                    <a:pt x="1899" y="4976"/>
                    <a:pt x="1133" y="5536"/>
                    <a:pt x="917" y="6139"/>
                  </a:cubicBezTo>
                  <a:cubicBezTo>
                    <a:pt x="621" y="6961"/>
                    <a:pt x="1026" y="7884"/>
                    <a:pt x="1789" y="8243"/>
                  </a:cubicBezTo>
                  <a:cubicBezTo>
                    <a:pt x="999" y="8547"/>
                    <a:pt x="276" y="9224"/>
                    <a:pt x="271" y="10102"/>
                  </a:cubicBezTo>
                  <a:cubicBezTo>
                    <a:pt x="271" y="10921"/>
                    <a:pt x="871" y="11495"/>
                    <a:pt x="1602" y="11495"/>
                  </a:cubicBezTo>
                  <a:cubicBezTo>
                    <a:pt x="1710" y="11495"/>
                    <a:pt x="1822" y="11482"/>
                    <a:pt x="1935" y="11456"/>
                  </a:cubicBezTo>
                  <a:cubicBezTo>
                    <a:pt x="1944" y="11510"/>
                    <a:pt x="1948" y="11569"/>
                    <a:pt x="1962" y="11624"/>
                  </a:cubicBezTo>
                  <a:cubicBezTo>
                    <a:pt x="1872" y="11643"/>
                    <a:pt x="1785" y="11652"/>
                    <a:pt x="1701" y="11652"/>
                  </a:cubicBezTo>
                  <a:cubicBezTo>
                    <a:pt x="1129" y="11652"/>
                    <a:pt x="673" y="11251"/>
                    <a:pt x="312" y="10815"/>
                  </a:cubicBezTo>
                  <a:cubicBezTo>
                    <a:pt x="281" y="10779"/>
                    <a:pt x="243" y="10764"/>
                    <a:pt x="204" y="10764"/>
                  </a:cubicBezTo>
                  <a:cubicBezTo>
                    <a:pt x="103" y="10764"/>
                    <a:pt x="1" y="10871"/>
                    <a:pt x="30" y="10983"/>
                  </a:cubicBezTo>
                  <a:cubicBezTo>
                    <a:pt x="232" y="11740"/>
                    <a:pt x="1032" y="12210"/>
                    <a:pt x="1802" y="12210"/>
                  </a:cubicBezTo>
                  <a:cubicBezTo>
                    <a:pt x="1916" y="12210"/>
                    <a:pt x="2029" y="12199"/>
                    <a:pt x="2139" y="12178"/>
                  </a:cubicBezTo>
                  <a:cubicBezTo>
                    <a:pt x="2653" y="12078"/>
                    <a:pt x="3175" y="11692"/>
                    <a:pt x="3453" y="11201"/>
                  </a:cubicBezTo>
                  <a:cubicBezTo>
                    <a:pt x="3820" y="11592"/>
                    <a:pt x="4367" y="11781"/>
                    <a:pt x="4923" y="11781"/>
                  </a:cubicBezTo>
                  <a:cubicBezTo>
                    <a:pt x="5562" y="11781"/>
                    <a:pt x="6212" y="11531"/>
                    <a:pt x="6611" y="11051"/>
                  </a:cubicBezTo>
                  <a:cubicBezTo>
                    <a:pt x="7035" y="11539"/>
                    <a:pt x="7683" y="11784"/>
                    <a:pt x="8330" y="11784"/>
                  </a:cubicBezTo>
                  <a:cubicBezTo>
                    <a:pt x="9057" y="11784"/>
                    <a:pt x="9784" y="11476"/>
                    <a:pt x="10192" y="10861"/>
                  </a:cubicBezTo>
                  <a:cubicBezTo>
                    <a:pt x="10340" y="10638"/>
                    <a:pt x="10128" y="10405"/>
                    <a:pt x="9912" y="10405"/>
                  </a:cubicBezTo>
                  <a:cubicBezTo>
                    <a:pt x="9841" y="10405"/>
                    <a:pt x="9770" y="10430"/>
                    <a:pt x="9711" y="10488"/>
                  </a:cubicBezTo>
                  <a:cubicBezTo>
                    <a:pt x="9257" y="10933"/>
                    <a:pt x="8709" y="11157"/>
                    <a:pt x="8159" y="11157"/>
                  </a:cubicBezTo>
                  <a:cubicBezTo>
                    <a:pt x="8108" y="11157"/>
                    <a:pt x="8057" y="11155"/>
                    <a:pt x="8006" y="11151"/>
                  </a:cubicBezTo>
                  <a:cubicBezTo>
                    <a:pt x="8043" y="11106"/>
                    <a:pt x="8061" y="11051"/>
                    <a:pt x="8056" y="10979"/>
                  </a:cubicBezTo>
                  <a:cubicBezTo>
                    <a:pt x="7716" y="8006"/>
                    <a:pt x="7856" y="5271"/>
                    <a:pt x="9147" y="2507"/>
                  </a:cubicBezTo>
                  <a:cubicBezTo>
                    <a:pt x="9215" y="2362"/>
                    <a:pt x="9170" y="2135"/>
                    <a:pt x="8979" y="2098"/>
                  </a:cubicBezTo>
                  <a:cubicBezTo>
                    <a:pt x="8920" y="2089"/>
                    <a:pt x="8861" y="2089"/>
                    <a:pt x="8806" y="2080"/>
                  </a:cubicBezTo>
                  <a:cubicBezTo>
                    <a:pt x="8969" y="1001"/>
                    <a:pt x="8002" y="1"/>
                    <a:pt x="6940" y="1"/>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9"/>
            <p:cNvSpPr/>
            <p:nvPr/>
          </p:nvSpPr>
          <p:spPr>
            <a:xfrm>
              <a:off x="1276225" y="2855125"/>
              <a:ext cx="774000" cy="444450"/>
            </a:xfrm>
            <a:custGeom>
              <a:avLst/>
              <a:gdLst/>
              <a:ahLst/>
              <a:cxnLst/>
              <a:rect l="l" t="t" r="r" b="b"/>
              <a:pathLst>
                <a:path w="30960" h="17778" extrusionOk="0">
                  <a:moveTo>
                    <a:pt x="12413" y="596"/>
                  </a:moveTo>
                  <a:cubicBezTo>
                    <a:pt x="13183" y="596"/>
                    <a:pt x="13804" y="1143"/>
                    <a:pt x="14061" y="1865"/>
                  </a:cubicBezTo>
                  <a:cubicBezTo>
                    <a:pt x="14079" y="1920"/>
                    <a:pt x="14107" y="1956"/>
                    <a:pt x="14138" y="1988"/>
                  </a:cubicBezTo>
                  <a:cubicBezTo>
                    <a:pt x="14075" y="1987"/>
                    <a:pt x="14012" y="1986"/>
                    <a:pt x="13948" y="1986"/>
                  </a:cubicBezTo>
                  <a:cubicBezTo>
                    <a:pt x="12843" y="1986"/>
                    <a:pt x="11771" y="2136"/>
                    <a:pt x="10748" y="2424"/>
                  </a:cubicBezTo>
                  <a:cubicBezTo>
                    <a:pt x="10766" y="1588"/>
                    <a:pt x="11307" y="738"/>
                    <a:pt x="12189" y="611"/>
                  </a:cubicBezTo>
                  <a:cubicBezTo>
                    <a:pt x="12265" y="601"/>
                    <a:pt x="12340" y="596"/>
                    <a:pt x="12413" y="596"/>
                  </a:cubicBezTo>
                  <a:close/>
                  <a:moveTo>
                    <a:pt x="16777" y="1110"/>
                  </a:moveTo>
                  <a:cubicBezTo>
                    <a:pt x="16790" y="1110"/>
                    <a:pt x="16803" y="1111"/>
                    <a:pt x="16815" y="1111"/>
                  </a:cubicBezTo>
                  <a:cubicBezTo>
                    <a:pt x="17838" y="1133"/>
                    <a:pt x="18510" y="1970"/>
                    <a:pt x="18701" y="2892"/>
                  </a:cubicBezTo>
                  <a:cubicBezTo>
                    <a:pt x="17570" y="2429"/>
                    <a:pt x="16324" y="2129"/>
                    <a:pt x="14957" y="2020"/>
                  </a:cubicBezTo>
                  <a:cubicBezTo>
                    <a:pt x="15435" y="1497"/>
                    <a:pt x="16040" y="1110"/>
                    <a:pt x="16777" y="1110"/>
                  </a:cubicBezTo>
                  <a:close/>
                  <a:moveTo>
                    <a:pt x="8788" y="1887"/>
                  </a:moveTo>
                  <a:cubicBezTo>
                    <a:pt x="9222" y="1887"/>
                    <a:pt x="9655" y="2104"/>
                    <a:pt x="9935" y="2447"/>
                  </a:cubicBezTo>
                  <a:cubicBezTo>
                    <a:pt x="9981" y="2503"/>
                    <a:pt x="10039" y="2527"/>
                    <a:pt x="10100" y="2527"/>
                  </a:cubicBezTo>
                  <a:cubicBezTo>
                    <a:pt x="10195" y="2527"/>
                    <a:pt x="10293" y="2468"/>
                    <a:pt x="10348" y="2388"/>
                  </a:cubicBezTo>
                  <a:lnTo>
                    <a:pt x="10348" y="2424"/>
                  </a:lnTo>
                  <a:cubicBezTo>
                    <a:pt x="10353" y="2465"/>
                    <a:pt x="10371" y="2501"/>
                    <a:pt x="10394" y="2529"/>
                  </a:cubicBezTo>
                  <a:cubicBezTo>
                    <a:pt x="9426" y="2829"/>
                    <a:pt x="8503" y="3238"/>
                    <a:pt x="7644" y="3756"/>
                  </a:cubicBezTo>
                  <a:cubicBezTo>
                    <a:pt x="7440" y="3160"/>
                    <a:pt x="7571" y="2429"/>
                    <a:pt x="8140" y="2070"/>
                  </a:cubicBezTo>
                  <a:cubicBezTo>
                    <a:pt x="8343" y="1944"/>
                    <a:pt x="8565" y="1887"/>
                    <a:pt x="8788" y="1887"/>
                  </a:cubicBezTo>
                  <a:close/>
                  <a:moveTo>
                    <a:pt x="20723" y="2715"/>
                  </a:moveTo>
                  <a:cubicBezTo>
                    <a:pt x="20985" y="2715"/>
                    <a:pt x="21245" y="2788"/>
                    <a:pt x="21474" y="2951"/>
                  </a:cubicBezTo>
                  <a:cubicBezTo>
                    <a:pt x="22092" y="3392"/>
                    <a:pt x="22133" y="4197"/>
                    <a:pt x="21833" y="4824"/>
                  </a:cubicBezTo>
                  <a:cubicBezTo>
                    <a:pt x="21133" y="4224"/>
                    <a:pt x="20360" y="3706"/>
                    <a:pt x="19515" y="3274"/>
                  </a:cubicBezTo>
                  <a:cubicBezTo>
                    <a:pt x="19817" y="2932"/>
                    <a:pt x="20272" y="2715"/>
                    <a:pt x="20723" y="2715"/>
                  </a:cubicBezTo>
                  <a:close/>
                  <a:moveTo>
                    <a:pt x="6703" y="4365"/>
                  </a:moveTo>
                  <a:cubicBezTo>
                    <a:pt x="6026" y="4860"/>
                    <a:pt x="5395" y="5419"/>
                    <a:pt x="4822" y="6033"/>
                  </a:cubicBezTo>
                  <a:cubicBezTo>
                    <a:pt x="4586" y="5560"/>
                    <a:pt x="4849" y="4956"/>
                    <a:pt x="5295" y="4683"/>
                  </a:cubicBezTo>
                  <a:cubicBezTo>
                    <a:pt x="5740" y="4410"/>
                    <a:pt x="6222" y="4415"/>
                    <a:pt x="6703" y="4365"/>
                  </a:cubicBezTo>
                  <a:close/>
                  <a:moveTo>
                    <a:pt x="22881" y="4996"/>
                  </a:moveTo>
                  <a:cubicBezTo>
                    <a:pt x="23186" y="4996"/>
                    <a:pt x="23512" y="5143"/>
                    <a:pt x="23700" y="5374"/>
                  </a:cubicBezTo>
                  <a:cubicBezTo>
                    <a:pt x="23964" y="5696"/>
                    <a:pt x="24037" y="6137"/>
                    <a:pt x="24041" y="6542"/>
                  </a:cubicBezTo>
                  <a:cubicBezTo>
                    <a:pt x="24046" y="6764"/>
                    <a:pt x="24005" y="7001"/>
                    <a:pt x="23991" y="7228"/>
                  </a:cubicBezTo>
                  <a:cubicBezTo>
                    <a:pt x="23491" y="6514"/>
                    <a:pt x="22928" y="5855"/>
                    <a:pt x="22305" y="5260"/>
                  </a:cubicBezTo>
                  <a:cubicBezTo>
                    <a:pt x="22444" y="5075"/>
                    <a:pt x="22657" y="4996"/>
                    <a:pt x="22881" y="4996"/>
                  </a:cubicBezTo>
                  <a:close/>
                  <a:moveTo>
                    <a:pt x="3844" y="6592"/>
                  </a:moveTo>
                  <a:cubicBezTo>
                    <a:pt x="3999" y="6592"/>
                    <a:pt x="4154" y="6603"/>
                    <a:pt x="4304" y="6623"/>
                  </a:cubicBezTo>
                  <a:cubicBezTo>
                    <a:pt x="3686" y="7369"/>
                    <a:pt x="3140" y="8178"/>
                    <a:pt x="2700" y="9046"/>
                  </a:cubicBezTo>
                  <a:cubicBezTo>
                    <a:pt x="2118" y="8714"/>
                    <a:pt x="1891" y="7919"/>
                    <a:pt x="2259" y="7319"/>
                  </a:cubicBezTo>
                  <a:cubicBezTo>
                    <a:pt x="2597" y="6774"/>
                    <a:pt x="3225" y="6592"/>
                    <a:pt x="3844" y="6592"/>
                  </a:cubicBezTo>
                  <a:close/>
                  <a:moveTo>
                    <a:pt x="24771" y="7544"/>
                  </a:moveTo>
                  <a:cubicBezTo>
                    <a:pt x="25419" y="7544"/>
                    <a:pt x="26072" y="7884"/>
                    <a:pt x="26282" y="8523"/>
                  </a:cubicBezTo>
                  <a:cubicBezTo>
                    <a:pt x="26509" y="9218"/>
                    <a:pt x="26191" y="9868"/>
                    <a:pt x="25655" y="10264"/>
                  </a:cubicBezTo>
                  <a:cubicBezTo>
                    <a:pt x="25287" y="9396"/>
                    <a:pt x="24868" y="8569"/>
                    <a:pt x="24373" y="7800"/>
                  </a:cubicBezTo>
                  <a:cubicBezTo>
                    <a:pt x="24405" y="7782"/>
                    <a:pt x="24437" y="7764"/>
                    <a:pt x="24455" y="7728"/>
                  </a:cubicBezTo>
                  <a:cubicBezTo>
                    <a:pt x="24487" y="7673"/>
                    <a:pt x="24509" y="7619"/>
                    <a:pt x="24532" y="7560"/>
                  </a:cubicBezTo>
                  <a:cubicBezTo>
                    <a:pt x="24611" y="7549"/>
                    <a:pt x="24691" y="7544"/>
                    <a:pt x="24771" y="7544"/>
                  </a:cubicBezTo>
                  <a:close/>
                  <a:moveTo>
                    <a:pt x="2445" y="9573"/>
                  </a:moveTo>
                  <a:lnTo>
                    <a:pt x="2445" y="9573"/>
                  </a:lnTo>
                  <a:cubicBezTo>
                    <a:pt x="2054" y="10432"/>
                    <a:pt x="1754" y="11336"/>
                    <a:pt x="1563" y="12272"/>
                  </a:cubicBezTo>
                  <a:cubicBezTo>
                    <a:pt x="1027" y="11841"/>
                    <a:pt x="718" y="11136"/>
                    <a:pt x="1023" y="10459"/>
                  </a:cubicBezTo>
                  <a:cubicBezTo>
                    <a:pt x="1309" y="9823"/>
                    <a:pt x="1845" y="9673"/>
                    <a:pt x="2445" y="9573"/>
                  </a:cubicBezTo>
                  <a:close/>
                  <a:moveTo>
                    <a:pt x="26166" y="10692"/>
                  </a:moveTo>
                  <a:cubicBezTo>
                    <a:pt x="26668" y="10692"/>
                    <a:pt x="27170" y="10957"/>
                    <a:pt x="27327" y="11477"/>
                  </a:cubicBezTo>
                  <a:cubicBezTo>
                    <a:pt x="27518" y="12104"/>
                    <a:pt x="27082" y="12627"/>
                    <a:pt x="26532" y="12831"/>
                  </a:cubicBezTo>
                  <a:cubicBezTo>
                    <a:pt x="26350" y="12141"/>
                    <a:pt x="26141" y="11454"/>
                    <a:pt x="25886" y="10800"/>
                  </a:cubicBezTo>
                  <a:cubicBezTo>
                    <a:pt x="25927" y="10773"/>
                    <a:pt x="25968" y="10732"/>
                    <a:pt x="26014" y="10700"/>
                  </a:cubicBezTo>
                  <a:cubicBezTo>
                    <a:pt x="26064" y="10695"/>
                    <a:pt x="26115" y="10692"/>
                    <a:pt x="26166" y="10692"/>
                  </a:cubicBezTo>
                  <a:close/>
                  <a:moveTo>
                    <a:pt x="27014" y="13463"/>
                  </a:moveTo>
                  <a:cubicBezTo>
                    <a:pt x="27366" y="13463"/>
                    <a:pt x="27703" y="13597"/>
                    <a:pt x="27936" y="13904"/>
                  </a:cubicBezTo>
                  <a:cubicBezTo>
                    <a:pt x="28091" y="14108"/>
                    <a:pt x="28163" y="14368"/>
                    <a:pt x="28150" y="14622"/>
                  </a:cubicBezTo>
                  <a:cubicBezTo>
                    <a:pt x="28141" y="14777"/>
                    <a:pt x="28086" y="14917"/>
                    <a:pt x="28036" y="15058"/>
                  </a:cubicBezTo>
                  <a:cubicBezTo>
                    <a:pt x="27986" y="15081"/>
                    <a:pt x="27941" y="15117"/>
                    <a:pt x="27909" y="15176"/>
                  </a:cubicBezTo>
                  <a:cubicBezTo>
                    <a:pt x="27700" y="15558"/>
                    <a:pt x="27473" y="15949"/>
                    <a:pt x="27186" y="16285"/>
                  </a:cubicBezTo>
                  <a:cubicBezTo>
                    <a:pt x="27086" y="15340"/>
                    <a:pt x="26927" y="14408"/>
                    <a:pt x="26709" y="13495"/>
                  </a:cubicBezTo>
                  <a:cubicBezTo>
                    <a:pt x="26811" y="13474"/>
                    <a:pt x="26913" y="13463"/>
                    <a:pt x="27014" y="13463"/>
                  </a:cubicBezTo>
                  <a:close/>
                  <a:moveTo>
                    <a:pt x="13952" y="2737"/>
                  </a:moveTo>
                  <a:cubicBezTo>
                    <a:pt x="14281" y="2737"/>
                    <a:pt x="14615" y="2750"/>
                    <a:pt x="14952" y="2779"/>
                  </a:cubicBezTo>
                  <a:cubicBezTo>
                    <a:pt x="22560" y="3419"/>
                    <a:pt x="25650" y="10077"/>
                    <a:pt x="26568" y="16799"/>
                  </a:cubicBezTo>
                  <a:cubicBezTo>
                    <a:pt x="26432" y="16881"/>
                    <a:pt x="26282" y="16953"/>
                    <a:pt x="26118" y="16994"/>
                  </a:cubicBezTo>
                  <a:cubicBezTo>
                    <a:pt x="26013" y="17023"/>
                    <a:pt x="25905" y="17036"/>
                    <a:pt x="25796" y="17036"/>
                  </a:cubicBezTo>
                  <a:cubicBezTo>
                    <a:pt x="24981" y="17036"/>
                    <a:pt x="24144" y="16280"/>
                    <a:pt x="24441" y="15417"/>
                  </a:cubicBezTo>
                  <a:cubicBezTo>
                    <a:pt x="24500" y="15247"/>
                    <a:pt x="24351" y="15121"/>
                    <a:pt x="24205" y="15121"/>
                  </a:cubicBezTo>
                  <a:cubicBezTo>
                    <a:pt x="24149" y="15121"/>
                    <a:pt x="24093" y="15139"/>
                    <a:pt x="24050" y="15181"/>
                  </a:cubicBezTo>
                  <a:cubicBezTo>
                    <a:pt x="23989" y="15058"/>
                    <a:pt x="23844" y="14989"/>
                    <a:pt x="23706" y="14989"/>
                  </a:cubicBezTo>
                  <a:cubicBezTo>
                    <a:pt x="23559" y="14989"/>
                    <a:pt x="23419" y="15067"/>
                    <a:pt x="23396" y="15240"/>
                  </a:cubicBezTo>
                  <a:cubicBezTo>
                    <a:pt x="23301" y="15935"/>
                    <a:pt x="22955" y="16367"/>
                    <a:pt x="22505" y="16567"/>
                  </a:cubicBezTo>
                  <a:cubicBezTo>
                    <a:pt x="22501" y="16558"/>
                    <a:pt x="22505" y="16554"/>
                    <a:pt x="22505" y="16549"/>
                  </a:cubicBezTo>
                  <a:cubicBezTo>
                    <a:pt x="22214" y="12950"/>
                    <a:pt x="20415" y="8659"/>
                    <a:pt x="16397" y="8032"/>
                  </a:cubicBezTo>
                  <a:cubicBezTo>
                    <a:pt x="16125" y="7990"/>
                    <a:pt x="15853" y="7969"/>
                    <a:pt x="15585" y="7969"/>
                  </a:cubicBezTo>
                  <a:cubicBezTo>
                    <a:pt x="12352" y="7969"/>
                    <a:pt x="9538" y="10940"/>
                    <a:pt x="10235" y="14218"/>
                  </a:cubicBezTo>
                  <a:cubicBezTo>
                    <a:pt x="10098" y="14163"/>
                    <a:pt x="9962" y="14090"/>
                    <a:pt x="9853" y="13986"/>
                  </a:cubicBezTo>
                  <a:cubicBezTo>
                    <a:pt x="9853" y="13981"/>
                    <a:pt x="9857" y="13977"/>
                    <a:pt x="9857" y="13972"/>
                  </a:cubicBezTo>
                  <a:cubicBezTo>
                    <a:pt x="9909" y="13751"/>
                    <a:pt x="9750" y="13619"/>
                    <a:pt x="9584" y="13619"/>
                  </a:cubicBezTo>
                  <a:cubicBezTo>
                    <a:pt x="9471" y="13619"/>
                    <a:pt x="9354" y="13681"/>
                    <a:pt x="9298" y="13818"/>
                  </a:cubicBezTo>
                  <a:cubicBezTo>
                    <a:pt x="9034" y="14463"/>
                    <a:pt x="8505" y="14780"/>
                    <a:pt x="7972" y="14780"/>
                  </a:cubicBezTo>
                  <a:cubicBezTo>
                    <a:pt x="7431" y="14780"/>
                    <a:pt x="6887" y="14454"/>
                    <a:pt x="6613" y="13813"/>
                  </a:cubicBezTo>
                  <a:cubicBezTo>
                    <a:pt x="6583" y="13745"/>
                    <a:pt x="6528" y="13717"/>
                    <a:pt x="6470" y="13717"/>
                  </a:cubicBezTo>
                  <a:cubicBezTo>
                    <a:pt x="6397" y="13717"/>
                    <a:pt x="6319" y="13763"/>
                    <a:pt x="6281" y="13831"/>
                  </a:cubicBezTo>
                  <a:cubicBezTo>
                    <a:pt x="6268" y="13830"/>
                    <a:pt x="6255" y="13829"/>
                    <a:pt x="6242" y="13829"/>
                  </a:cubicBezTo>
                  <a:cubicBezTo>
                    <a:pt x="6186" y="13829"/>
                    <a:pt x="6127" y="13846"/>
                    <a:pt x="6072" y="13890"/>
                  </a:cubicBezTo>
                  <a:cubicBezTo>
                    <a:pt x="5660" y="14238"/>
                    <a:pt x="5276" y="14549"/>
                    <a:pt x="4760" y="14549"/>
                  </a:cubicBezTo>
                  <a:cubicBezTo>
                    <a:pt x="4649" y="14549"/>
                    <a:pt x="4533" y="14535"/>
                    <a:pt x="4408" y="14504"/>
                  </a:cubicBezTo>
                  <a:cubicBezTo>
                    <a:pt x="3872" y="14372"/>
                    <a:pt x="3509" y="13945"/>
                    <a:pt x="3268" y="13477"/>
                  </a:cubicBezTo>
                  <a:cubicBezTo>
                    <a:pt x="3268" y="13454"/>
                    <a:pt x="3268" y="13436"/>
                    <a:pt x="3263" y="13413"/>
                  </a:cubicBezTo>
                  <a:cubicBezTo>
                    <a:pt x="3239" y="13284"/>
                    <a:pt x="3131" y="13224"/>
                    <a:pt x="3019" y="13224"/>
                  </a:cubicBezTo>
                  <a:cubicBezTo>
                    <a:pt x="2903" y="13224"/>
                    <a:pt x="2782" y="13290"/>
                    <a:pt x="2750" y="13413"/>
                  </a:cubicBezTo>
                  <a:cubicBezTo>
                    <a:pt x="2618" y="13902"/>
                    <a:pt x="2343" y="14422"/>
                    <a:pt x="1789" y="14422"/>
                  </a:cubicBezTo>
                  <a:cubicBezTo>
                    <a:pt x="1786" y="14422"/>
                    <a:pt x="1784" y="14422"/>
                    <a:pt x="1782" y="14422"/>
                  </a:cubicBezTo>
                  <a:cubicBezTo>
                    <a:pt x="1800" y="14390"/>
                    <a:pt x="1813" y="14354"/>
                    <a:pt x="1818" y="14313"/>
                  </a:cubicBezTo>
                  <a:cubicBezTo>
                    <a:pt x="2661" y="8043"/>
                    <a:pt x="7503" y="2737"/>
                    <a:pt x="13952" y="2737"/>
                  </a:cubicBezTo>
                  <a:close/>
                  <a:moveTo>
                    <a:pt x="12449" y="0"/>
                  </a:moveTo>
                  <a:cubicBezTo>
                    <a:pt x="12336" y="0"/>
                    <a:pt x="12221" y="10"/>
                    <a:pt x="12107" y="29"/>
                  </a:cubicBezTo>
                  <a:cubicBezTo>
                    <a:pt x="11094" y="206"/>
                    <a:pt x="10371" y="1129"/>
                    <a:pt x="10344" y="2124"/>
                  </a:cubicBezTo>
                  <a:cubicBezTo>
                    <a:pt x="9972" y="1643"/>
                    <a:pt x="9391" y="1361"/>
                    <a:pt x="8805" y="1361"/>
                  </a:cubicBezTo>
                  <a:cubicBezTo>
                    <a:pt x="8466" y="1361"/>
                    <a:pt x="8125" y="1456"/>
                    <a:pt x="7821" y="1661"/>
                  </a:cubicBezTo>
                  <a:cubicBezTo>
                    <a:pt x="7149" y="2124"/>
                    <a:pt x="6894" y="3042"/>
                    <a:pt x="7176" y="3783"/>
                  </a:cubicBezTo>
                  <a:cubicBezTo>
                    <a:pt x="6993" y="3744"/>
                    <a:pt x="6792" y="3724"/>
                    <a:pt x="6584" y="3724"/>
                  </a:cubicBezTo>
                  <a:cubicBezTo>
                    <a:pt x="5824" y="3724"/>
                    <a:pt x="4973" y="3991"/>
                    <a:pt x="4545" y="4569"/>
                  </a:cubicBezTo>
                  <a:cubicBezTo>
                    <a:pt x="4240" y="4983"/>
                    <a:pt x="4127" y="5560"/>
                    <a:pt x="4317" y="6019"/>
                  </a:cubicBezTo>
                  <a:cubicBezTo>
                    <a:pt x="4184" y="6004"/>
                    <a:pt x="4046" y="5996"/>
                    <a:pt x="3908" y="5996"/>
                  </a:cubicBezTo>
                  <a:cubicBezTo>
                    <a:pt x="2977" y="5996"/>
                    <a:pt x="1991" y="6356"/>
                    <a:pt x="1659" y="7273"/>
                  </a:cubicBezTo>
                  <a:cubicBezTo>
                    <a:pt x="1463" y="7828"/>
                    <a:pt x="1577" y="8578"/>
                    <a:pt x="1977" y="9028"/>
                  </a:cubicBezTo>
                  <a:cubicBezTo>
                    <a:pt x="1295" y="9146"/>
                    <a:pt x="654" y="9732"/>
                    <a:pt x="436" y="10350"/>
                  </a:cubicBezTo>
                  <a:cubicBezTo>
                    <a:pt x="114" y="11264"/>
                    <a:pt x="600" y="12345"/>
                    <a:pt x="1477" y="12750"/>
                  </a:cubicBezTo>
                  <a:cubicBezTo>
                    <a:pt x="1391" y="13250"/>
                    <a:pt x="1332" y="13763"/>
                    <a:pt x="1313" y="14281"/>
                  </a:cubicBezTo>
                  <a:cubicBezTo>
                    <a:pt x="1009" y="14077"/>
                    <a:pt x="950" y="13686"/>
                    <a:pt x="677" y="13404"/>
                  </a:cubicBezTo>
                  <a:cubicBezTo>
                    <a:pt x="661" y="13385"/>
                    <a:pt x="632" y="13375"/>
                    <a:pt x="604" y="13375"/>
                  </a:cubicBezTo>
                  <a:cubicBezTo>
                    <a:pt x="577" y="13375"/>
                    <a:pt x="549" y="13384"/>
                    <a:pt x="532" y="13404"/>
                  </a:cubicBezTo>
                  <a:cubicBezTo>
                    <a:pt x="0" y="14058"/>
                    <a:pt x="1082" y="14927"/>
                    <a:pt x="1677" y="14995"/>
                  </a:cubicBezTo>
                  <a:cubicBezTo>
                    <a:pt x="1719" y="14999"/>
                    <a:pt x="1762" y="15001"/>
                    <a:pt x="1804" y="15001"/>
                  </a:cubicBezTo>
                  <a:cubicBezTo>
                    <a:pt x="2355" y="15001"/>
                    <a:pt x="2909" y="14652"/>
                    <a:pt x="3150" y="14158"/>
                  </a:cubicBezTo>
                  <a:cubicBezTo>
                    <a:pt x="3514" y="14763"/>
                    <a:pt x="4246" y="15123"/>
                    <a:pt x="4949" y="15123"/>
                  </a:cubicBezTo>
                  <a:cubicBezTo>
                    <a:pt x="5524" y="15123"/>
                    <a:pt x="6080" y="14882"/>
                    <a:pt x="6399" y="14336"/>
                  </a:cubicBezTo>
                  <a:cubicBezTo>
                    <a:pt x="6720" y="15014"/>
                    <a:pt x="7393" y="15356"/>
                    <a:pt x="8065" y="15356"/>
                  </a:cubicBezTo>
                  <a:cubicBezTo>
                    <a:pt x="8703" y="15356"/>
                    <a:pt x="9341" y="15047"/>
                    <a:pt x="9676" y="14422"/>
                  </a:cubicBezTo>
                  <a:cubicBezTo>
                    <a:pt x="9839" y="14572"/>
                    <a:pt x="10026" y="14686"/>
                    <a:pt x="10235" y="14754"/>
                  </a:cubicBezTo>
                  <a:cubicBezTo>
                    <a:pt x="10388" y="14806"/>
                    <a:pt x="10555" y="14840"/>
                    <a:pt x="10715" y="14840"/>
                  </a:cubicBezTo>
                  <a:cubicBezTo>
                    <a:pt x="10749" y="14840"/>
                    <a:pt x="10783" y="14839"/>
                    <a:pt x="10816" y="14836"/>
                  </a:cubicBezTo>
                  <a:cubicBezTo>
                    <a:pt x="11030" y="14817"/>
                    <a:pt x="11116" y="14717"/>
                    <a:pt x="11289" y="14627"/>
                  </a:cubicBezTo>
                  <a:cubicBezTo>
                    <a:pt x="11455" y="14535"/>
                    <a:pt x="11363" y="14288"/>
                    <a:pt x="11197" y="14288"/>
                  </a:cubicBezTo>
                  <a:cubicBezTo>
                    <a:pt x="11181" y="14288"/>
                    <a:pt x="11165" y="14290"/>
                    <a:pt x="11148" y="14295"/>
                  </a:cubicBezTo>
                  <a:cubicBezTo>
                    <a:pt x="11121" y="14302"/>
                    <a:pt x="11089" y="14304"/>
                    <a:pt x="11055" y="14304"/>
                  </a:cubicBezTo>
                  <a:cubicBezTo>
                    <a:pt x="10985" y="14304"/>
                    <a:pt x="10906" y="14294"/>
                    <a:pt x="10841" y="14294"/>
                  </a:cubicBezTo>
                  <a:cubicBezTo>
                    <a:pt x="10833" y="14294"/>
                    <a:pt x="10824" y="14294"/>
                    <a:pt x="10816" y="14295"/>
                  </a:cubicBezTo>
                  <a:cubicBezTo>
                    <a:pt x="10775" y="14295"/>
                    <a:pt x="10735" y="14295"/>
                    <a:pt x="10698" y="14299"/>
                  </a:cubicBezTo>
                  <a:cubicBezTo>
                    <a:pt x="10721" y="12550"/>
                    <a:pt x="11098" y="10954"/>
                    <a:pt x="12548" y="9791"/>
                  </a:cubicBezTo>
                  <a:cubicBezTo>
                    <a:pt x="13420" y="9091"/>
                    <a:pt x="14470" y="8737"/>
                    <a:pt x="15534" y="8737"/>
                  </a:cubicBezTo>
                  <a:cubicBezTo>
                    <a:pt x="16327" y="8737"/>
                    <a:pt x="17127" y="8934"/>
                    <a:pt x="17865" y="9332"/>
                  </a:cubicBezTo>
                  <a:cubicBezTo>
                    <a:pt x="20583" y="10795"/>
                    <a:pt x="21355" y="13840"/>
                    <a:pt x="21819" y="16644"/>
                  </a:cubicBezTo>
                  <a:cubicBezTo>
                    <a:pt x="21824" y="16663"/>
                    <a:pt x="21833" y="16676"/>
                    <a:pt x="21842" y="16694"/>
                  </a:cubicBezTo>
                  <a:cubicBezTo>
                    <a:pt x="21464" y="16685"/>
                    <a:pt x="21065" y="16554"/>
                    <a:pt x="20706" y="16308"/>
                  </a:cubicBezTo>
                  <a:cubicBezTo>
                    <a:pt x="20724" y="16190"/>
                    <a:pt x="20733" y="16067"/>
                    <a:pt x="20719" y="15945"/>
                  </a:cubicBezTo>
                  <a:cubicBezTo>
                    <a:pt x="20694" y="15760"/>
                    <a:pt x="20547" y="15663"/>
                    <a:pt x="20406" y="15663"/>
                  </a:cubicBezTo>
                  <a:cubicBezTo>
                    <a:pt x="20269" y="15663"/>
                    <a:pt x="20137" y="15754"/>
                    <a:pt x="20128" y="15945"/>
                  </a:cubicBezTo>
                  <a:cubicBezTo>
                    <a:pt x="20106" y="16481"/>
                    <a:pt x="19806" y="17040"/>
                    <a:pt x="19210" y="17094"/>
                  </a:cubicBezTo>
                  <a:cubicBezTo>
                    <a:pt x="19182" y="17097"/>
                    <a:pt x="19154" y="17098"/>
                    <a:pt x="19126" y="17098"/>
                  </a:cubicBezTo>
                  <a:cubicBezTo>
                    <a:pt x="18614" y="17098"/>
                    <a:pt x="18267" y="16708"/>
                    <a:pt x="18042" y="16281"/>
                  </a:cubicBezTo>
                  <a:cubicBezTo>
                    <a:pt x="18007" y="16218"/>
                    <a:pt x="17941" y="16189"/>
                    <a:pt x="17874" y="16189"/>
                  </a:cubicBezTo>
                  <a:cubicBezTo>
                    <a:pt x="17768" y="16189"/>
                    <a:pt x="17660" y="16261"/>
                    <a:pt x="17674" y="16381"/>
                  </a:cubicBezTo>
                  <a:cubicBezTo>
                    <a:pt x="17750" y="17121"/>
                    <a:pt x="18464" y="17649"/>
                    <a:pt x="19186" y="17649"/>
                  </a:cubicBezTo>
                  <a:cubicBezTo>
                    <a:pt x="19239" y="17649"/>
                    <a:pt x="19293" y="17646"/>
                    <a:pt x="19347" y="17640"/>
                  </a:cubicBezTo>
                  <a:cubicBezTo>
                    <a:pt x="19819" y="17585"/>
                    <a:pt x="20242" y="17285"/>
                    <a:pt x="20492" y="16881"/>
                  </a:cubicBezTo>
                  <a:cubicBezTo>
                    <a:pt x="20864" y="17246"/>
                    <a:pt x="21390" y="17442"/>
                    <a:pt x="21915" y="17442"/>
                  </a:cubicBezTo>
                  <a:cubicBezTo>
                    <a:pt x="22089" y="17442"/>
                    <a:pt x="22264" y="17420"/>
                    <a:pt x="22432" y="17376"/>
                  </a:cubicBezTo>
                  <a:cubicBezTo>
                    <a:pt x="23069" y="17208"/>
                    <a:pt x="23550" y="16767"/>
                    <a:pt x="23828" y="16208"/>
                  </a:cubicBezTo>
                  <a:cubicBezTo>
                    <a:pt x="23946" y="16958"/>
                    <a:pt x="24618" y="17603"/>
                    <a:pt x="25427" y="17744"/>
                  </a:cubicBezTo>
                  <a:cubicBezTo>
                    <a:pt x="25550" y="17767"/>
                    <a:pt x="25671" y="17778"/>
                    <a:pt x="25790" y="17778"/>
                  </a:cubicBezTo>
                  <a:cubicBezTo>
                    <a:pt x="26770" y="17778"/>
                    <a:pt x="27603" y="17047"/>
                    <a:pt x="28118" y="16204"/>
                  </a:cubicBezTo>
                  <a:cubicBezTo>
                    <a:pt x="28361" y="16840"/>
                    <a:pt x="29023" y="17283"/>
                    <a:pt x="29697" y="17283"/>
                  </a:cubicBezTo>
                  <a:cubicBezTo>
                    <a:pt x="30068" y="17283"/>
                    <a:pt x="30443" y="17149"/>
                    <a:pt x="30754" y="16840"/>
                  </a:cubicBezTo>
                  <a:cubicBezTo>
                    <a:pt x="30959" y="16638"/>
                    <a:pt x="30773" y="16329"/>
                    <a:pt x="30531" y="16329"/>
                  </a:cubicBezTo>
                  <a:cubicBezTo>
                    <a:pt x="30484" y="16329"/>
                    <a:pt x="30435" y="16340"/>
                    <a:pt x="30386" y="16367"/>
                  </a:cubicBezTo>
                  <a:cubicBezTo>
                    <a:pt x="30124" y="16516"/>
                    <a:pt x="29852" y="16631"/>
                    <a:pt x="29574" y="16631"/>
                  </a:cubicBezTo>
                  <a:cubicBezTo>
                    <a:pt x="29418" y="16631"/>
                    <a:pt x="29259" y="16595"/>
                    <a:pt x="29100" y="16508"/>
                  </a:cubicBezTo>
                  <a:cubicBezTo>
                    <a:pt x="28740" y="16317"/>
                    <a:pt x="28518" y="15949"/>
                    <a:pt x="28441" y="15554"/>
                  </a:cubicBezTo>
                  <a:cubicBezTo>
                    <a:pt x="28459" y="15513"/>
                    <a:pt x="28472" y="15476"/>
                    <a:pt x="28486" y="15436"/>
                  </a:cubicBezTo>
                  <a:cubicBezTo>
                    <a:pt x="28959" y="14958"/>
                    <a:pt x="28777" y="13963"/>
                    <a:pt x="28395" y="13499"/>
                  </a:cubicBezTo>
                  <a:cubicBezTo>
                    <a:pt x="28154" y="13204"/>
                    <a:pt x="27800" y="13018"/>
                    <a:pt x="27423" y="12963"/>
                  </a:cubicBezTo>
                  <a:cubicBezTo>
                    <a:pt x="27850" y="12545"/>
                    <a:pt x="28077" y="11913"/>
                    <a:pt x="27900" y="11323"/>
                  </a:cubicBezTo>
                  <a:cubicBezTo>
                    <a:pt x="27704" y="10686"/>
                    <a:pt x="27118" y="10277"/>
                    <a:pt x="26491" y="10205"/>
                  </a:cubicBezTo>
                  <a:cubicBezTo>
                    <a:pt x="26891" y="9627"/>
                    <a:pt x="27027" y="8855"/>
                    <a:pt x="26723" y="8210"/>
                  </a:cubicBezTo>
                  <a:cubicBezTo>
                    <a:pt x="26386" y="7491"/>
                    <a:pt x="25647" y="7107"/>
                    <a:pt x="24907" y="7107"/>
                  </a:cubicBezTo>
                  <a:cubicBezTo>
                    <a:pt x="24818" y="7107"/>
                    <a:pt x="24729" y="7112"/>
                    <a:pt x="24641" y="7123"/>
                  </a:cubicBezTo>
                  <a:cubicBezTo>
                    <a:pt x="24687" y="6746"/>
                    <a:pt x="24650" y="6333"/>
                    <a:pt x="24596" y="6014"/>
                  </a:cubicBezTo>
                  <a:cubicBezTo>
                    <a:pt x="24509" y="5501"/>
                    <a:pt x="24278" y="4992"/>
                    <a:pt x="23814" y="4715"/>
                  </a:cubicBezTo>
                  <a:cubicBezTo>
                    <a:pt x="23569" y="4569"/>
                    <a:pt x="23279" y="4491"/>
                    <a:pt x="22996" y="4491"/>
                  </a:cubicBezTo>
                  <a:cubicBezTo>
                    <a:pt x="22812" y="4491"/>
                    <a:pt x="22632" y="4524"/>
                    <a:pt x="22469" y="4592"/>
                  </a:cubicBezTo>
                  <a:cubicBezTo>
                    <a:pt x="22687" y="3828"/>
                    <a:pt x="22428" y="2915"/>
                    <a:pt x="21751" y="2474"/>
                  </a:cubicBezTo>
                  <a:cubicBezTo>
                    <a:pt x="21456" y="2278"/>
                    <a:pt x="21122" y="2188"/>
                    <a:pt x="20788" y="2188"/>
                  </a:cubicBezTo>
                  <a:cubicBezTo>
                    <a:pt x="20233" y="2188"/>
                    <a:pt x="19679" y="2437"/>
                    <a:pt x="19310" y="2860"/>
                  </a:cubicBezTo>
                  <a:cubicBezTo>
                    <a:pt x="19185" y="1432"/>
                    <a:pt x="17835" y="518"/>
                    <a:pt x="16571" y="518"/>
                  </a:cubicBezTo>
                  <a:cubicBezTo>
                    <a:pt x="15779" y="518"/>
                    <a:pt x="15020" y="877"/>
                    <a:pt x="14616" y="1692"/>
                  </a:cubicBezTo>
                  <a:cubicBezTo>
                    <a:pt x="14379" y="722"/>
                    <a:pt x="13444" y="0"/>
                    <a:pt x="12449" y="0"/>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9"/>
            <p:cNvSpPr/>
            <p:nvPr/>
          </p:nvSpPr>
          <p:spPr>
            <a:xfrm>
              <a:off x="785800" y="2730800"/>
              <a:ext cx="357850" cy="437175"/>
            </a:xfrm>
            <a:custGeom>
              <a:avLst/>
              <a:gdLst/>
              <a:ahLst/>
              <a:cxnLst/>
              <a:rect l="l" t="t" r="r" b="b"/>
              <a:pathLst>
                <a:path w="14314" h="17487" extrusionOk="0">
                  <a:moveTo>
                    <a:pt x="7984" y="325"/>
                  </a:moveTo>
                  <a:cubicBezTo>
                    <a:pt x="8731" y="325"/>
                    <a:pt x="9462" y="886"/>
                    <a:pt x="9578" y="1721"/>
                  </a:cubicBezTo>
                  <a:cubicBezTo>
                    <a:pt x="9519" y="1771"/>
                    <a:pt x="9464" y="1825"/>
                    <a:pt x="9410" y="1884"/>
                  </a:cubicBezTo>
                  <a:cubicBezTo>
                    <a:pt x="9228" y="1739"/>
                    <a:pt x="9037" y="1603"/>
                    <a:pt x="8823" y="1475"/>
                  </a:cubicBezTo>
                  <a:cubicBezTo>
                    <a:pt x="8224" y="1112"/>
                    <a:pt x="7592" y="880"/>
                    <a:pt x="6951" y="757"/>
                  </a:cubicBezTo>
                  <a:cubicBezTo>
                    <a:pt x="7253" y="458"/>
                    <a:pt x="7621" y="325"/>
                    <a:pt x="7984" y="325"/>
                  </a:cubicBezTo>
                  <a:close/>
                  <a:moveTo>
                    <a:pt x="10494" y="1848"/>
                  </a:moveTo>
                  <a:cubicBezTo>
                    <a:pt x="10927" y="1848"/>
                    <a:pt x="11344" y="2009"/>
                    <a:pt x="11600" y="2425"/>
                  </a:cubicBezTo>
                  <a:cubicBezTo>
                    <a:pt x="11805" y="2752"/>
                    <a:pt x="11832" y="3166"/>
                    <a:pt x="11714" y="3530"/>
                  </a:cubicBezTo>
                  <a:cubicBezTo>
                    <a:pt x="11618" y="3830"/>
                    <a:pt x="11409" y="4016"/>
                    <a:pt x="11219" y="4243"/>
                  </a:cubicBezTo>
                  <a:cubicBezTo>
                    <a:pt x="10909" y="3525"/>
                    <a:pt x="10487" y="2866"/>
                    <a:pt x="9901" y="2298"/>
                  </a:cubicBezTo>
                  <a:cubicBezTo>
                    <a:pt x="9932" y="2180"/>
                    <a:pt x="9946" y="2053"/>
                    <a:pt x="9951" y="1925"/>
                  </a:cubicBezTo>
                  <a:cubicBezTo>
                    <a:pt x="10128" y="1876"/>
                    <a:pt x="10312" y="1848"/>
                    <a:pt x="10494" y="1848"/>
                  </a:cubicBezTo>
                  <a:close/>
                  <a:moveTo>
                    <a:pt x="11645" y="4690"/>
                  </a:moveTo>
                  <a:cubicBezTo>
                    <a:pt x="12221" y="4690"/>
                    <a:pt x="12806" y="4988"/>
                    <a:pt x="12955" y="5593"/>
                  </a:cubicBezTo>
                  <a:cubicBezTo>
                    <a:pt x="13123" y="6256"/>
                    <a:pt x="12605" y="6784"/>
                    <a:pt x="12000" y="6920"/>
                  </a:cubicBezTo>
                  <a:cubicBezTo>
                    <a:pt x="11996" y="6915"/>
                    <a:pt x="11987" y="6915"/>
                    <a:pt x="11977" y="6915"/>
                  </a:cubicBezTo>
                  <a:cubicBezTo>
                    <a:pt x="11970" y="6915"/>
                    <a:pt x="11963" y="6914"/>
                    <a:pt x="11956" y="6914"/>
                  </a:cubicBezTo>
                  <a:cubicBezTo>
                    <a:pt x="11925" y="6914"/>
                    <a:pt x="11900" y="6922"/>
                    <a:pt x="11878" y="6929"/>
                  </a:cubicBezTo>
                  <a:cubicBezTo>
                    <a:pt x="11787" y="6152"/>
                    <a:pt x="11641" y="5407"/>
                    <a:pt x="11396" y="4707"/>
                  </a:cubicBezTo>
                  <a:cubicBezTo>
                    <a:pt x="11399" y="4707"/>
                    <a:pt x="11402" y="4709"/>
                    <a:pt x="11406" y="4709"/>
                  </a:cubicBezTo>
                  <a:cubicBezTo>
                    <a:pt x="11408" y="4709"/>
                    <a:pt x="11411" y="4708"/>
                    <a:pt x="11414" y="4707"/>
                  </a:cubicBezTo>
                  <a:cubicBezTo>
                    <a:pt x="11490" y="4696"/>
                    <a:pt x="11567" y="4690"/>
                    <a:pt x="11645" y="4690"/>
                  </a:cubicBezTo>
                  <a:close/>
                  <a:moveTo>
                    <a:pt x="12273" y="7474"/>
                  </a:moveTo>
                  <a:cubicBezTo>
                    <a:pt x="12818" y="7665"/>
                    <a:pt x="13250" y="8183"/>
                    <a:pt x="13214" y="8783"/>
                  </a:cubicBezTo>
                  <a:cubicBezTo>
                    <a:pt x="13173" y="9533"/>
                    <a:pt x="12568" y="9701"/>
                    <a:pt x="12068" y="10074"/>
                  </a:cubicBezTo>
                  <a:cubicBezTo>
                    <a:pt x="12046" y="10092"/>
                    <a:pt x="12032" y="10115"/>
                    <a:pt x="12018" y="10138"/>
                  </a:cubicBezTo>
                  <a:cubicBezTo>
                    <a:pt x="12018" y="9260"/>
                    <a:pt x="12005" y="8388"/>
                    <a:pt x="11941" y="7538"/>
                  </a:cubicBezTo>
                  <a:cubicBezTo>
                    <a:pt x="12055" y="7529"/>
                    <a:pt x="12168" y="7511"/>
                    <a:pt x="12273" y="7474"/>
                  </a:cubicBezTo>
                  <a:close/>
                  <a:moveTo>
                    <a:pt x="12018" y="10424"/>
                  </a:moveTo>
                  <a:cubicBezTo>
                    <a:pt x="12027" y="10433"/>
                    <a:pt x="12041" y="10438"/>
                    <a:pt x="12050" y="10442"/>
                  </a:cubicBezTo>
                  <a:cubicBezTo>
                    <a:pt x="12064" y="10478"/>
                    <a:pt x="12087" y="10510"/>
                    <a:pt x="12123" y="10528"/>
                  </a:cubicBezTo>
                  <a:cubicBezTo>
                    <a:pt x="12686" y="10860"/>
                    <a:pt x="13123" y="11496"/>
                    <a:pt x="12918" y="12178"/>
                  </a:cubicBezTo>
                  <a:cubicBezTo>
                    <a:pt x="12773" y="12660"/>
                    <a:pt x="12436" y="12855"/>
                    <a:pt x="12055" y="13028"/>
                  </a:cubicBezTo>
                  <a:cubicBezTo>
                    <a:pt x="12018" y="12178"/>
                    <a:pt x="12018" y="11301"/>
                    <a:pt x="12018" y="10424"/>
                  </a:cubicBezTo>
                  <a:close/>
                  <a:moveTo>
                    <a:pt x="12373" y="13596"/>
                  </a:moveTo>
                  <a:cubicBezTo>
                    <a:pt x="12977" y="13723"/>
                    <a:pt x="13445" y="14114"/>
                    <a:pt x="13768" y="14664"/>
                  </a:cubicBezTo>
                  <a:cubicBezTo>
                    <a:pt x="13682" y="14691"/>
                    <a:pt x="13600" y="14746"/>
                    <a:pt x="13554" y="14859"/>
                  </a:cubicBezTo>
                  <a:cubicBezTo>
                    <a:pt x="13350" y="15396"/>
                    <a:pt x="13036" y="15959"/>
                    <a:pt x="12591" y="16341"/>
                  </a:cubicBezTo>
                  <a:cubicBezTo>
                    <a:pt x="12305" y="15528"/>
                    <a:pt x="12168" y="14628"/>
                    <a:pt x="12096" y="13682"/>
                  </a:cubicBezTo>
                  <a:cubicBezTo>
                    <a:pt x="12191" y="13664"/>
                    <a:pt x="12287" y="13637"/>
                    <a:pt x="12373" y="13596"/>
                  </a:cubicBezTo>
                  <a:close/>
                  <a:moveTo>
                    <a:pt x="5783" y="1425"/>
                  </a:moveTo>
                  <a:cubicBezTo>
                    <a:pt x="5797" y="1425"/>
                    <a:pt x="5810" y="1425"/>
                    <a:pt x="5824" y="1425"/>
                  </a:cubicBezTo>
                  <a:cubicBezTo>
                    <a:pt x="8537" y="1444"/>
                    <a:pt x="10360" y="3489"/>
                    <a:pt x="10914" y="6006"/>
                  </a:cubicBezTo>
                  <a:cubicBezTo>
                    <a:pt x="11705" y="9569"/>
                    <a:pt x="10573" y="13223"/>
                    <a:pt x="11977" y="16691"/>
                  </a:cubicBezTo>
                  <a:cubicBezTo>
                    <a:pt x="11891" y="16723"/>
                    <a:pt x="11805" y="16746"/>
                    <a:pt x="11714" y="16764"/>
                  </a:cubicBezTo>
                  <a:cubicBezTo>
                    <a:pt x="11616" y="16782"/>
                    <a:pt x="11520" y="16790"/>
                    <a:pt x="11427" y="16790"/>
                  </a:cubicBezTo>
                  <a:cubicBezTo>
                    <a:pt x="10603" y="16790"/>
                    <a:pt x="9980" y="16119"/>
                    <a:pt x="9796" y="15323"/>
                  </a:cubicBezTo>
                  <a:cubicBezTo>
                    <a:pt x="9778" y="15246"/>
                    <a:pt x="9717" y="15210"/>
                    <a:pt x="9653" y="15210"/>
                  </a:cubicBezTo>
                  <a:cubicBezTo>
                    <a:pt x="9584" y="15210"/>
                    <a:pt x="9513" y="15250"/>
                    <a:pt x="9487" y="15323"/>
                  </a:cubicBezTo>
                  <a:cubicBezTo>
                    <a:pt x="9487" y="15332"/>
                    <a:pt x="9487" y="15337"/>
                    <a:pt x="9482" y="15346"/>
                  </a:cubicBezTo>
                  <a:cubicBezTo>
                    <a:pt x="9419" y="15359"/>
                    <a:pt x="9364" y="15396"/>
                    <a:pt x="9314" y="15459"/>
                  </a:cubicBezTo>
                  <a:cubicBezTo>
                    <a:pt x="8933" y="15973"/>
                    <a:pt x="8710" y="16527"/>
                    <a:pt x="8015" y="16614"/>
                  </a:cubicBezTo>
                  <a:cubicBezTo>
                    <a:pt x="8015" y="16605"/>
                    <a:pt x="8015" y="16596"/>
                    <a:pt x="8010" y="16586"/>
                  </a:cubicBezTo>
                  <a:cubicBezTo>
                    <a:pt x="7437" y="15350"/>
                    <a:pt x="7642" y="14146"/>
                    <a:pt x="7556" y="12833"/>
                  </a:cubicBezTo>
                  <a:cubicBezTo>
                    <a:pt x="7478" y="11596"/>
                    <a:pt x="7228" y="10501"/>
                    <a:pt x="6801" y="9338"/>
                  </a:cubicBezTo>
                  <a:cubicBezTo>
                    <a:pt x="6774" y="9270"/>
                    <a:pt x="6724" y="9229"/>
                    <a:pt x="6669" y="9215"/>
                  </a:cubicBezTo>
                  <a:cubicBezTo>
                    <a:pt x="6614" y="9132"/>
                    <a:pt x="6518" y="9070"/>
                    <a:pt x="6398" y="9070"/>
                  </a:cubicBezTo>
                  <a:cubicBezTo>
                    <a:pt x="6380" y="9070"/>
                    <a:pt x="6361" y="9071"/>
                    <a:pt x="6342" y="9074"/>
                  </a:cubicBezTo>
                  <a:cubicBezTo>
                    <a:pt x="6092" y="9108"/>
                    <a:pt x="5847" y="9125"/>
                    <a:pt x="5605" y="9125"/>
                  </a:cubicBezTo>
                  <a:cubicBezTo>
                    <a:pt x="4076" y="9125"/>
                    <a:pt x="2732" y="8445"/>
                    <a:pt x="1797" y="7138"/>
                  </a:cubicBezTo>
                  <a:lnTo>
                    <a:pt x="1770" y="7111"/>
                  </a:lnTo>
                  <a:lnTo>
                    <a:pt x="1770" y="7111"/>
                  </a:lnTo>
                  <a:cubicBezTo>
                    <a:pt x="3633" y="7379"/>
                    <a:pt x="5620" y="7397"/>
                    <a:pt x="7460" y="7420"/>
                  </a:cubicBezTo>
                  <a:cubicBezTo>
                    <a:pt x="7462" y="7420"/>
                    <a:pt x="7463" y="7420"/>
                    <a:pt x="7465" y="7420"/>
                  </a:cubicBezTo>
                  <a:cubicBezTo>
                    <a:pt x="7851" y="7420"/>
                    <a:pt x="7836" y="6852"/>
                    <a:pt x="7460" y="6815"/>
                  </a:cubicBezTo>
                  <a:cubicBezTo>
                    <a:pt x="5834" y="6648"/>
                    <a:pt x="4095" y="6460"/>
                    <a:pt x="2409" y="6460"/>
                  </a:cubicBezTo>
                  <a:cubicBezTo>
                    <a:pt x="1852" y="6460"/>
                    <a:pt x="1301" y="6481"/>
                    <a:pt x="761" y="6529"/>
                  </a:cubicBezTo>
                  <a:cubicBezTo>
                    <a:pt x="1101" y="3865"/>
                    <a:pt x="2867" y="1425"/>
                    <a:pt x="5783" y="1425"/>
                  </a:cubicBezTo>
                  <a:close/>
                  <a:moveTo>
                    <a:pt x="8215" y="1"/>
                  </a:moveTo>
                  <a:cubicBezTo>
                    <a:pt x="7653" y="1"/>
                    <a:pt x="7110" y="292"/>
                    <a:pt x="6742" y="730"/>
                  </a:cubicBezTo>
                  <a:cubicBezTo>
                    <a:pt x="6468" y="690"/>
                    <a:pt x="6194" y="670"/>
                    <a:pt x="5920" y="670"/>
                  </a:cubicBezTo>
                  <a:cubicBezTo>
                    <a:pt x="2871" y="670"/>
                    <a:pt x="0" y="3119"/>
                    <a:pt x="330" y="6556"/>
                  </a:cubicBezTo>
                  <a:cubicBezTo>
                    <a:pt x="343" y="6684"/>
                    <a:pt x="425" y="6743"/>
                    <a:pt x="511" y="6756"/>
                  </a:cubicBezTo>
                  <a:cubicBezTo>
                    <a:pt x="511" y="6829"/>
                    <a:pt x="552" y="6902"/>
                    <a:pt x="652" y="6924"/>
                  </a:cubicBezTo>
                  <a:cubicBezTo>
                    <a:pt x="925" y="6979"/>
                    <a:pt x="1202" y="7029"/>
                    <a:pt x="1484" y="7070"/>
                  </a:cubicBezTo>
                  <a:cubicBezTo>
                    <a:pt x="1398" y="7129"/>
                    <a:pt x="1352" y="7243"/>
                    <a:pt x="1407" y="7365"/>
                  </a:cubicBezTo>
                  <a:cubicBezTo>
                    <a:pt x="2143" y="8856"/>
                    <a:pt x="3785" y="9819"/>
                    <a:pt x="5433" y="9819"/>
                  </a:cubicBezTo>
                  <a:cubicBezTo>
                    <a:pt x="5779" y="9819"/>
                    <a:pt x="6126" y="9777"/>
                    <a:pt x="6465" y="9688"/>
                  </a:cubicBezTo>
                  <a:cubicBezTo>
                    <a:pt x="6742" y="11383"/>
                    <a:pt x="6837" y="13046"/>
                    <a:pt x="6860" y="14760"/>
                  </a:cubicBezTo>
                  <a:cubicBezTo>
                    <a:pt x="6869" y="15405"/>
                    <a:pt x="6924" y="16005"/>
                    <a:pt x="7251" y="16486"/>
                  </a:cubicBezTo>
                  <a:cubicBezTo>
                    <a:pt x="6947" y="16337"/>
                    <a:pt x="6697" y="16077"/>
                    <a:pt x="6492" y="15791"/>
                  </a:cubicBezTo>
                  <a:cubicBezTo>
                    <a:pt x="6501" y="15700"/>
                    <a:pt x="6506" y="15614"/>
                    <a:pt x="6492" y="15528"/>
                  </a:cubicBezTo>
                  <a:cubicBezTo>
                    <a:pt x="6475" y="15409"/>
                    <a:pt x="6375" y="15354"/>
                    <a:pt x="6272" y="15354"/>
                  </a:cubicBezTo>
                  <a:cubicBezTo>
                    <a:pt x="6184" y="15354"/>
                    <a:pt x="6095" y="15394"/>
                    <a:pt x="6051" y="15468"/>
                  </a:cubicBezTo>
                  <a:cubicBezTo>
                    <a:pt x="5779" y="15923"/>
                    <a:pt x="5697" y="16327"/>
                    <a:pt x="5215" y="16636"/>
                  </a:cubicBezTo>
                  <a:cubicBezTo>
                    <a:pt x="4909" y="16836"/>
                    <a:pt x="4551" y="16940"/>
                    <a:pt x="4187" y="16940"/>
                  </a:cubicBezTo>
                  <a:cubicBezTo>
                    <a:pt x="4037" y="16940"/>
                    <a:pt x="3887" y="16922"/>
                    <a:pt x="3738" y="16886"/>
                  </a:cubicBezTo>
                  <a:cubicBezTo>
                    <a:pt x="3721" y="16883"/>
                    <a:pt x="3702" y="16881"/>
                    <a:pt x="3681" y="16881"/>
                  </a:cubicBezTo>
                  <a:cubicBezTo>
                    <a:pt x="3621" y="16881"/>
                    <a:pt x="3553" y="16899"/>
                    <a:pt x="3515" y="16950"/>
                  </a:cubicBezTo>
                  <a:cubicBezTo>
                    <a:pt x="3484" y="16986"/>
                    <a:pt x="3456" y="17014"/>
                    <a:pt x="3452" y="17059"/>
                  </a:cubicBezTo>
                  <a:lnTo>
                    <a:pt x="3443" y="17114"/>
                  </a:lnTo>
                  <a:cubicBezTo>
                    <a:pt x="3434" y="17223"/>
                    <a:pt x="3529" y="17305"/>
                    <a:pt x="3620" y="17341"/>
                  </a:cubicBezTo>
                  <a:cubicBezTo>
                    <a:pt x="3853" y="17429"/>
                    <a:pt x="4093" y="17471"/>
                    <a:pt x="4333" y="17471"/>
                  </a:cubicBezTo>
                  <a:cubicBezTo>
                    <a:pt x="4763" y="17471"/>
                    <a:pt x="5190" y="17336"/>
                    <a:pt x="5560" y="17091"/>
                  </a:cubicBezTo>
                  <a:cubicBezTo>
                    <a:pt x="5833" y="16914"/>
                    <a:pt x="6110" y="16646"/>
                    <a:pt x="6297" y="16337"/>
                  </a:cubicBezTo>
                  <a:cubicBezTo>
                    <a:pt x="6610" y="16891"/>
                    <a:pt x="7237" y="17268"/>
                    <a:pt x="7878" y="17277"/>
                  </a:cubicBezTo>
                  <a:cubicBezTo>
                    <a:pt x="7885" y="17277"/>
                    <a:pt x="7893" y="17277"/>
                    <a:pt x="7900" y="17277"/>
                  </a:cubicBezTo>
                  <a:cubicBezTo>
                    <a:pt x="8474" y="17277"/>
                    <a:pt x="9219" y="16921"/>
                    <a:pt x="9587" y="16391"/>
                  </a:cubicBezTo>
                  <a:cubicBezTo>
                    <a:pt x="9919" y="17036"/>
                    <a:pt x="10719" y="17477"/>
                    <a:pt x="11441" y="17486"/>
                  </a:cubicBezTo>
                  <a:cubicBezTo>
                    <a:pt x="11449" y="17486"/>
                    <a:pt x="11456" y="17486"/>
                    <a:pt x="11464" y="17486"/>
                  </a:cubicBezTo>
                  <a:cubicBezTo>
                    <a:pt x="12830" y="17486"/>
                    <a:pt x="13861" y="16261"/>
                    <a:pt x="14145" y="15019"/>
                  </a:cubicBezTo>
                  <a:cubicBezTo>
                    <a:pt x="14163" y="14932"/>
                    <a:pt x="14150" y="14855"/>
                    <a:pt x="14113" y="14796"/>
                  </a:cubicBezTo>
                  <a:cubicBezTo>
                    <a:pt x="14227" y="14750"/>
                    <a:pt x="14313" y="14641"/>
                    <a:pt x="14259" y="14500"/>
                  </a:cubicBezTo>
                  <a:cubicBezTo>
                    <a:pt x="14036" y="13882"/>
                    <a:pt x="13514" y="13432"/>
                    <a:pt x="12909" y="13223"/>
                  </a:cubicBezTo>
                  <a:cubicBezTo>
                    <a:pt x="13205" y="12923"/>
                    <a:pt x="13418" y="12533"/>
                    <a:pt x="13468" y="12160"/>
                  </a:cubicBezTo>
                  <a:cubicBezTo>
                    <a:pt x="13564" y="11478"/>
                    <a:pt x="13241" y="10810"/>
                    <a:pt x="12696" y="10438"/>
                  </a:cubicBezTo>
                  <a:cubicBezTo>
                    <a:pt x="13336" y="10192"/>
                    <a:pt x="13804" y="9333"/>
                    <a:pt x="13800" y="8701"/>
                  </a:cubicBezTo>
                  <a:cubicBezTo>
                    <a:pt x="13795" y="8029"/>
                    <a:pt x="13395" y="7474"/>
                    <a:pt x="12850" y="7170"/>
                  </a:cubicBezTo>
                  <a:cubicBezTo>
                    <a:pt x="13336" y="6779"/>
                    <a:pt x="13632" y="6138"/>
                    <a:pt x="13491" y="5516"/>
                  </a:cubicBezTo>
                  <a:cubicBezTo>
                    <a:pt x="13327" y="4811"/>
                    <a:pt x="12632" y="4284"/>
                    <a:pt x="11923" y="4270"/>
                  </a:cubicBezTo>
                  <a:cubicBezTo>
                    <a:pt x="12368" y="3680"/>
                    <a:pt x="12337" y="2634"/>
                    <a:pt x="11932" y="2094"/>
                  </a:cubicBezTo>
                  <a:cubicBezTo>
                    <a:pt x="11615" y="1667"/>
                    <a:pt x="11054" y="1416"/>
                    <a:pt x="10510" y="1416"/>
                  </a:cubicBezTo>
                  <a:cubicBezTo>
                    <a:pt x="10306" y="1416"/>
                    <a:pt x="10104" y="1451"/>
                    <a:pt x="9919" y="1525"/>
                  </a:cubicBezTo>
                  <a:cubicBezTo>
                    <a:pt x="9805" y="907"/>
                    <a:pt x="9401" y="344"/>
                    <a:pt x="8801" y="112"/>
                  </a:cubicBezTo>
                  <a:cubicBezTo>
                    <a:pt x="8607" y="36"/>
                    <a:pt x="8410" y="1"/>
                    <a:pt x="8215" y="1"/>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9"/>
            <p:cNvSpPr/>
            <p:nvPr/>
          </p:nvSpPr>
          <p:spPr>
            <a:xfrm>
              <a:off x="871975" y="2814225"/>
              <a:ext cx="79800" cy="42100"/>
            </a:xfrm>
            <a:custGeom>
              <a:avLst/>
              <a:gdLst/>
              <a:ahLst/>
              <a:cxnLst/>
              <a:rect l="l" t="t" r="r" b="b"/>
              <a:pathLst>
                <a:path w="3192" h="1684" extrusionOk="0">
                  <a:moveTo>
                    <a:pt x="2551" y="1"/>
                  </a:moveTo>
                  <a:cubicBezTo>
                    <a:pt x="2428" y="1"/>
                    <a:pt x="2299" y="138"/>
                    <a:pt x="2368" y="288"/>
                  </a:cubicBezTo>
                  <a:cubicBezTo>
                    <a:pt x="2668" y="920"/>
                    <a:pt x="1845" y="1202"/>
                    <a:pt x="1377" y="1202"/>
                  </a:cubicBezTo>
                  <a:cubicBezTo>
                    <a:pt x="1177" y="1202"/>
                    <a:pt x="973" y="1183"/>
                    <a:pt x="795" y="1092"/>
                  </a:cubicBezTo>
                  <a:cubicBezTo>
                    <a:pt x="564" y="983"/>
                    <a:pt x="368" y="665"/>
                    <a:pt x="632" y="456"/>
                  </a:cubicBezTo>
                  <a:cubicBezTo>
                    <a:pt x="730" y="383"/>
                    <a:pt x="645" y="222"/>
                    <a:pt x="541" y="222"/>
                  </a:cubicBezTo>
                  <a:cubicBezTo>
                    <a:pt x="529" y="222"/>
                    <a:pt x="517" y="224"/>
                    <a:pt x="505" y="229"/>
                  </a:cubicBezTo>
                  <a:cubicBezTo>
                    <a:pt x="159" y="356"/>
                    <a:pt x="0" y="683"/>
                    <a:pt x="109" y="1033"/>
                  </a:cubicBezTo>
                  <a:cubicBezTo>
                    <a:pt x="241" y="1483"/>
                    <a:pt x="718" y="1647"/>
                    <a:pt x="1141" y="1679"/>
                  </a:cubicBezTo>
                  <a:cubicBezTo>
                    <a:pt x="1183" y="1682"/>
                    <a:pt x="1227" y="1684"/>
                    <a:pt x="1271" y="1684"/>
                  </a:cubicBezTo>
                  <a:cubicBezTo>
                    <a:pt x="2116" y="1684"/>
                    <a:pt x="3192" y="1069"/>
                    <a:pt x="2695" y="97"/>
                  </a:cubicBezTo>
                  <a:cubicBezTo>
                    <a:pt x="2661" y="29"/>
                    <a:pt x="2607" y="1"/>
                    <a:pt x="2551" y="1"/>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 name="Title 1">
            <a:extLst>
              <a:ext uri="{FF2B5EF4-FFF2-40B4-BE49-F238E27FC236}">
                <a16:creationId xmlns:a16="http://schemas.microsoft.com/office/drawing/2014/main" id="{07118D9E-18C9-92BE-5469-223E9E10C476}"/>
              </a:ext>
            </a:extLst>
          </p:cNvPr>
          <p:cNvSpPr>
            <a:spLocks noGrp="1"/>
          </p:cNvSpPr>
          <p:nvPr>
            <p:ph type="title" idx="4294967295"/>
          </p:nvPr>
        </p:nvSpPr>
        <p:spPr>
          <a:xfrm>
            <a:off x="715091" y="-852000"/>
            <a:ext cx="7713900" cy="852000"/>
          </a:xfrm>
        </p:spPr>
        <p:txBody>
          <a:bodyPr spcFirstLastPara="1" wrap="square" lIns="72850" tIns="72850" rIns="72850" bIns="72850" anchor="b" anchorCtr="0">
            <a:noAutofit/>
          </a:bodyPr>
          <a:lstStyle/>
          <a:p>
            <a:r>
              <a:rPr lang="en-US" sz="4400" dirty="0"/>
              <a:t>Celebration program</a:t>
            </a:r>
          </a:p>
        </p:txBody>
      </p:sp>
      <p:pic>
        <p:nvPicPr>
          <p:cNvPr id="202" name="Google Shape;202;p32" descr="complete programming of a sphero - On start program, set speed to 50, set roll time to 2, set delay between function to 0.5, Forward, forward, forward, left, left, forward, right, right, play win bells sound and continue. delay for 1s, exit program. &#10;2nd column - define, forward. play bonus point, sound and continue. main LED dark blue. roll 0 degree at speed speed for roll time. delay for delay between function. define forward right. play notification sound and continue main LED turquoise. roll 45 degree at speed speed for roll Time. delay for delay between function. &#10;3rd column - define backward. play abrupt sound and continue. Main LED Green. roll 180 degree at speed speed for roll time. delay for delay between function. Define forward left. play ok sound and continue. main LED red. roll 315 degree at speed, speed for roll time. delay for delay between function. &#10;4th coulumn define right. play coin sound and continue. main LED orange. roll 90 degree at spped speed for roll time. delay for delay between function. define back right play pew sound and continue. main LED purple. roll 135 degree at speed speed for roll time. delay for delay between function.&#10;5th column define left. play hit sound and continue. main LED hot pink. roll 270 degree at speed speed for roll time. delay for delay between function. define back left. play selection sound and continue. main LED yellow. roll 225 degree at speed. speed for roll Time. delay for delay between function. "/>
          <p:cNvPicPr preferRelativeResize="0"/>
          <p:nvPr/>
        </p:nvPicPr>
        <p:blipFill>
          <a:blip r:embed="rId3">
            <a:alphaModFix/>
          </a:blip>
          <a:stretch>
            <a:fillRect/>
          </a:stretch>
        </p:blipFill>
        <p:spPr>
          <a:xfrm>
            <a:off x="152400" y="845425"/>
            <a:ext cx="8839198" cy="34526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720000" y="445025"/>
            <a:ext cx="7704000" cy="572700"/>
          </a:xfrm>
          <a:prstGeom prst="rect">
            <a:avLst/>
          </a:prstGeom>
        </p:spPr>
        <p:txBody>
          <a:bodyPr spcFirstLastPara="1" wrap="square" lIns="72850" tIns="72850" rIns="72850" bIns="72850" anchor="t" anchorCtr="0">
            <a:noAutofit/>
          </a:bodyPr>
          <a:lstStyle/>
          <a:p>
            <a:pPr marL="0" lvl="0" indent="0" algn="ctr" rtl="0">
              <a:spcBef>
                <a:spcPts val="0"/>
              </a:spcBef>
              <a:spcAft>
                <a:spcPts val="0"/>
              </a:spcAft>
              <a:buNone/>
            </a:pPr>
            <a:r>
              <a:rPr lang="en"/>
              <a:t>Create your own function</a:t>
            </a:r>
            <a:endParaRPr/>
          </a:p>
        </p:txBody>
      </p:sp>
      <p:sp>
        <p:nvSpPr>
          <p:cNvPr id="208" name="Google Shape;208;p33"/>
          <p:cNvSpPr txBox="1">
            <a:spLocks noGrp="1"/>
          </p:cNvSpPr>
          <p:nvPr>
            <p:ph type="body" idx="1"/>
          </p:nvPr>
        </p:nvSpPr>
        <p:spPr>
          <a:xfrm>
            <a:off x="720000" y="1507000"/>
            <a:ext cx="7704000" cy="3062100"/>
          </a:xfrm>
          <a:prstGeom prst="rect">
            <a:avLst/>
          </a:prstGeom>
        </p:spPr>
        <p:txBody>
          <a:bodyPr spcFirstLastPara="1" wrap="square" lIns="72850" tIns="72850" rIns="72850" bIns="72850" anchor="t" anchorCtr="0">
            <a:noAutofit/>
          </a:bodyPr>
          <a:lstStyle/>
          <a:p>
            <a:pPr marL="368300" lvl="0" indent="-304800" algn="l" rtl="0">
              <a:spcBef>
                <a:spcPts val="0"/>
              </a:spcBef>
              <a:spcAft>
                <a:spcPts val="0"/>
              </a:spcAft>
              <a:buClr>
                <a:srgbClr val="333333"/>
              </a:buClr>
              <a:buSzPts val="1800"/>
              <a:buChar char="●"/>
            </a:pPr>
            <a:r>
              <a:rPr lang="en" sz="1800">
                <a:solidFill>
                  <a:srgbClr val="333333"/>
                </a:solidFill>
              </a:rPr>
              <a:t>Go to the “Functions” section of the block code menu.</a:t>
            </a:r>
            <a:endParaRPr sz="1800">
              <a:solidFill>
                <a:srgbClr val="333333"/>
              </a:solidFill>
            </a:endParaRPr>
          </a:p>
          <a:p>
            <a:pPr marL="368300" lvl="0" indent="-304800" algn="l" rtl="0">
              <a:spcBef>
                <a:spcPts val="0"/>
              </a:spcBef>
              <a:spcAft>
                <a:spcPts val="0"/>
              </a:spcAft>
              <a:buClr>
                <a:srgbClr val="333333"/>
              </a:buClr>
              <a:buSzPts val="1800"/>
              <a:buChar char="●"/>
            </a:pPr>
            <a:r>
              <a:rPr lang="en" sz="1800">
                <a:solidFill>
                  <a:srgbClr val="333333"/>
                </a:solidFill>
              </a:rPr>
              <a:t>Click “Create a Function”</a:t>
            </a:r>
            <a:endParaRPr sz="1800">
              <a:solidFill>
                <a:srgbClr val="333333"/>
              </a:solidFill>
            </a:endParaRPr>
          </a:p>
          <a:p>
            <a:pPr marL="368300" lvl="0" indent="-304800" algn="l" rtl="0">
              <a:spcBef>
                <a:spcPts val="0"/>
              </a:spcBef>
              <a:spcAft>
                <a:spcPts val="0"/>
              </a:spcAft>
              <a:buClr>
                <a:srgbClr val="333333"/>
              </a:buClr>
              <a:buSzPts val="1800"/>
              <a:buChar char="●"/>
            </a:pPr>
            <a:r>
              <a:rPr lang="en" sz="1800">
                <a:solidFill>
                  <a:srgbClr val="333333"/>
                </a:solidFill>
              </a:rPr>
              <a:t>This will create a new block in your block menu and add a “Define” block on your workspace.</a:t>
            </a:r>
            <a:endParaRPr sz="1800">
              <a:solidFill>
                <a:srgbClr val="333333"/>
              </a:solidFill>
            </a:endParaRPr>
          </a:p>
          <a:p>
            <a:pPr marL="368300" lvl="0" indent="-304800" algn="l" rtl="0">
              <a:spcBef>
                <a:spcPts val="0"/>
              </a:spcBef>
              <a:spcAft>
                <a:spcPts val="0"/>
              </a:spcAft>
              <a:buClr>
                <a:srgbClr val="333333"/>
              </a:buClr>
              <a:buSzPts val="1800"/>
              <a:buChar char="●"/>
            </a:pPr>
            <a:r>
              <a:rPr lang="en" sz="1800">
                <a:solidFill>
                  <a:srgbClr val="333333"/>
                </a:solidFill>
              </a:rPr>
              <a:t>Drag and drop the commands you want to use for the new function by connecting them to the “Define” block.</a:t>
            </a:r>
            <a:endParaRPr sz="1800">
              <a:solidFill>
                <a:srgbClr val="333333"/>
              </a:solidFill>
            </a:endParaRPr>
          </a:p>
          <a:p>
            <a:pPr marL="368300" lvl="0" indent="-304800" algn="l" rtl="0">
              <a:spcBef>
                <a:spcPts val="0"/>
              </a:spcBef>
              <a:spcAft>
                <a:spcPts val="0"/>
              </a:spcAft>
              <a:buClr>
                <a:srgbClr val="333333"/>
              </a:buClr>
              <a:buSzPts val="1800"/>
              <a:buChar char="●"/>
            </a:pPr>
            <a:r>
              <a:rPr lang="en" sz="1800">
                <a:solidFill>
                  <a:srgbClr val="333333"/>
                </a:solidFill>
              </a:rPr>
              <a:t>Now when you use this function in your code, it will complete this set of defined commands.</a:t>
            </a:r>
            <a:endParaRPr sz="1800">
              <a:solidFill>
                <a:srgbClr val="333333"/>
              </a:solidFill>
            </a:endParaRPr>
          </a:p>
          <a:p>
            <a:pPr marL="0" lvl="0" indent="0" algn="l" rtl="0">
              <a:spcBef>
                <a:spcPts val="0"/>
              </a:spcBef>
              <a:spcAft>
                <a:spcPts val="0"/>
              </a:spcAft>
              <a:buNone/>
            </a:pPr>
            <a:endParaRPr sz="1800">
              <a:solidFill>
                <a:srgbClr val="33333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 name="Title 1">
            <a:extLst>
              <a:ext uri="{FF2B5EF4-FFF2-40B4-BE49-F238E27FC236}">
                <a16:creationId xmlns:a16="http://schemas.microsoft.com/office/drawing/2014/main" id="{A6F4BD28-D273-AA4D-CA5D-7F730D0A129A}"/>
              </a:ext>
            </a:extLst>
          </p:cNvPr>
          <p:cNvSpPr>
            <a:spLocks noGrp="1"/>
          </p:cNvSpPr>
          <p:nvPr>
            <p:ph type="title" idx="4294967295"/>
          </p:nvPr>
        </p:nvSpPr>
        <p:spPr>
          <a:xfrm>
            <a:off x="715091" y="-852000"/>
            <a:ext cx="7713900" cy="852000"/>
          </a:xfrm>
        </p:spPr>
        <p:txBody>
          <a:bodyPr spcFirstLastPara="1" wrap="square" lIns="72850" tIns="72850" rIns="72850" bIns="72850" anchor="b" anchorCtr="0">
            <a:noAutofit/>
          </a:bodyPr>
          <a:lstStyle/>
          <a:p>
            <a:r>
              <a:rPr lang="en-US" sz="4400" dirty="0"/>
              <a:t>Contact information</a:t>
            </a:r>
          </a:p>
        </p:txBody>
      </p:sp>
      <p:pic>
        <p:nvPicPr>
          <p:cNvPr id="66" name="Google Shape;66;p18" descr="Clover wearing black pirate hat with cross bones in center and yellow around bottom"/>
          <p:cNvPicPr preferRelativeResize="0"/>
          <p:nvPr/>
        </p:nvPicPr>
        <p:blipFill>
          <a:blip r:embed="rId3">
            <a:alphaModFix/>
          </a:blip>
          <a:stretch>
            <a:fillRect/>
          </a:stretch>
        </p:blipFill>
        <p:spPr>
          <a:xfrm>
            <a:off x="1167625" y="402100"/>
            <a:ext cx="990012" cy="1191000"/>
          </a:xfrm>
          <a:prstGeom prst="rect">
            <a:avLst/>
          </a:prstGeom>
          <a:noFill/>
          <a:ln>
            <a:noFill/>
          </a:ln>
        </p:spPr>
      </p:pic>
      <p:sp>
        <p:nvSpPr>
          <p:cNvPr id="65" name="Google Shape;65;p18" descr="Kelly Wardlaw&#10;4-H Stem Specialist&#10;k.wardlaw@okstate.edu"/>
          <p:cNvSpPr txBox="1"/>
          <p:nvPr/>
        </p:nvSpPr>
        <p:spPr>
          <a:xfrm>
            <a:off x="1067688" y="1777450"/>
            <a:ext cx="3163500" cy="10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1"/>
                </a:solidFill>
                <a:latin typeface="Quicksand SemiBold"/>
                <a:ea typeface="Quicksand SemiBold"/>
                <a:cs typeface="Quicksand SemiBold"/>
                <a:sym typeface="Quicksand SemiBold"/>
              </a:rPr>
              <a:t>Kelly Wardlaw</a:t>
            </a:r>
            <a:endParaRPr sz="2000" dirty="0">
              <a:solidFill>
                <a:schemeClr val="dk1"/>
              </a:solidFill>
              <a:latin typeface="Quicksand SemiBold"/>
              <a:ea typeface="Quicksand SemiBold"/>
              <a:cs typeface="Quicksand SemiBold"/>
              <a:sym typeface="Quicksand SemiBold"/>
            </a:endParaRPr>
          </a:p>
          <a:p>
            <a:pPr marL="0" lvl="0" indent="0" algn="l" rtl="0">
              <a:spcBef>
                <a:spcPts val="0"/>
              </a:spcBef>
              <a:spcAft>
                <a:spcPts val="0"/>
              </a:spcAft>
              <a:buNone/>
            </a:pPr>
            <a:r>
              <a:rPr lang="en" sz="2000" dirty="0">
                <a:solidFill>
                  <a:schemeClr val="dk1"/>
                </a:solidFill>
                <a:latin typeface="Quicksand SemiBold"/>
                <a:ea typeface="Quicksand SemiBold"/>
                <a:cs typeface="Quicksand SemiBold"/>
                <a:sym typeface="Quicksand SemiBold"/>
              </a:rPr>
              <a:t>4-H STEM Specialist</a:t>
            </a:r>
            <a:endParaRPr sz="2000" dirty="0">
              <a:solidFill>
                <a:schemeClr val="dk1"/>
              </a:solidFill>
              <a:latin typeface="Quicksand SemiBold"/>
              <a:ea typeface="Quicksand SemiBold"/>
              <a:cs typeface="Quicksand SemiBold"/>
              <a:sym typeface="Quicksand SemiBold"/>
            </a:endParaRPr>
          </a:p>
          <a:p>
            <a:pPr marL="0" lvl="0" indent="0" algn="l" rtl="0">
              <a:spcBef>
                <a:spcPts val="0"/>
              </a:spcBef>
              <a:spcAft>
                <a:spcPts val="0"/>
              </a:spcAft>
              <a:buNone/>
            </a:pPr>
            <a:r>
              <a:rPr lang="en" sz="2000" dirty="0">
                <a:solidFill>
                  <a:schemeClr val="dk1"/>
                </a:solidFill>
                <a:latin typeface="Quicksand SemiBold"/>
                <a:ea typeface="Quicksand SemiBold"/>
                <a:cs typeface="Quicksand SemiBold"/>
                <a:sym typeface="Quicksand SemiBold"/>
              </a:rPr>
              <a:t>k.wardlaw@okstate.edu</a:t>
            </a:r>
            <a:endParaRPr sz="2000" dirty="0">
              <a:solidFill>
                <a:schemeClr val="dk1"/>
              </a:solidFill>
              <a:latin typeface="Quicksand SemiBold"/>
              <a:ea typeface="Quicksand SemiBold"/>
              <a:cs typeface="Quicksand SemiBold"/>
              <a:sym typeface="Quicksand SemiBold"/>
            </a:endParaRPr>
          </a:p>
        </p:txBody>
      </p:sp>
      <p:pic>
        <p:nvPicPr>
          <p:cNvPr id="64" name="Google Shape;64;p18" descr="OSU and 4-H logo&#10;OSU Extension&#10;4-H Youth Development"/>
          <p:cNvPicPr preferRelativeResize="0"/>
          <p:nvPr/>
        </p:nvPicPr>
        <p:blipFill>
          <a:blip r:embed="rId4">
            <a:alphaModFix/>
          </a:blip>
          <a:stretch>
            <a:fillRect/>
          </a:stretch>
        </p:blipFill>
        <p:spPr>
          <a:xfrm>
            <a:off x="4696312" y="1372575"/>
            <a:ext cx="3379999" cy="1600876"/>
          </a:xfrm>
          <a:prstGeom prst="rect">
            <a:avLst/>
          </a:prstGeom>
          <a:noFill/>
          <a:ln>
            <a:noFill/>
          </a:ln>
        </p:spPr>
      </p:pic>
      <p:sp>
        <p:nvSpPr>
          <p:cNvPr id="63" name="Google Shape;63;p18" descr="Oklahoma State University, as an equal opportunity employer, complies with all applicable federal and state laws regarding non-discrimination. Oklahoma State University is committed to a policy of equal opportunity for all individuals and does not discriminate based on race, religion, age, sex, color, national origin, marital status, disability, or veteran status with regard to employment, educational programs and activities, and/or admissions. for more information visit https://eeo.okstate.edu"/>
          <p:cNvSpPr txBox="1"/>
          <p:nvPr/>
        </p:nvSpPr>
        <p:spPr>
          <a:xfrm>
            <a:off x="1380850" y="3316975"/>
            <a:ext cx="6446100" cy="11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i="1" dirty="0">
                <a:solidFill>
                  <a:schemeClr val="dk1"/>
                </a:solidFill>
              </a:rPr>
              <a:t>Oklahoma State University, as an equal opportunity employer, complies with all applicable federal and state laws regarding non-discrimination. Oklahoma State University is committed to a policy of equal opportunity for all individuals and does not discriminate based on race, religion, age, sex, color, national origin, marital status, disability, or veteran status with regard to employment, educational programs and activities, and/or admissions. </a:t>
            </a:r>
            <a:r>
              <a:rPr lang="en" sz="1100" i="1" dirty="0">
                <a:solidFill>
                  <a:schemeClr val="dk1"/>
                </a:solidFill>
              </a:rPr>
              <a:t>For more information, visit </a:t>
            </a:r>
            <a:r>
              <a:rPr lang="en" sz="1100" i="1" u="sng" dirty="0">
                <a:solidFill>
                  <a:srgbClr val="0563C1"/>
                </a:solidFill>
                <a:hlinkClick r:id="rId5">
                  <a:extLst>
                    <a:ext uri="{A12FA001-AC4F-418D-AE19-62706E023703}">
                      <ahyp:hlinkClr xmlns:ahyp="http://schemas.microsoft.com/office/drawing/2018/hyperlinkcolor" val="tx"/>
                    </a:ext>
                  </a:extLst>
                </a:hlinkClick>
              </a:rPr>
              <a:t>https://eeo.okstate.edu</a:t>
            </a:r>
            <a:r>
              <a:rPr lang="en" sz="1100" i="1" dirty="0">
                <a:solidFill>
                  <a:srgbClr val="C45811"/>
                </a:solidFill>
              </a:rPr>
              <a:t>.</a:t>
            </a:r>
            <a:endParaRPr sz="2000" dirty="0">
              <a:solidFill>
                <a:schemeClr val="dk1"/>
              </a:solidFill>
              <a:latin typeface="Quicksand SemiBold"/>
              <a:ea typeface="Quicksand SemiBold"/>
              <a:cs typeface="Quicksand SemiBold"/>
              <a:sym typeface="Quicksand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720000" y="445025"/>
            <a:ext cx="7704000" cy="572700"/>
          </a:xfrm>
          <a:prstGeom prst="rect">
            <a:avLst/>
          </a:prstGeom>
        </p:spPr>
        <p:txBody>
          <a:bodyPr spcFirstLastPara="1" wrap="square" lIns="72850" tIns="72850" rIns="72850" bIns="72850" anchor="t" anchorCtr="0">
            <a:noAutofit/>
          </a:bodyPr>
          <a:lstStyle/>
          <a:p>
            <a:pPr marL="0" lvl="0" indent="0" algn="ctr" rtl="0">
              <a:spcBef>
                <a:spcPts val="0"/>
              </a:spcBef>
              <a:spcAft>
                <a:spcPts val="0"/>
              </a:spcAft>
              <a:buNone/>
            </a:pPr>
            <a:r>
              <a:rPr lang="en"/>
              <a:t>Functions</a:t>
            </a:r>
            <a:endParaRPr/>
          </a:p>
        </p:txBody>
      </p:sp>
      <p:sp>
        <p:nvSpPr>
          <p:cNvPr id="98" name="Google Shape;98;p21"/>
          <p:cNvSpPr txBox="1">
            <a:spLocks noGrp="1"/>
          </p:cNvSpPr>
          <p:nvPr>
            <p:ph type="body" idx="1"/>
          </p:nvPr>
        </p:nvSpPr>
        <p:spPr>
          <a:xfrm>
            <a:off x="720000" y="1531100"/>
            <a:ext cx="7704000" cy="3037800"/>
          </a:xfrm>
          <a:prstGeom prst="rect">
            <a:avLst/>
          </a:prstGeom>
        </p:spPr>
        <p:txBody>
          <a:bodyPr spcFirstLastPara="1" wrap="square" lIns="72850" tIns="72850" rIns="72850" bIns="72850" anchor="t" anchorCtr="0">
            <a:noAutofit/>
          </a:bodyPr>
          <a:lstStyle/>
          <a:p>
            <a:pPr marL="0" lvl="0" indent="0" algn="l" rtl="0">
              <a:spcBef>
                <a:spcPts val="0"/>
              </a:spcBef>
              <a:spcAft>
                <a:spcPts val="0"/>
              </a:spcAft>
              <a:buNone/>
            </a:pPr>
            <a:r>
              <a:rPr lang="en" sz="1800">
                <a:solidFill>
                  <a:srgbClr val="333333"/>
                </a:solidFill>
              </a:rPr>
              <a:t>A reusable group of blocks you can use anywhere in the program to perform specific tasks</a:t>
            </a:r>
            <a:endParaRPr sz="1800">
              <a:solidFill>
                <a:srgbClr val="333333"/>
              </a:solidFill>
            </a:endParaRPr>
          </a:p>
          <a:p>
            <a:pPr marL="0" lvl="0" indent="0" algn="l" rtl="0">
              <a:spcBef>
                <a:spcPts val="1000"/>
              </a:spcBef>
              <a:spcAft>
                <a:spcPts val="0"/>
              </a:spcAft>
              <a:buNone/>
            </a:pPr>
            <a:r>
              <a:rPr lang="en" sz="1800">
                <a:solidFill>
                  <a:srgbClr val="333333"/>
                </a:solidFill>
              </a:rPr>
              <a:t>This program uses 8 predefined functions:</a:t>
            </a:r>
            <a:endParaRPr sz="1800">
              <a:solidFill>
                <a:srgbClr val="333333"/>
              </a:solidFill>
            </a:endParaRPr>
          </a:p>
          <a:p>
            <a:pPr marL="457200" lvl="0" indent="0" algn="l" rtl="0">
              <a:spcBef>
                <a:spcPts val="0"/>
              </a:spcBef>
              <a:spcAft>
                <a:spcPts val="0"/>
              </a:spcAft>
              <a:buNone/>
            </a:pPr>
            <a:r>
              <a:rPr lang="en" sz="1800">
                <a:solidFill>
                  <a:srgbClr val="333333"/>
                </a:solidFill>
              </a:rPr>
              <a:t>Forward, Backward, Right, Left, Forward-left, Forward-right, Back-left, and Back-right</a:t>
            </a:r>
            <a:endParaRPr sz="1800">
              <a:solidFill>
                <a:srgbClr val="333333"/>
              </a:solidFill>
            </a:endParaRPr>
          </a:p>
          <a:p>
            <a:pPr marL="0" lvl="0" indent="0" algn="l" rtl="0">
              <a:spcBef>
                <a:spcPts val="1000"/>
              </a:spcBef>
              <a:spcAft>
                <a:spcPts val="0"/>
              </a:spcAft>
              <a:buNone/>
            </a:pPr>
            <a:r>
              <a:rPr lang="en" sz="1800">
                <a:solidFill>
                  <a:srgbClr val="333333"/>
                </a:solidFill>
              </a:rPr>
              <a:t>Each of these functions contains a sound, color, and movement.</a:t>
            </a:r>
            <a:endParaRPr sz="1800">
              <a:solidFill>
                <a:srgbClr val="33333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2" name="Title 1">
            <a:extLst>
              <a:ext uri="{FF2B5EF4-FFF2-40B4-BE49-F238E27FC236}">
                <a16:creationId xmlns:a16="http://schemas.microsoft.com/office/drawing/2014/main" id="{F493FAE2-35CD-2ACA-5CEC-024D35C17C8F}"/>
              </a:ext>
            </a:extLst>
          </p:cNvPr>
          <p:cNvSpPr>
            <a:spLocks noGrp="1"/>
          </p:cNvSpPr>
          <p:nvPr>
            <p:ph type="title"/>
          </p:nvPr>
        </p:nvSpPr>
        <p:spPr>
          <a:xfrm>
            <a:off x="720000" y="-572700"/>
            <a:ext cx="7704000" cy="572700"/>
          </a:xfrm>
        </p:spPr>
        <p:txBody>
          <a:bodyPr spcFirstLastPara="1" wrap="square" lIns="72850" tIns="72850" rIns="72850" bIns="72850" anchor="b" anchorCtr="0">
            <a:noAutofit/>
          </a:bodyPr>
          <a:lstStyle/>
          <a:p>
            <a:r>
              <a:rPr lang="en-US" sz="3200" dirty="0"/>
              <a:t>Functions for Sphero to reach treasure</a:t>
            </a:r>
          </a:p>
        </p:txBody>
      </p:sp>
      <p:sp>
        <p:nvSpPr>
          <p:cNvPr id="127" name="Google Shape;127;p22" descr="Forward arrow, forward arrow, forward arrow, left arrow, left arrow, forward arrow, right arrow, right arrow. ">
            <a:extLst>
              <a:ext uri="{C183D7F6-B498-43B3-948B-1728B52AA6E4}">
                <adec:decorative xmlns:adec="http://schemas.microsoft.com/office/drawing/2017/decorative" val="0"/>
              </a:ext>
            </a:extLst>
          </p:cNvPr>
          <p:cNvSpPr txBox="1"/>
          <p:nvPr/>
        </p:nvSpPr>
        <p:spPr>
          <a:xfrm>
            <a:off x="1033750" y="444875"/>
            <a:ext cx="4410000" cy="57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800" b="1" dirty="0">
                <a:solidFill>
                  <a:schemeClr val="dk1"/>
                </a:solidFill>
                <a:latin typeface="Montserrat"/>
                <a:ea typeface="Montserrat"/>
                <a:cs typeface="Montserrat"/>
                <a:sym typeface="Montserrat"/>
              </a:rPr>
              <a:t>→ → → ↑ ↑ → ↓ ↓</a:t>
            </a:r>
            <a:r>
              <a:rPr lang="en" sz="3400" b="1" dirty="0">
                <a:solidFill>
                  <a:schemeClr val="dk1"/>
                </a:solidFill>
                <a:latin typeface="Montserrat"/>
                <a:ea typeface="Montserrat"/>
                <a:cs typeface="Montserrat"/>
                <a:sym typeface="Montserrat"/>
              </a:rPr>
              <a:t> </a:t>
            </a:r>
            <a:endParaRPr sz="3400" b="1" dirty="0">
              <a:solidFill>
                <a:schemeClr val="dk1"/>
              </a:solidFill>
              <a:latin typeface="Montserrat"/>
              <a:ea typeface="Montserrat"/>
              <a:cs typeface="Montserrat"/>
              <a:sym typeface="Montserrat"/>
            </a:endParaRPr>
          </a:p>
        </p:txBody>
      </p:sp>
      <p:sp>
        <p:nvSpPr>
          <p:cNvPr id="124" name="Google Shape;124;p22"/>
          <p:cNvSpPr txBox="1"/>
          <p:nvPr/>
        </p:nvSpPr>
        <p:spPr>
          <a:xfrm>
            <a:off x="1033750" y="1307125"/>
            <a:ext cx="2277600" cy="27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dk1"/>
                </a:solidFill>
                <a:latin typeface="Montserrat"/>
                <a:ea typeface="Montserrat"/>
                <a:cs typeface="Montserrat"/>
                <a:sym typeface="Montserrat"/>
              </a:rPr>
              <a:t>Forward </a:t>
            </a:r>
            <a:endParaRPr sz="18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800" b="1" dirty="0">
                <a:solidFill>
                  <a:schemeClr val="dk1"/>
                </a:solidFill>
                <a:latin typeface="Montserrat"/>
                <a:ea typeface="Montserrat"/>
                <a:cs typeface="Montserrat"/>
                <a:sym typeface="Montserrat"/>
              </a:rPr>
              <a:t>Forward</a:t>
            </a:r>
            <a:endParaRPr sz="18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800" b="1" dirty="0">
                <a:solidFill>
                  <a:schemeClr val="dk1"/>
                </a:solidFill>
                <a:latin typeface="Montserrat"/>
                <a:ea typeface="Montserrat"/>
                <a:cs typeface="Montserrat"/>
                <a:sym typeface="Montserrat"/>
              </a:rPr>
              <a:t>Forward</a:t>
            </a:r>
            <a:endParaRPr sz="18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800" b="1" dirty="0">
                <a:solidFill>
                  <a:schemeClr val="dk1"/>
                </a:solidFill>
                <a:latin typeface="Montserrat"/>
                <a:ea typeface="Montserrat"/>
                <a:cs typeface="Montserrat"/>
                <a:sym typeface="Montserrat"/>
              </a:rPr>
              <a:t>Left</a:t>
            </a:r>
            <a:endParaRPr sz="18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800" b="1" dirty="0">
                <a:solidFill>
                  <a:schemeClr val="dk1"/>
                </a:solidFill>
                <a:latin typeface="Montserrat"/>
                <a:ea typeface="Montserrat"/>
                <a:cs typeface="Montserrat"/>
                <a:sym typeface="Montserrat"/>
              </a:rPr>
              <a:t>Left</a:t>
            </a:r>
            <a:endParaRPr sz="18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800" b="1" dirty="0">
                <a:solidFill>
                  <a:schemeClr val="dk1"/>
                </a:solidFill>
                <a:latin typeface="Montserrat"/>
                <a:ea typeface="Montserrat"/>
                <a:cs typeface="Montserrat"/>
                <a:sym typeface="Montserrat"/>
              </a:rPr>
              <a:t>Forward</a:t>
            </a:r>
            <a:endParaRPr sz="18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800" b="1" dirty="0">
                <a:solidFill>
                  <a:schemeClr val="dk1"/>
                </a:solidFill>
                <a:latin typeface="Montserrat"/>
                <a:ea typeface="Montserrat"/>
                <a:cs typeface="Montserrat"/>
                <a:sym typeface="Montserrat"/>
              </a:rPr>
              <a:t>Right </a:t>
            </a:r>
            <a:endParaRPr sz="18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800" b="1" dirty="0">
                <a:solidFill>
                  <a:schemeClr val="dk1"/>
                </a:solidFill>
                <a:latin typeface="Montserrat"/>
                <a:ea typeface="Montserrat"/>
                <a:cs typeface="Montserrat"/>
                <a:sym typeface="Montserrat"/>
              </a:rPr>
              <a:t>Right</a:t>
            </a:r>
            <a:endParaRPr sz="18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800" b="1" dirty="0">
                <a:solidFill>
                  <a:schemeClr val="dk1"/>
                </a:solidFill>
                <a:latin typeface="Montserrat"/>
                <a:ea typeface="Montserrat"/>
                <a:cs typeface="Montserrat"/>
                <a:sym typeface="Montserrat"/>
              </a:rPr>
              <a:t>Exit Program</a:t>
            </a:r>
            <a:endParaRPr sz="1800" b="1" dirty="0">
              <a:solidFill>
                <a:schemeClr val="dk1"/>
              </a:solidFill>
              <a:latin typeface="Montserrat"/>
              <a:ea typeface="Montserrat"/>
              <a:cs typeface="Montserrat"/>
              <a:sym typeface="Montserrat"/>
            </a:endParaRPr>
          </a:p>
        </p:txBody>
      </p:sp>
      <p:sp>
        <p:nvSpPr>
          <p:cNvPr id="125" name="Google Shape;125;p22" descr="Start place for the ship that is going to the treasure. "/>
          <p:cNvSpPr/>
          <p:nvPr/>
        </p:nvSpPr>
        <p:spPr>
          <a:xfrm>
            <a:off x="3185272" y="2959435"/>
            <a:ext cx="707226" cy="704952"/>
          </a:xfrm>
          <a:custGeom>
            <a:avLst/>
            <a:gdLst/>
            <a:ahLst/>
            <a:cxnLst/>
            <a:rect l="l" t="t" r="r" b="b"/>
            <a:pathLst>
              <a:path w="14001" h="13956" extrusionOk="0">
                <a:moveTo>
                  <a:pt x="6569" y="819"/>
                </a:moveTo>
                <a:lnTo>
                  <a:pt x="6569" y="1636"/>
                </a:lnTo>
                <a:lnTo>
                  <a:pt x="5343" y="1636"/>
                </a:lnTo>
                <a:cubicBezTo>
                  <a:pt x="4810" y="1636"/>
                  <a:pt x="4355" y="1295"/>
                  <a:pt x="4186" y="819"/>
                </a:cubicBezTo>
                <a:close/>
                <a:moveTo>
                  <a:pt x="5351" y="11502"/>
                </a:moveTo>
                <a:cubicBezTo>
                  <a:pt x="5576" y="11502"/>
                  <a:pt x="5760" y="11684"/>
                  <a:pt x="5760" y="11910"/>
                </a:cubicBezTo>
                <a:cubicBezTo>
                  <a:pt x="5760" y="12137"/>
                  <a:pt x="5576" y="12319"/>
                  <a:pt x="5351" y="12319"/>
                </a:cubicBezTo>
                <a:cubicBezTo>
                  <a:pt x="5124" y="12319"/>
                  <a:pt x="4941" y="12137"/>
                  <a:pt x="4941" y="11910"/>
                </a:cubicBezTo>
                <a:cubicBezTo>
                  <a:pt x="4941" y="11684"/>
                  <a:pt x="5125" y="11502"/>
                  <a:pt x="5351" y="11502"/>
                </a:cubicBezTo>
                <a:close/>
                <a:moveTo>
                  <a:pt x="7395" y="11502"/>
                </a:moveTo>
                <a:cubicBezTo>
                  <a:pt x="7621" y="11502"/>
                  <a:pt x="7803" y="11684"/>
                  <a:pt x="7803" y="11910"/>
                </a:cubicBezTo>
                <a:cubicBezTo>
                  <a:pt x="7803" y="12137"/>
                  <a:pt x="7621" y="12319"/>
                  <a:pt x="7395" y="12319"/>
                </a:cubicBezTo>
                <a:cubicBezTo>
                  <a:pt x="7168" y="12319"/>
                  <a:pt x="6986" y="12137"/>
                  <a:pt x="6986" y="11910"/>
                </a:cubicBezTo>
                <a:cubicBezTo>
                  <a:pt x="6986" y="11684"/>
                  <a:pt x="7168" y="11502"/>
                  <a:pt x="7395" y="11502"/>
                </a:cubicBezTo>
                <a:close/>
                <a:moveTo>
                  <a:pt x="9438" y="11502"/>
                </a:moveTo>
                <a:cubicBezTo>
                  <a:pt x="9665" y="11502"/>
                  <a:pt x="9848" y="11684"/>
                  <a:pt x="9848" y="11910"/>
                </a:cubicBezTo>
                <a:cubicBezTo>
                  <a:pt x="9848" y="12137"/>
                  <a:pt x="9665" y="12319"/>
                  <a:pt x="9438" y="12319"/>
                </a:cubicBezTo>
                <a:cubicBezTo>
                  <a:pt x="9213" y="12319"/>
                  <a:pt x="9031" y="12137"/>
                  <a:pt x="9031" y="11910"/>
                </a:cubicBezTo>
                <a:cubicBezTo>
                  <a:pt x="9031" y="11684"/>
                  <a:pt x="9213" y="11502"/>
                  <a:pt x="9438" y="11502"/>
                </a:cubicBezTo>
                <a:close/>
                <a:moveTo>
                  <a:pt x="3715" y="1"/>
                </a:moveTo>
                <a:cubicBezTo>
                  <a:pt x="3715" y="1"/>
                  <a:pt x="3306" y="183"/>
                  <a:pt x="3306" y="408"/>
                </a:cubicBezTo>
                <a:cubicBezTo>
                  <a:pt x="3306" y="1095"/>
                  <a:pt x="3647" y="1703"/>
                  <a:pt x="4167" y="2074"/>
                </a:cubicBezTo>
                <a:cubicBezTo>
                  <a:pt x="4061" y="2546"/>
                  <a:pt x="4155" y="3027"/>
                  <a:pt x="4435" y="3414"/>
                </a:cubicBezTo>
                <a:cubicBezTo>
                  <a:pt x="4743" y="3836"/>
                  <a:pt x="5238" y="4088"/>
                  <a:pt x="5760" y="4088"/>
                </a:cubicBezTo>
                <a:cubicBezTo>
                  <a:pt x="6050" y="4088"/>
                  <a:pt x="6331" y="4009"/>
                  <a:pt x="6569" y="3868"/>
                </a:cubicBezTo>
                <a:lnTo>
                  <a:pt x="6569" y="4907"/>
                </a:lnTo>
                <a:lnTo>
                  <a:pt x="2150" y="4907"/>
                </a:lnTo>
                <a:cubicBezTo>
                  <a:pt x="2149" y="4907"/>
                  <a:pt x="2147" y="4907"/>
                  <a:pt x="2146" y="4907"/>
                </a:cubicBezTo>
                <a:cubicBezTo>
                  <a:pt x="1970" y="4907"/>
                  <a:pt x="1810" y="5027"/>
                  <a:pt x="1758" y="5195"/>
                </a:cubicBezTo>
                <a:cubicBezTo>
                  <a:pt x="1701" y="5365"/>
                  <a:pt x="1671" y="5543"/>
                  <a:pt x="1671" y="5724"/>
                </a:cubicBezTo>
                <a:cubicBezTo>
                  <a:pt x="1671" y="6624"/>
                  <a:pt x="2405" y="7359"/>
                  <a:pt x="3306" y="7359"/>
                </a:cubicBezTo>
                <a:cubicBezTo>
                  <a:pt x="3795" y="7359"/>
                  <a:pt x="4232" y="7143"/>
                  <a:pt x="4532" y="6804"/>
                </a:cubicBezTo>
                <a:cubicBezTo>
                  <a:pt x="4834" y="7143"/>
                  <a:pt x="5271" y="7359"/>
                  <a:pt x="5760" y="7359"/>
                </a:cubicBezTo>
                <a:cubicBezTo>
                  <a:pt x="6057" y="7359"/>
                  <a:pt x="6596" y="7138"/>
                  <a:pt x="6596" y="7138"/>
                </a:cubicBezTo>
                <a:lnTo>
                  <a:pt x="6596" y="9841"/>
                </a:lnTo>
                <a:lnTo>
                  <a:pt x="5484" y="9841"/>
                </a:lnTo>
                <a:cubicBezTo>
                  <a:pt x="5064" y="9841"/>
                  <a:pt x="4678" y="9603"/>
                  <a:pt x="4489" y="9227"/>
                </a:cubicBezTo>
                <a:lnTo>
                  <a:pt x="4316" y="8883"/>
                </a:lnTo>
                <a:cubicBezTo>
                  <a:pt x="4107" y="8464"/>
                  <a:pt x="3685" y="8204"/>
                  <a:pt x="3216" y="8204"/>
                </a:cubicBezTo>
                <a:lnTo>
                  <a:pt x="1112" y="8204"/>
                </a:lnTo>
                <a:cubicBezTo>
                  <a:pt x="498" y="8204"/>
                  <a:pt x="0" y="8702"/>
                  <a:pt x="0" y="9318"/>
                </a:cubicBezTo>
                <a:lnTo>
                  <a:pt x="0" y="10249"/>
                </a:lnTo>
                <a:cubicBezTo>
                  <a:pt x="0" y="10476"/>
                  <a:pt x="184" y="10658"/>
                  <a:pt x="410" y="10658"/>
                </a:cubicBezTo>
                <a:lnTo>
                  <a:pt x="1875" y="10658"/>
                </a:lnTo>
                <a:lnTo>
                  <a:pt x="1947" y="10999"/>
                </a:lnTo>
                <a:cubicBezTo>
                  <a:pt x="2304" y="12712"/>
                  <a:pt x="3818" y="13956"/>
                  <a:pt x="5549" y="13956"/>
                </a:cubicBezTo>
                <a:lnTo>
                  <a:pt x="8345" y="13956"/>
                </a:lnTo>
                <a:cubicBezTo>
                  <a:pt x="9427" y="13956"/>
                  <a:pt x="10474" y="13561"/>
                  <a:pt x="11294" y="12841"/>
                </a:cubicBezTo>
                <a:cubicBezTo>
                  <a:pt x="12111" y="12125"/>
                  <a:pt x="12646" y="11140"/>
                  <a:pt x="12798" y="10068"/>
                </a:cubicBezTo>
                <a:lnTo>
                  <a:pt x="13049" y="8319"/>
                </a:lnTo>
                <a:lnTo>
                  <a:pt x="13637" y="8196"/>
                </a:lnTo>
                <a:cubicBezTo>
                  <a:pt x="13858" y="8150"/>
                  <a:pt x="14000" y="7935"/>
                  <a:pt x="13954" y="7714"/>
                </a:cubicBezTo>
                <a:cubicBezTo>
                  <a:pt x="13915" y="7520"/>
                  <a:pt x="13744" y="7387"/>
                  <a:pt x="13554" y="7387"/>
                </a:cubicBezTo>
                <a:cubicBezTo>
                  <a:pt x="13527" y="7387"/>
                  <a:pt x="13499" y="7390"/>
                  <a:pt x="13472" y="7395"/>
                </a:cubicBezTo>
                <a:lnTo>
                  <a:pt x="12660" y="7564"/>
                </a:lnTo>
                <a:cubicBezTo>
                  <a:pt x="12620" y="7567"/>
                  <a:pt x="12582" y="7575"/>
                  <a:pt x="12547" y="7587"/>
                </a:cubicBezTo>
                <a:lnTo>
                  <a:pt x="10174" y="8077"/>
                </a:lnTo>
                <a:cubicBezTo>
                  <a:pt x="10047" y="8103"/>
                  <a:pt x="9940" y="8188"/>
                  <a:pt x="9886" y="8306"/>
                </a:cubicBezTo>
                <a:lnTo>
                  <a:pt x="9507" y="9128"/>
                </a:lnTo>
                <a:cubicBezTo>
                  <a:pt x="9307" y="9561"/>
                  <a:pt x="8869" y="9841"/>
                  <a:pt x="8393" y="9841"/>
                </a:cubicBezTo>
                <a:lnTo>
                  <a:pt x="7387" y="9841"/>
                </a:lnTo>
                <a:lnTo>
                  <a:pt x="7387" y="7140"/>
                </a:lnTo>
                <a:cubicBezTo>
                  <a:pt x="7627" y="7280"/>
                  <a:pt x="7906" y="7360"/>
                  <a:pt x="8204" y="7360"/>
                </a:cubicBezTo>
                <a:cubicBezTo>
                  <a:pt x="8693" y="7360"/>
                  <a:pt x="9131" y="7145"/>
                  <a:pt x="9430" y="6805"/>
                </a:cubicBezTo>
                <a:cubicBezTo>
                  <a:pt x="9731" y="7145"/>
                  <a:pt x="10169" y="7361"/>
                  <a:pt x="10655" y="7361"/>
                </a:cubicBezTo>
                <a:cubicBezTo>
                  <a:pt x="10690" y="7361"/>
                  <a:pt x="10725" y="7360"/>
                  <a:pt x="10760" y="7357"/>
                </a:cubicBezTo>
                <a:cubicBezTo>
                  <a:pt x="11573" y="7307"/>
                  <a:pt x="12232" y="6653"/>
                  <a:pt x="12289" y="5841"/>
                </a:cubicBezTo>
                <a:cubicBezTo>
                  <a:pt x="12305" y="5620"/>
                  <a:pt x="12276" y="5403"/>
                  <a:pt x="12205" y="5197"/>
                </a:cubicBezTo>
                <a:cubicBezTo>
                  <a:pt x="12154" y="5027"/>
                  <a:pt x="11992" y="4907"/>
                  <a:pt x="11814" y="4907"/>
                </a:cubicBezTo>
                <a:lnTo>
                  <a:pt x="7387" y="4907"/>
                </a:lnTo>
                <a:lnTo>
                  <a:pt x="7387" y="3869"/>
                </a:lnTo>
                <a:cubicBezTo>
                  <a:pt x="7633" y="4012"/>
                  <a:pt x="7914" y="4090"/>
                  <a:pt x="8204" y="4090"/>
                </a:cubicBezTo>
                <a:cubicBezTo>
                  <a:pt x="8726" y="4090"/>
                  <a:pt x="9221" y="3838"/>
                  <a:pt x="9529" y="3416"/>
                </a:cubicBezTo>
                <a:cubicBezTo>
                  <a:pt x="9838" y="2987"/>
                  <a:pt x="9922" y="2448"/>
                  <a:pt x="9757" y="1929"/>
                </a:cubicBezTo>
                <a:cubicBezTo>
                  <a:pt x="9707" y="1758"/>
                  <a:pt x="9542" y="1636"/>
                  <a:pt x="9363" y="1636"/>
                </a:cubicBezTo>
                <a:cubicBezTo>
                  <a:pt x="9361" y="1636"/>
                  <a:pt x="9360" y="1636"/>
                  <a:pt x="9359" y="1636"/>
                </a:cubicBezTo>
                <a:lnTo>
                  <a:pt x="7387" y="1636"/>
                </a:lnTo>
                <a:lnTo>
                  <a:pt x="7387" y="410"/>
                </a:lnTo>
                <a:cubicBezTo>
                  <a:pt x="7387" y="185"/>
                  <a:pt x="7203" y="1"/>
                  <a:pt x="6978" y="1"/>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22" descr="a map of how to program the sphere to get the ship to the treasure.">
            <a:extLst>
              <a:ext uri="{C183D7F6-B498-43B3-948B-1728B52AA6E4}">
                <adec:decorative xmlns:adec="http://schemas.microsoft.com/office/drawing/2017/decorative" val="0"/>
              </a:ext>
            </a:extLst>
          </p:cNvPr>
          <p:cNvSpPr/>
          <p:nvPr/>
        </p:nvSpPr>
        <p:spPr>
          <a:xfrm>
            <a:off x="3744577" y="994908"/>
            <a:ext cx="4458212" cy="3458485"/>
          </a:xfrm>
          <a:custGeom>
            <a:avLst/>
            <a:gdLst/>
            <a:ahLst/>
            <a:cxnLst/>
            <a:rect l="l" t="t" r="r" b="b"/>
            <a:pathLst>
              <a:path w="86174" h="66850" extrusionOk="0">
                <a:moveTo>
                  <a:pt x="42150" y="1"/>
                </a:moveTo>
                <a:cubicBezTo>
                  <a:pt x="41809" y="1"/>
                  <a:pt x="41395" y="68"/>
                  <a:pt x="40884" y="230"/>
                </a:cubicBezTo>
                <a:cubicBezTo>
                  <a:pt x="38016" y="1134"/>
                  <a:pt x="37967" y="7115"/>
                  <a:pt x="36789" y="7115"/>
                </a:cubicBezTo>
                <a:cubicBezTo>
                  <a:pt x="36705" y="7115"/>
                  <a:pt x="36616" y="7084"/>
                  <a:pt x="36519" y="7020"/>
                </a:cubicBezTo>
                <a:cubicBezTo>
                  <a:pt x="36004" y="6676"/>
                  <a:pt x="35296" y="6485"/>
                  <a:pt x="34607" y="6485"/>
                </a:cubicBezTo>
                <a:cubicBezTo>
                  <a:pt x="33351" y="6485"/>
                  <a:pt x="32159" y="7122"/>
                  <a:pt x="32316" y="8637"/>
                </a:cubicBezTo>
                <a:cubicBezTo>
                  <a:pt x="32558" y="10981"/>
                  <a:pt x="37651" y="12436"/>
                  <a:pt x="37084" y="14988"/>
                </a:cubicBezTo>
                <a:cubicBezTo>
                  <a:pt x="36519" y="17541"/>
                  <a:pt x="34417" y="16478"/>
                  <a:pt x="34013" y="18741"/>
                </a:cubicBezTo>
                <a:cubicBezTo>
                  <a:pt x="33609" y="21005"/>
                  <a:pt x="35145" y="21814"/>
                  <a:pt x="34578" y="22349"/>
                </a:cubicBezTo>
                <a:cubicBezTo>
                  <a:pt x="34520" y="22404"/>
                  <a:pt x="34443" y="22427"/>
                  <a:pt x="34350" y="22427"/>
                </a:cubicBezTo>
                <a:cubicBezTo>
                  <a:pt x="33807" y="22427"/>
                  <a:pt x="32737" y="21607"/>
                  <a:pt x="31899" y="21607"/>
                </a:cubicBezTo>
                <a:cubicBezTo>
                  <a:pt x="31498" y="21607"/>
                  <a:pt x="31151" y="21795"/>
                  <a:pt x="30940" y="22349"/>
                </a:cubicBezTo>
                <a:cubicBezTo>
                  <a:pt x="30213" y="24259"/>
                  <a:pt x="33204" y="24804"/>
                  <a:pt x="33851" y="26986"/>
                </a:cubicBezTo>
                <a:cubicBezTo>
                  <a:pt x="34332" y="28609"/>
                  <a:pt x="32624" y="31080"/>
                  <a:pt x="31483" y="31080"/>
                </a:cubicBezTo>
                <a:cubicBezTo>
                  <a:pt x="31089" y="31080"/>
                  <a:pt x="30762" y="30785"/>
                  <a:pt x="30617" y="30059"/>
                </a:cubicBezTo>
                <a:cubicBezTo>
                  <a:pt x="30052" y="27230"/>
                  <a:pt x="26096" y="24643"/>
                  <a:pt x="26096" y="24643"/>
                </a:cubicBezTo>
                <a:cubicBezTo>
                  <a:pt x="26096" y="24643"/>
                  <a:pt x="25660" y="24345"/>
                  <a:pt x="24980" y="24345"/>
                </a:cubicBezTo>
                <a:cubicBezTo>
                  <a:pt x="24485" y="24345"/>
                  <a:pt x="23861" y="24502"/>
                  <a:pt x="23181" y="25047"/>
                </a:cubicBezTo>
                <a:cubicBezTo>
                  <a:pt x="21593" y="26317"/>
                  <a:pt x="20863" y="32653"/>
                  <a:pt x="18541" y="32653"/>
                </a:cubicBezTo>
                <a:cubicBezTo>
                  <a:pt x="18498" y="32653"/>
                  <a:pt x="18454" y="32650"/>
                  <a:pt x="18410" y="32646"/>
                </a:cubicBezTo>
                <a:cubicBezTo>
                  <a:pt x="16134" y="32417"/>
                  <a:pt x="17275" y="31621"/>
                  <a:pt x="15889" y="31621"/>
                </a:cubicBezTo>
                <a:cubicBezTo>
                  <a:pt x="15798" y="31621"/>
                  <a:pt x="15696" y="31625"/>
                  <a:pt x="15581" y="31632"/>
                </a:cubicBezTo>
                <a:cubicBezTo>
                  <a:pt x="13723" y="31751"/>
                  <a:pt x="14691" y="32888"/>
                  <a:pt x="12671" y="32888"/>
                </a:cubicBezTo>
                <a:cubicBezTo>
                  <a:pt x="10718" y="32888"/>
                  <a:pt x="8993" y="29342"/>
                  <a:pt x="6764" y="29342"/>
                </a:cubicBezTo>
                <a:cubicBezTo>
                  <a:pt x="6686" y="29342"/>
                  <a:pt x="6606" y="29347"/>
                  <a:pt x="6527" y="29356"/>
                </a:cubicBezTo>
                <a:cubicBezTo>
                  <a:pt x="4184" y="29625"/>
                  <a:pt x="2931" y="33938"/>
                  <a:pt x="2931" y="33938"/>
                </a:cubicBezTo>
                <a:lnTo>
                  <a:pt x="2931" y="33940"/>
                </a:lnTo>
                <a:cubicBezTo>
                  <a:pt x="707" y="34908"/>
                  <a:pt x="1334" y="36728"/>
                  <a:pt x="2608" y="38123"/>
                </a:cubicBezTo>
                <a:cubicBezTo>
                  <a:pt x="3881" y="39517"/>
                  <a:pt x="2426" y="42306"/>
                  <a:pt x="1213" y="43640"/>
                </a:cubicBezTo>
                <a:cubicBezTo>
                  <a:pt x="0" y="44974"/>
                  <a:pt x="1516" y="46671"/>
                  <a:pt x="2931" y="47763"/>
                </a:cubicBezTo>
                <a:cubicBezTo>
                  <a:pt x="4345" y="48854"/>
                  <a:pt x="3881" y="49702"/>
                  <a:pt x="2244" y="52127"/>
                </a:cubicBezTo>
                <a:cubicBezTo>
                  <a:pt x="696" y="54420"/>
                  <a:pt x="5325" y="56821"/>
                  <a:pt x="8038" y="56821"/>
                </a:cubicBezTo>
                <a:cubicBezTo>
                  <a:pt x="8195" y="56821"/>
                  <a:pt x="8345" y="56813"/>
                  <a:pt x="8488" y="56797"/>
                </a:cubicBezTo>
                <a:cubicBezTo>
                  <a:pt x="9341" y="56698"/>
                  <a:pt x="10551" y="56585"/>
                  <a:pt x="11818" y="56585"/>
                </a:cubicBezTo>
                <a:cubicBezTo>
                  <a:pt x="14425" y="56585"/>
                  <a:pt x="17276" y="57060"/>
                  <a:pt x="17764" y="59099"/>
                </a:cubicBezTo>
                <a:cubicBezTo>
                  <a:pt x="18107" y="60527"/>
                  <a:pt x="19430" y="61108"/>
                  <a:pt x="20861" y="61108"/>
                </a:cubicBezTo>
                <a:cubicBezTo>
                  <a:pt x="22470" y="61108"/>
                  <a:pt x="24216" y="60373"/>
                  <a:pt x="24858" y="59283"/>
                </a:cubicBezTo>
                <a:cubicBezTo>
                  <a:pt x="25265" y="58590"/>
                  <a:pt x="25850" y="58315"/>
                  <a:pt x="26459" y="58315"/>
                </a:cubicBezTo>
                <a:cubicBezTo>
                  <a:pt x="27663" y="58315"/>
                  <a:pt x="28961" y="59392"/>
                  <a:pt x="29162" y="60450"/>
                </a:cubicBezTo>
                <a:cubicBezTo>
                  <a:pt x="29286" y="61098"/>
                  <a:pt x="29801" y="61508"/>
                  <a:pt x="30418" y="61508"/>
                </a:cubicBezTo>
                <a:cubicBezTo>
                  <a:pt x="31316" y="61508"/>
                  <a:pt x="32430" y="60638"/>
                  <a:pt x="32861" y="58373"/>
                </a:cubicBezTo>
                <a:cubicBezTo>
                  <a:pt x="33207" y="56555"/>
                  <a:pt x="34821" y="56005"/>
                  <a:pt x="36682" y="56005"/>
                </a:cubicBezTo>
                <a:cubicBezTo>
                  <a:pt x="38731" y="56005"/>
                  <a:pt x="41079" y="56672"/>
                  <a:pt x="42363" y="57047"/>
                </a:cubicBezTo>
                <a:cubicBezTo>
                  <a:pt x="42520" y="57093"/>
                  <a:pt x="42672" y="57115"/>
                  <a:pt x="42818" y="57115"/>
                </a:cubicBezTo>
                <a:cubicBezTo>
                  <a:pt x="44953" y="57115"/>
                  <a:pt x="45916" y="52484"/>
                  <a:pt x="45029" y="50592"/>
                </a:cubicBezTo>
                <a:cubicBezTo>
                  <a:pt x="44190" y="48808"/>
                  <a:pt x="45823" y="47275"/>
                  <a:pt x="46836" y="47275"/>
                </a:cubicBezTo>
                <a:cubicBezTo>
                  <a:pt x="46970" y="47275"/>
                  <a:pt x="47093" y="47302"/>
                  <a:pt x="47198" y="47359"/>
                </a:cubicBezTo>
                <a:cubicBezTo>
                  <a:pt x="47669" y="47613"/>
                  <a:pt x="48710" y="48599"/>
                  <a:pt x="49664" y="48599"/>
                </a:cubicBezTo>
                <a:cubicBezTo>
                  <a:pt x="50530" y="48599"/>
                  <a:pt x="51324" y="47786"/>
                  <a:pt x="51555" y="44871"/>
                </a:cubicBezTo>
                <a:cubicBezTo>
                  <a:pt x="51803" y="41737"/>
                  <a:pt x="53003" y="40895"/>
                  <a:pt x="54303" y="40895"/>
                </a:cubicBezTo>
                <a:cubicBezTo>
                  <a:pt x="55545" y="40895"/>
                  <a:pt x="56878" y="41662"/>
                  <a:pt x="57561" y="41936"/>
                </a:cubicBezTo>
                <a:cubicBezTo>
                  <a:pt x="58959" y="42498"/>
                  <a:pt x="60771" y="47924"/>
                  <a:pt x="58344" y="53340"/>
                </a:cubicBezTo>
                <a:cubicBezTo>
                  <a:pt x="55916" y="58756"/>
                  <a:pt x="57254" y="61424"/>
                  <a:pt x="58103" y="63890"/>
                </a:cubicBezTo>
                <a:cubicBezTo>
                  <a:pt x="58556" y="65207"/>
                  <a:pt x="59873" y="65659"/>
                  <a:pt x="61157" y="65659"/>
                </a:cubicBezTo>
                <a:cubicBezTo>
                  <a:pt x="62277" y="65659"/>
                  <a:pt x="63371" y="65315"/>
                  <a:pt x="63842" y="64901"/>
                </a:cubicBezTo>
                <a:cubicBezTo>
                  <a:pt x="64205" y="64582"/>
                  <a:pt x="64588" y="64408"/>
                  <a:pt x="65085" y="64408"/>
                </a:cubicBezTo>
                <a:cubicBezTo>
                  <a:pt x="65974" y="64408"/>
                  <a:pt x="67228" y="64964"/>
                  <a:pt x="69379" y="66235"/>
                </a:cubicBezTo>
                <a:cubicBezTo>
                  <a:pt x="70113" y="66667"/>
                  <a:pt x="70794" y="66849"/>
                  <a:pt x="71402" y="66849"/>
                </a:cubicBezTo>
                <a:cubicBezTo>
                  <a:pt x="73577" y="66849"/>
                  <a:pt x="74821" y="64526"/>
                  <a:pt x="74190" y="63040"/>
                </a:cubicBezTo>
                <a:cubicBezTo>
                  <a:pt x="73608" y="61673"/>
                  <a:pt x="74241" y="60997"/>
                  <a:pt x="76165" y="60997"/>
                </a:cubicBezTo>
                <a:cubicBezTo>
                  <a:pt x="76913" y="60997"/>
                  <a:pt x="77856" y="61099"/>
                  <a:pt x="78999" y="61303"/>
                </a:cubicBezTo>
                <a:cubicBezTo>
                  <a:pt x="79195" y="61338"/>
                  <a:pt x="79389" y="61355"/>
                  <a:pt x="79581" y="61355"/>
                </a:cubicBezTo>
                <a:cubicBezTo>
                  <a:pt x="83380" y="61355"/>
                  <a:pt x="86174" y="54761"/>
                  <a:pt x="82557" y="52492"/>
                </a:cubicBezTo>
                <a:cubicBezTo>
                  <a:pt x="78757" y="50107"/>
                  <a:pt x="79929" y="45297"/>
                  <a:pt x="82153" y="44610"/>
                </a:cubicBezTo>
                <a:cubicBezTo>
                  <a:pt x="84375" y="43922"/>
                  <a:pt x="83101" y="41093"/>
                  <a:pt x="83101" y="41093"/>
                </a:cubicBezTo>
                <a:cubicBezTo>
                  <a:pt x="82173" y="38607"/>
                  <a:pt x="83588" y="38365"/>
                  <a:pt x="83749" y="38304"/>
                </a:cubicBezTo>
                <a:cubicBezTo>
                  <a:pt x="83754" y="38302"/>
                  <a:pt x="83762" y="38301"/>
                  <a:pt x="83770" y="38301"/>
                </a:cubicBezTo>
                <a:cubicBezTo>
                  <a:pt x="83913" y="38301"/>
                  <a:pt x="84498" y="38552"/>
                  <a:pt x="85005" y="38552"/>
                </a:cubicBezTo>
                <a:cubicBezTo>
                  <a:pt x="85410" y="38552"/>
                  <a:pt x="85766" y="38392"/>
                  <a:pt x="85810" y="37820"/>
                </a:cubicBezTo>
                <a:cubicBezTo>
                  <a:pt x="85912" y="36486"/>
                  <a:pt x="83810" y="34585"/>
                  <a:pt x="82758" y="32584"/>
                </a:cubicBezTo>
                <a:cubicBezTo>
                  <a:pt x="81707" y="30582"/>
                  <a:pt x="84052" y="29736"/>
                  <a:pt x="84456" y="27566"/>
                </a:cubicBezTo>
                <a:cubicBezTo>
                  <a:pt x="84861" y="25396"/>
                  <a:pt x="83001" y="23957"/>
                  <a:pt x="83001" y="23957"/>
                </a:cubicBezTo>
                <a:cubicBezTo>
                  <a:pt x="83001" y="23957"/>
                  <a:pt x="84617" y="23349"/>
                  <a:pt x="85103" y="21208"/>
                </a:cubicBezTo>
                <a:cubicBezTo>
                  <a:pt x="85588" y="19069"/>
                  <a:pt x="82355" y="15750"/>
                  <a:pt x="79293" y="12598"/>
                </a:cubicBezTo>
                <a:cubicBezTo>
                  <a:pt x="76232" y="9446"/>
                  <a:pt x="80010" y="8717"/>
                  <a:pt x="79293" y="6453"/>
                </a:cubicBezTo>
                <a:cubicBezTo>
                  <a:pt x="79039" y="5653"/>
                  <a:pt x="78224" y="5388"/>
                  <a:pt x="77245" y="5388"/>
                </a:cubicBezTo>
                <a:cubicBezTo>
                  <a:pt x="75458" y="5388"/>
                  <a:pt x="73124" y="6268"/>
                  <a:pt x="72654" y="6373"/>
                </a:cubicBezTo>
                <a:cubicBezTo>
                  <a:pt x="72630" y="6378"/>
                  <a:pt x="72601" y="6381"/>
                  <a:pt x="72570" y="6381"/>
                </a:cubicBezTo>
                <a:cubicBezTo>
                  <a:pt x="71666" y="6381"/>
                  <a:pt x="68007" y="4200"/>
                  <a:pt x="66914" y="2169"/>
                </a:cubicBezTo>
                <a:cubicBezTo>
                  <a:pt x="66546" y="1486"/>
                  <a:pt x="65680" y="1256"/>
                  <a:pt x="64678" y="1256"/>
                </a:cubicBezTo>
                <a:cubicBezTo>
                  <a:pt x="62598" y="1256"/>
                  <a:pt x="59933" y="2250"/>
                  <a:pt x="59933" y="2250"/>
                </a:cubicBezTo>
                <a:cubicBezTo>
                  <a:pt x="58942" y="616"/>
                  <a:pt x="57657" y="74"/>
                  <a:pt x="56384" y="74"/>
                </a:cubicBezTo>
                <a:cubicBezTo>
                  <a:pt x="54193" y="74"/>
                  <a:pt x="52037" y="1680"/>
                  <a:pt x="51474" y="2088"/>
                </a:cubicBezTo>
                <a:cubicBezTo>
                  <a:pt x="51180" y="2302"/>
                  <a:pt x="50735" y="2410"/>
                  <a:pt x="50259" y="2410"/>
                </a:cubicBezTo>
                <a:cubicBezTo>
                  <a:pt x="49299" y="2410"/>
                  <a:pt x="48215" y="1970"/>
                  <a:pt x="47997" y="1079"/>
                </a:cubicBezTo>
                <a:cubicBezTo>
                  <a:pt x="47919" y="757"/>
                  <a:pt x="47742" y="635"/>
                  <a:pt x="47503" y="635"/>
                </a:cubicBezTo>
                <a:cubicBezTo>
                  <a:pt x="46772" y="635"/>
                  <a:pt x="45467" y="1768"/>
                  <a:pt x="44664" y="1768"/>
                </a:cubicBezTo>
                <a:cubicBezTo>
                  <a:pt x="44643" y="1768"/>
                  <a:pt x="44623" y="1767"/>
                  <a:pt x="44603" y="1765"/>
                </a:cubicBezTo>
                <a:cubicBezTo>
                  <a:pt x="43727" y="1698"/>
                  <a:pt x="43861" y="1"/>
                  <a:pt x="42150" y="1"/>
                </a:cubicBezTo>
                <a:close/>
              </a:path>
            </a:pathLst>
          </a:custGeom>
          <a:solidFill>
            <a:srgbClr val="F8E3B4"/>
          </a:solidFill>
          <a:ln w="19050" cap="flat" cmpd="sng">
            <a:solidFill>
              <a:srgbClr val="734F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22">
            <a:extLst>
              <a:ext uri="{C183D7F6-B498-43B3-948B-1728B52AA6E4}">
                <adec:decorative xmlns:adec="http://schemas.microsoft.com/office/drawing/2017/decorative" val="1"/>
              </a:ext>
            </a:extLst>
          </p:cNvPr>
          <p:cNvSpPr/>
          <p:nvPr/>
        </p:nvSpPr>
        <p:spPr>
          <a:xfrm>
            <a:off x="3958475" y="1871366"/>
            <a:ext cx="3403800" cy="1642800"/>
          </a:xfrm>
          <a:custGeom>
            <a:avLst/>
            <a:gdLst/>
            <a:ahLst/>
            <a:cxnLst/>
            <a:rect l="l" t="t" r="r" b="b"/>
            <a:pathLst>
              <a:path w="136152" h="65712" extrusionOk="0">
                <a:moveTo>
                  <a:pt x="0" y="58988"/>
                </a:moveTo>
                <a:cubicBezTo>
                  <a:pt x="17487" y="58988"/>
                  <a:pt x="34957" y="57643"/>
                  <a:pt x="52444" y="57643"/>
                </a:cubicBezTo>
                <a:cubicBezTo>
                  <a:pt x="61435" y="57643"/>
                  <a:pt x="74540" y="60742"/>
                  <a:pt x="79002" y="52937"/>
                </a:cubicBezTo>
                <a:cubicBezTo>
                  <a:pt x="86334" y="40109"/>
                  <a:pt x="79986" y="23106"/>
                  <a:pt x="84044" y="8898"/>
                </a:cubicBezTo>
                <a:cubicBezTo>
                  <a:pt x="84983" y="5608"/>
                  <a:pt x="86016" y="467"/>
                  <a:pt x="89423" y="157"/>
                </a:cubicBezTo>
                <a:cubicBezTo>
                  <a:pt x="96350" y="-472"/>
                  <a:pt x="103364" y="2028"/>
                  <a:pt x="110266" y="1166"/>
                </a:cubicBezTo>
                <a:cubicBezTo>
                  <a:pt x="116509" y="386"/>
                  <a:pt x="124180" y="-1421"/>
                  <a:pt x="129092" y="2510"/>
                </a:cubicBezTo>
                <a:cubicBezTo>
                  <a:pt x="130243" y="3431"/>
                  <a:pt x="129297" y="5483"/>
                  <a:pt x="129764" y="6881"/>
                </a:cubicBezTo>
                <a:cubicBezTo>
                  <a:pt x="131420" y="11844"/>
                  <a:pt x="131934" y="17139"/>
                  <a:pt x="132454" y="22345"/>
                </a:cubicBezTo>
                <a:cubicBezTo>
                  <a:pt x="133897" y="36781"/>
                  <a:pt x="136152" y="51204"/>
                  <a:pt x="136152" y="65712"/>
                </a:cubicBezTo>
              </a:path>
            </a:pathLst>
          </a:custGeom>
          <a:noFill/>
          <a:ln w="38100" cap="flat" cmpd="sng">
            <a:solidFill>
              <a:schemeClr val="dk1"/>
            </a:solidFill>
            <a:prstDash val="dash"/>
            <a:round/>
            <a:headEnd type="none" w="med" len="med"/>
            <a:tailEnd type="none" w="med" len="med"/>
          </a:ln>
        </p:spPr>
        <p:txBody>
          <a:bodyPr/>
          <a:lstStyle/>
          <a:p>
            <a:endParaRPr lang="en-US"/>
          </a:p>
        </p:txBody>
      </p:sp>
      <p:sp>
        <p:nvSpPr>
          <p:cNvPr id="104" name="Google Shape;104;p22">
            <a:extLst>
              <a:ext uri="{C183D7F6-B498-43B3-948B-1728B52AA6E4}">
                <adec:decorative xmlns:adec="http://schemas.microsoft.com/office/drawing/2017/decorative" val="1"/>
              </a:ext>
            </a:extLst>
          </p:cNvPr>
          <p:cNvSpPr/>
          <p:nvPr/>
        </p:nvSpPr>
        <p:spPr>
          <a:xfrm>
            <a:off x="4284867" y="2998895"/>
            <a:ext cx="162117" cy="88977"/>
          </a:xfrm>
          <a:custGeom>
            <a:avLst/>
            <a:gdLst/>
            <a:ahLst/>
            <a:cxnLst/>
            <a:rect l="l" t="t" r="r" b="b"/>
            <a:pathLst>
              <a:path w="17874" h="9810" extrusionOk="0">
                <a:moveTo>
                  <a:pt x="13080" y="0"/>
                </a:moveTo>
                <a:cubicBezTo>
                  <a:pt x="13059" y="0"/>
                  <a:pt x="13038" y="1"/>
                  <a:pt x="13017" y="2"/>
                </a:cubicBezTo>
                <a:cubicBezTo>
                  <a:pt x="12327" y="26"/>
                  <a:pt x="11769" y="753"/>
                  <a:pt x="11406" y="1238"/>
                </a:cubicBezTo>
                <a:cubicBezTo>
                  <a:pt x="11054" y="1710"/>
                  <a:pt x="10848" y="2268"/>
                  <a:pt x="10593" y="2789"/>
                </a:cubicBezTo>
                <a:cubicBezTo>
                  <a:pt x="10244" y="3547"/>
                  <a:pt x="10315" y="4141"/>
                  <a:pt x="9820" y="4141"/>
                </a:cubicBezTo>
                <a:cubicBezTo>
                  <a:pt x="9697" y="4141"/>
                  <a:pt x="9540" y="4105"/>
                  <a:pt x="9333" y="4025"/>
                </a:cubicBezTo>
                <a:cubicBezTo>
                  <a:pt x="8264" y="3617"/>
                  <a:pt x="8246" y="1306"/>
                  <a:pt x="6930" y="1306"/>
                </a:cubicBezTo>
                <a:cubicBezTo>
                  <a:pt x="6723" y="1306"/>
                  <a:pt x="6485" y="1363"/>
                  <a:pt x="6206" y="1492"/>
                </a:cubicBezTo>
                <a:cubicBezTo>
                  <a:pt x="5309" y="1904"/>
                  <a:pt x="4909" y="3334"/>
                  <a:pt x="4497" y="4074"/>
                </a:cubicBezTo>
                <a:cubicBezTo>
                  <a:pt x="3455" y="5952"/>
                  <a:pt x="2013" y="7407"/>
                  <a:pt x="413" y="8813"/>
                </a:cubicBezTo>
                <a:cubicBezTo>
                  <a:pt x="0" y="9165"/>
                  <a:pt x="373" y="9810"/>
                  <a:pt x="831" y="9810"/>
                </a:cubicBezTo>
                <a:cubicBezTo>
                  <a:pt x="925" y="9810"/>
                  <a:pt x="1021" y="9783"/>
                  <a:pt x="1116" y="9722"/>
                </a:cubicBezTo>
                <a:cubicBezTo>
                  <a:pt x="2873" y="8534"/>
                  <a:pt x="4352" y="7043"/>
                  <a:pt x="5515" y="5237"/>
                </a:cubicBezTo>
                <a:cubicBezTo>
                  <a:pt x="6121" y="4284"/>
                  <a:pt x="6368" y="3725"/>
                  <a:pt x="6719" y="3725"/>
                </a:cubicBezTo>
                <a:cubicBezTo>
                  <a:pt x="6992" y="3725"/>
                  <a:pt x="7330" y="4066"/>
                  <a:pt x="7951" y="4825"/>
                </a:cubicBezTo>
                <a:cubicBezTo>
                  <a:pt x="8182" y="5104"/>
                  <a:pt x="8570" y="6146"/>
                  <a:pt x="9042" y="6364"/>
                </a:cubicBezTo>
                <a:cubicBezTo>
                  <a:pt x="9326" y="6494"/>
                  <a:pt x="9558" y="6556"/>
                  <a:pt x="9765" y="6556"/>
                </a:cubicBezTo>
                <a:cubicBezTo>
                  <a:pt x="10177" y="6556"/>
                  <a:pt x="10489" y="6311"/>
                  <a:pt x="10909" y="5868"/>
                </a:cubicBezTo>
                <a:cubicBezTo>
                  <a:pt x="11612" y="5116"/>
                  <a:pt x="11587" y="3480"/>
                  <a:pt x="12351" y="2862"/>
                </a:cubicBezTo>
                <a:cubicBezTo>
                  <a:pt x="12696" y="2579"/>
                  <a:pt x="13017" y="2459"/>
                  <a:pt x="13314" y="2459"/>
                </a:cubicBezTo>
                <a:cubicBezTo>
                  <a:pt x="14624" y="2459"/>
                  <a:pt x="15489" y="4785"/>
                  <a:pt x="16072" y="5783"/>
                </a:cubicBezTo>
                <a:cubicBezTo>
                  <a:pt x="16237" y="6072"/>
                  <a:pt x="16489" y="6193"/>
                  <a:pt x="16742" y="6193"/>
                </a:cubicBezTo>
                <a:cubicBezTo>
                  <a:pt x="17305" y="6193"/>
                  <a:pt x="17873" y="5598"/>
                  <a:pt x="17514" y="4946"/>
                </a:cubicBezTo>
                <a:cubicBezTo>
                  <a:pt x="16783" y="3652"/>
                  <a:pt x="14926" y="0"/>
                  <a:pt x="13080" y="0"/>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2">
            <a:extLst>
              <a:ext uri="{C183D7F6-B498-43B3-948B-1728B52AA6E4}">
                <adec:decorative xmlns:adec="http://schemas.microsoft.com/office/drawing/2017/decorative" val="1"/>
              </a:ext>
            </a:extLst>
          </p:cNvPr>
          <p:cNvSpPr/>
          <p:nvPr/>
        </p:nvSpPr>
        <p:spPr>
          <a:xfrm>
            <a:off x="4314262" y="2909905"/>
            <a:ext cx="162117" cy="88977"/>
          </a:xfrm>
          <a:custGeom>
            <a:avLst/>
            <a:gdLst/>
            <a:ahLst/>
            <a:cxnLst/>
            <a:rect l="l" t="t" r="r" b="b"/>
            <a:pathLst>
              <a:path w="17874" h="9810" extrusionOk="0">
                <a:moveTo>
                  <a:pt x="13080" y="0"/>
                </a:moveTo>
                <a:cubicBezTo>
                  <a:pt x="13059" y="0"/>
                  <a:pt x="13038" y="1"/>
                  <a:pt x="13017" y="2"/>
                </a:cubicBezTo>
                <a:cubicBezTo>
                  <a:pt x="12327" y="26"/>
                  <a:pt x="11769" y="753"/>
                  <a:pt x="11406" y="1238"/>
                </a:cubicBezTo>
                <a:cubicBezTo>
                  <a:pt x="11054" y="1710"/>
                  <a:pt x="10848" y="2268"/>
                  <a:pt x="10593" y="2789"/>
                </a:cubicBezTo>
                <a:cubicBezTo>
                  <a:pt x="10244" y="3547"/>
                  <a:pt x="10315" y="4141"/>
                  <a:pt x="9820" y="4141"/>
                </a:cubicBezTo>
                <a:cubicBezTo>
                  <a:pt x="9697" y="4141"/>
                  <a:pt x="9540" y="4105"/>
                  <a:pt x="9333" y="4025"/>
                </a:cubicBezTo>
                <a:cubicBezTo>
                  <a:pt x="8264" y="3617"/>
                  <a:pt x="8246" y="1306"/>
                  <a:pt x="6930" y="1306"/>
                </a:cubicBezTo>
                <a:cubicBezTo>
                  <a:pt x="6723" y="1306"/>
                  <a:pt x="6485" y="1363"/>
                  <a:pt x="6206" y="1492"/>
                </a:cubicBezTo>
                <a:cubicBezTo>
                  <a:pt x="5309" y="1904"/>
                  <a:pt x="4909" y="3334"/>
                  <a:pt x="4497" y="4074"/>
                </a:cubicBezTo>
                <a:cubicBezTo>
                  <a:pt x="3455" y="5952"/>
                  <a:pt x="2013" y="7407"/>
                  <a:pt x="413" y="8813"/>
                </a:cubicBezTo>
                <a:cubicBezTo>
                  <a:pt x="0" y="9165"/>
                  <a:pt x="373" y="9810"/>
                  <a:pt x="831" y="9810"/>
                </a:cubicBezTo>
                <a:cubicBezTo>
                  <a:pt x="925" y="9810"/>
                  <a:pt x="1021" y="9783"/>
                  <a:pt x="1116" y="9722"/>
                </a:cubicBezTo>
                <a:cubicBezTo>
                  <a:pt x="2873" y="8534"/>
                  <a:pt x="4352" y="7043"/>
                  <a:pt x="5515" y="5237"/>
                </a:cubicBezTo>
                <a:cubicBezTo>
                  <a:pt x="6121" y="4284"/>
                  <a:pt x="6368" y="3725"/>
                  <a:pt x="6719" y="3725"/>
                </a:cubicBezTo>
                <a:cubicBezTo>
                  <a:pt x="6992" y="3725"/>
                  <a:pt x="7330" y="4066"/>
                  <a:pt x="7951" y="4825"/>
                </a:cubicBezTo>
                <a:cubicBezTo>
                  <a:pt x="8182" y="5104"/>
                  <a:pt x="8570" y="6146"/>
                  <a:pt x="9042" y="6364"/>
                </a:cubicBezTo>
                <a:cubicBezTo>
                  <a:pt x="9326" y="6494"/>
                  <a:pt x="9558" y="6556"/>
                  <a:pt x="9765" y="6556"/>
                </a:cubicBezTo>
                <a:cubicBezTo>
                  <a:pt x="10177" y="6556"/>
                  <a:pt x="10489" y="6311"/>
                  <a:pt x="10909" y="5868"/>
                </a:cubicBezTo>
                <a:cubicBezTo>
                  <a:pt x="11612" y="5116"/>
                  <a:pt x="11587" y="3480"/>
                  <a:pt x="12351" y="2862"/>
                </a:cubicBezTo>
                <a:cubicBezTo>
                  <a:pt x="12696" y="2579"/>
                  <a:pt x="13017" y="2459"/>
                  <a:pt x="13314" y="2459"/>
                </a:cubicBezTo>
                <a:cubicBezTo>
                  <a:pt x="14624" y="2459"/>
                  <a:pt x="15489" y="4785"/>
                  <a:pt x="16072" y="5783"/>
                </a:cubicBezTo>
                <a:cubicBezTo>
                  <a:pt x="16237" y="6072"/>
                  <a:pt x="16489" y="6193"/>
                  <a:pt x="16742" y="6193"/>
                </a:cubicBezTo>
                <a:cubicBezTo>
                  <a:pt x="17305" y="6193"/>
                  <a:pt x="17873" y="5598"/>
                  <a:pt x="17514" y="4946"/>
                </a:cubicBezTo>
                <a:cubicBezTo>
                  <a:pt x="16783" y="3652"/>
                  <a:pt x="14926" y="0"/>
                  <a:pt x="13080" y="0"/>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2">
            <a:extLst>
              <a:ext uri="{C183D7F6-B498-43B3-948B-1728B52AA6E4}">
                <adec:decorative xmlns:adec="http://schemas.microsoft.com/office/drawing/2017/decorative" val="1"/>
              </a:ext>
            </a:extLst>
          </p:cNvPr>
          <p:cNvSpPr/>
          <p:nvPr/>
        </p:nvSpPr>
        <p:spPr>
          <a:xfrm>
            <a:off x="7408868" y="1650242"/>
            <a:ext cx="162117" cy="88977"/>
          </a:xfrm>
          <a:custGeom>
            <a:avLst/>
            <a:gdLst/>
            <a:ahLst/>
            <a:cxnLst/>
            <a:rect l="l" t="t" r="r" b="b"/>
            <a:pathLst>
              <a:path w="17874" h="9810" extrusionOk="0">
                <a:moveTo>
                  <a:pt x="13080" y="0"/>
                </a:moveTo>
                <a:cubicBezTo>
                  <a:pt x="13059" y="0"/>
                  <a:pt x="13038" y="1"/>
                  <a:pt x="13017" y="2"/>
                </a:cubicBezTo>
                <a:cubicBezTo>
                  <a:pt x="12327" y="26"/>
                  <a:pt x="11769" y="753"/>
                  <a:pt x="11406" y="1238"/>
                </a:cubicBezTo>
                <a:cubicBezTo>
                  <a:pt x="11054" y="1710"/>
                  <a:pt x="10848" y="2268"/>
                  <a:pt x="10593" y="2789"/>
                </a:cubicBezTo>
                <a:cubicBezTo>
                  <a:pt x="10244" y="3547"/>
                  <a:pt x="10315" y="4141"/>
                  <a:pt x="9820" y="4141"/>
                </a:cubicBezTo>
                <a:cubicBezTo>
                  <a:pt x="9697" y="4141"/>
                  <a:pt x="9540" y="4105"/>
                  <a:pt x="9333" y="4025"/>
                </a:cubicBezTo>
                <a:cubicBezTo>
                  <a:pt x="8264" y="3617"/>
                  <a:pt x="8246" y="1306"/>
                  <a:pt x="6930" y="1306"/>
                </a:cubicBezTo>
                <a:cubicBezTo>
                  <a:pt x="6723" y="1306"/>
                  <a:pt x="6485" y="1363"/>
                  <a:pt x="6206" y="1492"/>
                </a:cubicBezTo>
                <a:cubicBezTo>
                  <a:pt x="5309" y="1904"/>
                  <a:pt x="4909" y="3334"/>
                  <a:pt x="4497" y="4074"/>
                </a:cubicBezTo>
                <a:cubicBezTo>
                  <a:pt x="3455" y="5952"/>
                  <a:pt x="2013" y="7407"/>
                  <a:pt x="413" y="8813"/>
                </a:cubicBezTo>
                <a:cubicBezTo>
                  <a:pt x="0" y="9165"/>
                  <a:pt x="373" y="9810"/>
                  <a:pt x="831" y="9810"/>
                </a:cubicBezTo>
                <a:cubicBezTo>
                  <a:pt x="925" y="9810"/>
                  <a:pt x="1021" y="9783"/>
                  <a:pt x="1116" y="9722"/>
                </a:cubicBezTo>
                <a:cubicBezTo>
                  <a:pt x="2873" y="8534"/>
                  <a:pt x="4352" y="7043"/>
                  <a:pt x="5515" y="5237"/>
                </a:cubicBezTo>
                <a:cubicBezTo>
                  <a:pt x="6121" y="4284"/>
                  <a:pt x="6368" y="3725"/>
                  <a:pt x="6719" y="3725"/>
                </a:cubicBezTo>
                <a:cubicBezTo>
                  <a:pt x="6992" y="3725"/>
                  <a:pt x="7330" y="4066"/>
                  <a:pt x="7951" y="4825"/>
                </a:cubicBezTo>
                <a:cubicBezTo>
                  <a:pt x="8182" y="5104"/>
                  <a:pt x="8570" y="6146"/>
                  <a:pt x="9042" y="6364"/>
                </a:cubicBezTo>
                <a:cubicBezTo>
                  <a:pt x="9326" y="6494"/>
                  <a:pt x="9558" y="6556"/>
                  <a:pt x="9765" y="6556"/>
                </a:cubicBezTo>
                <a:cubicBezTo>
                  <a:pt x="10177" y="6556"/>
                  <a:pt x="10489" y="6311"/>
                  <a:pt x="10909" y="5868"/>
                </a:cubicBezTo>
                <a:cubicBezTo>
                  <a:pt x="11612" y="5116"/>
                  <a:pt x="11587" y="3480"/>
                  <a:pt x="12351" y="2862"/>
                </a:cubicBezTo>
                <a:cubicBezTo>
                  <a:pt x="12696" y="2579"/>
                  <a:pt x="13017" y="2459"/>
                  <a:pt x="13314" y="2459"/>
                </a:cubicBezTo>
                <a:cubicBezTo>
                  <a:pt x="14624" y="2459"/>
                  <a:pt x="15489" y="4785"/>
                  <a:pt x="16072" y="5783"/>
                </a:cubicBezTo>
                <a:cubicBezTo>
                  <a:pt x="16237" y="6072"/>
                  <a:pt x="16489" y="6193"/>
                  <a:pt x="16742" y="6193"/>
                </a:cubicBezTo>
                <a:cubicBezTo>
                  <a:pt x="17305" y="6193"/>
                  <a:pt x="17873" y="5598"/>
                  <a:pt x="17514" y="4946"/>
                </a:cubicBezTo>
                <a:cubicBezTo>
                  <a:pt x="16783" y="3652"/>
                  <a:pt x="14926" y="0"/>
                  <a:pt x="13080" y="0"/>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2">
            <a:extLst>
              <a:ext uri="{C183D7F6-B498-43B3-948B-1728B52AA6E4}">
                <adec:decorative xmlns:adec="http://schemas.microsoft.com/office/drawing/2017/decorative" val="1"/>
              </a:ext>
            </a:extLst>
          </p:cNvPr>
          <p:cNvSpPr/>
          <p:nvPr/>
        </p:nvSpPr>
        <p:spPr>
          <a:xfrm>
            <a:off x="7084663" y="1561277"/>
            <a:ext cx="162117" cy="88977"/>
          </a:xfrm>
          <a:custGeom>
            <a:avLst/>
            <a:gdLst/>
            <a:ahLst/>
            <a:cxnLst/>
            <a:rect l="l" t="t" r="r" b="b"/>
            <a:pathLst>
              <a:path w="17874" h="9810" extrusionOk="0">
                <a:moveTo>
                  <a:pt x="13080" y="0"/>
                </a:moveTo>
                <a:cubicBezTo>
                  <a:pt x="13059" y="0"/>
                  <a:pt x="13038" y="1"/>
                  <a:pt x="13017" y="2"/>
                </a:cubicBezTo>
                <a:cubicBezTo>
                  <a:pt x="12327" y="26"/>
                  <a:pt x="11769" y="753"/>
                  <a:pt x="11406" y="1238"/>
                </a:cubicBezTo>
                <a:cubicBezTo>
                  <a:pt x="11054" y="1710"/>
                  <a:pt x="10848" y="2268"/>
                  <a:pt x="10593" y="2789"/>
                </a:cubicBezTo>
                <a:cubicBezTo>
                  <a:pt x="10244" y="3547"/>
                  <a:pt x="10315" y="4141"/>
                  <a:pt x="9820" y="4141"/>
                </a:cubicBezTo>
                <a:cubicBezTo>
                  <a:pt x="9697" y="4141"/>
                  <a:pt x="9540" y="4105"/>
                  <a:pt x="9333" y="4025"/>
                </a:cubicBezTo>
                <a:cubicBezTo>
                  <a:pt x="8264" y="3617"/>
                  <a:pt x="8246" y="1306"/>
                  <a:pt x="6930" y="1306"/>
                </a:cubicBezTo>
                <a:cubicBezTo>
                  <a:pt x="6723" y="1306"/>
                  <a:pt x="6485" y="1363"/>
                  <a:pt x="6206" y="1492"/>
                </a:cubicBezTo>
                <a:cubicBezTo>
                  <a:pt x="5309" y="1904"/>
                  <a:pt x="4909" y="3334"/>
                  <a:pt x="4497" y="4074"/>
                </a:cubicBezTo>
                <a:cubicBezTo>
                  <a:pt x="3455" y="5952"/>
                  <a:pt x="2013" y="7407"/>
                  <a:pt x="413" y="8813"/>
                </a:cubicBezTo>
                <a:cubicBezTo>
                  <a:pt x="0" y="9165"/>
                  <a:pt x="373" y="9810"/>
                  <a:pt x="831" y="9810"/>
                </a:cubicBezTo>
                <a:cubicBezTo>
                  <a:pt x="925" y="9810"/>
                  <a:pt x="1021" y="9783"/>
                  <a:pt x="1116" y="9722"/>
                </a:cubicBezTo>
                <a:cubicBezTo>
                  <a:pt x="2873" y="8534"/>
                  <a:pt x="4352" y="7043"/>
                  <a:pt x="5515" y="5237"/>
                </a:cubicBezTo>
                <a:cubicBezTo>
                  <a:pt x="6121" y="4284"/>
                  <a:pt x="6368" y="3725"/>
                  <a:pt x="6719" y="3725"/>
                </a:cubicBezTo>
                <a:cubicBezTo>
                  <a:pt x="6992" y="3725"/>
                  <a:pt x="7330" y="4066"/>
                  <a:pt x="7951" y="4825"/>
                </a:cubicBezTo>
                <a:cubicBezTo>
                  <a:pt x="8182" y="5104"/>
                  <a:pt x="8570" y="6146"/>
                  <a:pt x="9042" y="6364"/>
                </a:cubicBezTo>
                <a:cubicBezTo>
                  <a:pt x="9326" y="6494"/>
                  <a:pt x="9558" y="6556"/>
                  <a:pt x="9765" y="6556"/>
                </a:cubicBezTo>
                <a:cubicBezTo>
                  <a:pt x="10177" y="6556"/>
                  <a:pt x="10489" y="6311"/>
                  <a:pt x="10909" y="5868"/>
                </a:cubicBezTo>
                <a:cubicBezTo>
                  <a:pt x="11612" y="5116"/>
                  <a:pt x="11587" y="3480"/>
                  <a:pt x="12351" y="2862"/>
                </a:cubicBezTo>
                <a:cubicBezTo>
                  <a:pt x="12696" y="2579"/>
                  <a:pt x="13017" y="2459"/>
                  <a:pt x="13314" y="2459"/>
                </a:cubicBezTo>
                <a:cubicBezTo>
                  <a:pt x="14624" y="2459"/>
                  <a:pt x="15489" y="4785"/>
                  <a:pt x="16072" y="5783"/>
                </a:cubicBezTo>
                <a:cubicBezTo>
                  <a:pt x="16237" y="6072"/>
                  <a:pt x="16489" y="6193"/>
                  <a:pt x="16742" y="6193"/>
                </a:cubicBezTo>
                <a:cubicBezTo>
                  <a:pt x="17305" y="6193"/>
                  <a:pt x="17873" y="5598"/>
                  <a:pt x="17514" y="4946"/>
                </a:cubicBezTo>
                <a:cubicBezTo>
                  <a:pt x="16783" y="3652"/>
                  <a:pt x="14926" y="0"/>
                  <a:pt x="13080" y="0"/>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22">
            <a:extLst>
              <a:ext uri="{C183D7F6-B498-43B3-948B-1728B52AA6E4}">
                <adec:decorative xmlns:adec="http://schemas.microsoft.com/office/drawing/2017/decorative" val="1"/>
              </a:ext>
            </a:extLst>
          </p:cNvPr>
          <p:cNvGrpSpPr/>
          <p:nvPr/>
        </p:nvGrpSpPr>
        <p:grpSpPr>
          <a:xfrm>
            <a:off x="6321533" y="2737736"/>
            <a:ext cx="357811" cy="202415"/>
            <a:chOff x="4309225" y="238100"/>
            <a:chExt cx="986250" cy="557925"/>
          </a:xfrm>
        </p:grpSpPr>
        <p:sp>
          <p:nvSpPr>
            <p:cNvPr id="109" name="Google Shape;109;p22"/>
            <p:cNvSpPr/>
            <p:nvPr/>
          </p:nvSpPr>
          <p:spPr>
            <a:xfrm>
              <a:off x="4848625" y="550775"/>
              <a:ext cx="446850" cy="245250"/>
            </a:xfrm>
            <a:custGeom>
              <a:avLst/>
              <a:gdLst/>
              <a:ahLst/>
              <a:cxnLst/>
              <a:rect l="l" t="t" r="r" b="b"/>
              <a:pathLst>
                <a:path w="17874" h="9810" extrusionOk="0">
                  <a:moveTo>
                    <a:pt x="13080" y="0"/>
                  </a:moveTo>
                  <a:cubicBezTo>
                    <a:pt x="13059" y="0"/>
                    <a:pt x="13038" y="1"/>
                    <a:pt x="13017" y="2"/>
                  </a:cubicBezTo>
                  <a:cubicBezTo>
                    <a:pt x="12327" y="26"/>
                    <a:pt x="11769" y="753"/>
                    <a:pt x="11406" y="1238"/>
                  </a:cubicBezTo>
                  <a:cubicBezTo>
                    <a:pt x="11054" y="1710"/>
                    <a:pt x="10848" y="2268"/>
                    <a:pt x="10593" y="2789"/>
                  </a:cubicBezTo>
                  <a:cubicBezTo>
                    <a:pt x="10244" y="3547"/>
                    <a:pt x="10315" y="4141"/>
                    <a:pt x="9820" y="4141"/>
                  </a:cubicBezTo>
                  <a:cubicBezTo>
                    <a:pt x="9697" y="4141"/>
                    <a:pt x="9540" y="4105"/>
                    <a:pt x="9333" y="4025"/>
                  </a:cubicBezTo>
                  <a:cubicBezTo>
                    <a:pt x="8264" y="3617"/>
                    <a:pt x="8246" y="1306"/>
                    <a:pt x="6930" y="1306"/>
                  </a:cubicBezTo>
                  <a:cubicBezTo>
                    <a:pt x="6723" y="1306"/>
                    <a:pt x="6485" y="1363"/>
                    <a:pt x="6206" y="1492"/>
                  </a:cubicBezTo>
                  <a:cubicBezTo>
                    <a:pt x="5309" y="1904"/>
                    <a:pt x="4909" y="3334"/>
                    <a:pt x="4497" y="4074"/>
                  </a:cubicBezTo>
                  <a:cubicBezTo>
                    <a:pt x="3455" y="5952"/>
                    <a:pt x="2013" y="7407"/>
                    <a:pt x="413" y="8813"/>
                  </a:cubicBezTo>
                  <a:cubicBezTo>
                    <a:pt x="0" y="9165"/>
                    <a:pt x="373" y="9810"/>
                    <a:pt x="831" y="9810"/>
                  </a:cubicBezTo>
                  <a:cubicBezTo>
                    <a:pt x="925" y="9810"/>
                    <a:pt x="1021" y="9783"/>
                    <a:pt x="1116" y="9722"/>
                  </a:cubicBezTo>
                  <a:cubicBezTo>
                    <a:pt x="2873" y="8534"/>
                    <a:pt x="4352" y="7043"/>
                    <a:pt x="5515" y="5237"/>
                  </a:cubicBezTo>
                  <a:cubicBezTo>
                    <a:pt x="6121" y="4284"/>
                    <a:pt x="6368" y="3725"/>
                    <a:pt x="6719" y="3725"/>
                  </a:cubicBezTo>
                  <a:cubicBezTo>
                    <a:pt x="6992" y="3725"/>
                    <a:pt x="7330" y="4066"/>
                    <a:pt x="7951" y="4825"/>
                  </a:cubicBezTo>
                  <a:cubicBezTo>
                    <a:pt x="8182" y="5104"/>
                    <a:pt x="8570" y="6146"/>
                    <a:pt x="9042" y="6364"/>
                  </a:cubicBezTo>
                  <a:cubicBezTo>
                    <a:pt x="9326" y="6494"/>
                    <a:pt x="9558" y="6556"/>
                    <a:pt x="9765" y="6556"/>
                  </a:cubicBezTo>
                  <a:cubicBezTo>
                    <a:pt x="10177" y="6556"/>
                    <a:pt x="10489" y="6311"/>
                    <a:pt x="10909" y="5868"/>
                  </a:cubicBezTo>
                  <a:cubicBezTo>
                    <a:pt x="11612" y="5116"/>
                    <a:pt x="11587" y="3480"/>
                    <a:pt x="12351" y="2862"/>
                  </a:cubicBezTo>
                  <a:cubicBezTo>
                    <a:pt x="12696" y="2579"/>
                    <a:pt x="13017" y="2459"/>
                    <a:pt x="13314" y="2459"/>
                  </a:cubicBezTo>
                  <a:cubicBezTo>
                    <a:pt x="14624" y="2459"/>
                    <a:pt x="15489" y="4785"/>
                    <a:pt x="16072" y="5783"/>
                  </a:cubicBezTo>
                  <a:cubicBezTo>
                    <a:pt x="16237" y="6072"/>
                    <a:pt x="16489" y="6193"/>
                    <a:pt x="16742" y="6193"/>
                  </a:cubicBezTo>
                  <a:cubicBezTo>
                    <a:pt x="17305" y="6193"/>
                    <a:pt x="17873" y="5598"/>
                    <a:pt x="17514" y="4946"/>
                  </a:cubicBezTo>
                  <a:cubicBezTo>
                    <a:pt x="16783" y="3652"/>
                    <a:pt x="14926" y="0"/>
                    <a:pt x="13080" y="0"/>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2"/>
            <p:cNvSpPr/>
            <p:nvPr/>
          </p:nvSpPr>
          <p:spPr>
            <a:xfrm>
              <a:off x="4309225" y="238100"/>
              <a:ext cx="652175" cy="185225"/>
            </a:xfrm>
            <a:custGeom>
              <a:avLst/>
              <a:gdLst/>
              <a:ahLst/>
              <a:cxnLst/>
              <a:rect l="l" t="t" r="r" b="b"/>
              <a:pathLst>
                <a:path w="26087" h="7409" extrusionOk="0">
                  <a:moveTo>
                    <a:pt x="21294" y="1"/>
                  </a:moveTo>
                  <a:cubicBezTo>
                    <a:pt x="21203" y="1"/>
                    <a:pt x="21112" y="9"/>
                    <a:pt x="21019" y="25"/>
                  </a:cubicBezTo>
                  <a:cubicBezTo>
                    <a:pt x="19880" y="219"/>
                    <a:pt x="18838" y="2473"/>
                    <a:pt x="18305" y="3201"/>
                  </a:cubicBezTo>
                  <a:cubicBezTo>
                    <a:pt x="17741" y="3977"/>
                    <a:pt x="17469" y="4577"/>
                    <a:pt x="17002" y="4577"/>
                  </a:cubicBezTo>
                  <a:cubicBezTo>
                    <a:pt x="16777" y="4577"/>
                    <a:pt x="16506" y="4437"/>
                    <a:pt x="16135" y="4110"/>
                  </a:cubicBezTo>
                  <a:cubicBezTo>
                    <a:pt x="15275" y="3358"/>
                    <a:pt x="14657" y="1589"/>
                    <a:pt x="14075" y="595"/>
                  </a:cubicBezTo>
                  <a:cubicBezTo>
                    <a:pt x="13935" y="358"/>
                    <a:pt x="13680" y="229"/>
                    <a:pt x="13424" y="229"/>
                  </a:cubicBezTo>
                  <a:cubicBezTo>
                    <a:pt x="13234" y="229"/>
                    <a:pt x="13044" y="300"/>
                    <a:pt x="12899" y="449"/>
                  </a:cubicBezTo>
                  <a:cubicBezTo>
                    <a:pt x="11348" y="2086"/>
                    <a:pt x="9942" y="3794"/>
                    <a:pt x="8657" y="5625"/>
                  </a:cubicBezTo>
                  <a:cubicBezTo>
                    <a:pt x="6924" y="3807"/>
                    <a:pt x="4827" y="2207"/>
                    <a:pt x="2949" y="571"/>
                  </a:cubicBezTo>
                  <a:cubicBezTo>
                    <a:pt x="2795" y="435"/>
                    <a:pt x="2610" y="370"/>
                    <a:pt x="2431" y="370"/>
                  </a:cubicBezTo>
                  <a:cubicBezTo>
                    <a:pt x="2130" y="370"/>
                    <a:pt x="1843" y="552"/>
                    <a:pt x="1737" y="886"/>
                  </a:cubicBezTo>
                  <a:cubicBezTo>
                    <a:pt x="1228" y="2510"/>
                    <a:pt x="598" y="4097"/>
                    <a:pt x="113" y="5734"/>
                  </a:cubicBezTo>
                  <a:cubicBezTo>
                    <a:pt x="0" y="6087"/>
                    <a:pt x="335" y="6371"/>
                    <a:pt x="644" y="6371"/>
                  </a:cubicBezTo>
                  <a:cubicBezTo>
                    <a:pt x="801" y="6371"/>
                    <a:pt x="952" y="6297"/>
                    <a:pt x="1034" y="6121"/>
                  </a:cubicBezTo>
                  <a:cubicBezTo>
                    <a:pt x="1628" y="4873"/>
                    <a:pt x="2125" y="3588"/>
                    <a:pt x="2682" y="2304"/>
                  </a:cubicBezTo>
                  <a:cubicBezTo>
                    <a:pt x="4464" y="4025"/>
                    <a:pt x="6233" y="5855"/>
                    <a:pt x="8221" y="7273"/>
                  </a:cubicBezTo>
                  <a:cubicBezTo>
                    <a:pt x="8355" y="7367"/>
                    <a:pt x="8487" y="7408"/>
                    <a:pt x="8610" y="7408"/>
                  </a:cubicBezTo>
                  <a:cubicBezTo>
                    <a:pt x="8945" y="7408"/>
                    <a:pt x="9217" y="7106"/>
                    <a:pt x="9287" y="6752"/>
                  </a:cubicBezTo>
                  <a:cubicBezTo>
                    <a:pt x="9300" y="6727"/>
                    <a:pt x="9324" y="6727"/>
                    <a:pt x="9336" y="6703"/>
                  </a:cubicBezTo>
                  <a:cubicBezTo>
                    <a:pt x="10536" y="5128"/>
                    <a:pt x="11833" y="3673"/>
                    <a:pt x="13214" y="2280"/>
                  </a:cubicBezTo>
                  <a:cubicBezTo>
                    <a:pt x="13994" y="4060"/>
                    <a:pt x="15213" y="7095"/>
                    <a:pt x="16888" y="7095"/>
                  </a:cubicBezTo>
                  <a:cubicBezTo>
                    <a:pt x="17060" y="7095"/>
                    <a:pt x="17238" y="7063"/>
                    <a:pt x="17420" y="6994"/>
                  </a:cubicBezTo>
                  <a:cubicBezTo>
                    <a:pt x="18656" y="6521"/>
                    <a:pt x="19104" y="4413"/>
                    <a:pt x="20086" y="3576"/>
                  </a:cubicBezTo>
                  <a:cubicBezTo>
                    <a:pt x="20784" y="2975"/>
                    <a:pt x="21108" y="2684"/>
                    <a:pt x="21409" y="2684"/>
                  </a:cubicBezTo>
                  <a:cubicBezTo>
                    <a:pt x="21715" y="2684"/>
                    <a:pt x="21996" y="2984"/>
                    <a:pt x="22619" y="3564"/>
                  </a:cubicBezTo>
                  <a:cubicBezTo>
                    <a:pt x="23395" y="4279"/>
                    <a:pt x="23952" y="5503"/>
                    <a:pt x="24680" y="6327"/>
                  </a:cubicBezTo>
                  <a:cubicBezTo>
                    <a:pt x="24822" y="6492"/>
                    <a:pt x="24990" y="6561"/>
                    <a:pt x="25155" y="6561"/>
                  </a:cubicBezTo>
                  <a:cubicBezTo>
                    <a:pt x="25635" y="6561"/>
                    <a:pt x="26086" y="5978"/>
                    <a:pt x="25807" y="5455"/>
                  </a:cubicBezTo>
                  <a:cubicBezTo>
                    <a:pt x="25087" y="4062"/>
                    <a:pt x="23356" y="1"/>
                    <a:pt x="21294" y="1"/>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22">
            <a:extLst>
              <a:ext uri="{C183D7F6-B498-43B3-948B-1728B52AA6E4}">
                <adec:decorative xmlns:adec="http://schemas.microsoft.com/office/drawing/2017/decorative" val="1"/>
              </a:ext>
            </a:extLst>
          </p:cNvPr>
          <p:cNvGrpSpPr/>
          <p:nvPr/>
        </p:nvGrpSpPr>
        <p:grpSpPr>
          <a:xfrm>
            <a:off x="7510044" y="2329005"/>
            <a:ext cx="411959" cy="229879"/>
            <a:chOff x="5810325" y="4644850"/>
            <a:chExt cx="1135500" cy="633625"/>
          </a:xfrm>
        </p:grpSpPr>
        <p:sp>
          <p:nvSpPr>
            <p:cNvPr id="112" name="Google Shape;112;p22"/>
            <p:cNvSpPr/>
            <p:nvPr/>
          </p:nvSpPr>
          <p:spPr>
            <a:xfrm>
              <a:off x="6482025" y="5098100"/>
              <a:ext cx="463800" cy="180375"/>
            </a:xfrm>
            <a:custGeom>
              <a:avLst/>
              <a:gdLst/>
              <a:ahLst/>
              <a:cxnLst/>
              <a:rect l="l" t="t" r="r" b="b"/>
              <a:pathLst>
                <a:path w="18552" h="7215" extrusionOk="0">
                  <a:moveTo>
                    <a:pt x="5445" y="0"/>
                  </a:moveTo>
                  <a:cubicBezTo>
                    <a:pt x="5284" y="0"/>
                    <a:pt x="5123" y="61"/>
                    <a:pt x="4983" y="195"/>
                  </a:cubicBezTo>
                  <a:cubicBezTo>
                    <a:pt x="3299" y="1819"/>
                    <a:pt x="1723" y="3504"/>
                    <a:pt x="269" y="5310"/>
                  </a:cubicBezTo>
                  <a:cubicBezTo>
                    <a:pt x="0" y="5652"/>
                    <a:pt x="270" y="6094"/>
                    <a:pt x="595" y="6094"/>
                  </a:cubicBezTo>
                  <a:cubicBezTo>
                    <a:pt x="696" y="6094"/>
                    <a:pt x="802" y="6052"/>
                    <a:pt x="899" y="5952"/>
                  </a:cubicBezTo>
                  <a:cubicBezTo>
                    <a:pt x="2317" y="4474"/>
                    <a:pt x="3808" y="3068"/>
                    <a:pt x="5347" y="1722"/>
                  </a:cubicBezTo>
                  <a:cubicBezTo>
                    <a:pt x="6474" y="3322"/>
                    <a:pt x="7601" y="4934"/>
                    <a:pt x="8741" y="6534"/>
                  </a:cubicBezTo>
                  <a:cubicBezTo>
                    <a:pt x="8904" y="6770"/>
                    <a:pt x="9140" y="6888"/>
                    <a:pt x="9380" y="6888"/>
                  </a:cubicBezTo>
                  <a:cubicBezTo>
                    <a:pt x="9619" y="6888"/>
                    <a:pt x="9862" y="6770"/>
                    <a:pt x="10037" y="6534"/>
                  </a:cubicBezTo>
                  <a:cubicBezTo>
                    <a:pt x="11140" y="4946"/>
                    <a:pt x="12389" y="3552"/>
                    <a:pt x="13794" y="2256"/>
                  </a:cubicBezTo>
                  <a:cubicBezTo>
                    <a:pt x="14716" y="3819"/>
                    <a:pt x="15661" y="5346"/>
                    <a:pt x="16679" y="6837"/>
                  </a:cubicBezTo>
                  <a:cubicBezTo>
                    <a:pt x="16860" y="7104"/>
                    <a:pt x="17116" y="7214"/>
                    <a:pt x="17370" y="7214"/>
                  </a:cubicBezTo>
                  <a:cubicBezTo>
                    <a:pt x="17967" y="7214"/>
                    <a:pt x="18551" y="6605"/>
                    <a:pt x="18109" y="6001"/>
                  </a:cubicBezTo>
                  <a:cubicBezTo>
                    <a:pt x="16873" y="4267"/>
                    <a:pt x="15721" y="2486"/>
                    <a:pt x="14655" y="644"/>
                  </a:cubicBezTo>
                  <a:cubicBezTo>
                    <a:pt x="14507" y="381"/>
                    <a:pt x="14257" y="257"/>
                    <a:pt x="14002" y="257"/>
                  </a:cubicBezTo>
                  <a:cubicBezTo>
                    <a:pt x="13799" y="257"/>
                    <a:pt x="13592" y="336"/>
                    <a:pt x="13431" y="486"/>
                  </a:cubicBezTo>
                  <a:cubicBezTo>
                    <a:pt x="11880" y="1819"/>
                    <a:pt x="10571" y="3274"/>
                    <a:pt x="9383" y="4886"/>
                  </a:cubicBezTo>
                  <a:cubicBezTo>
                    <a:pt x="8280" y="3371"/>
                    <a:pt x="7189" y="1844"/>
                    <a:pt x="6062" y="341"/>
                  </a:cubicBezTo>
                  <a:cubicBezTo>
                    <a:pt x="5905" y="126"/>
                    <a:pt x="5676" y="0"/>
                    <a:pt x="5445" y="0"/>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2"/>
            <p:cNvSpPr/>
            <p:nvPr/>
          </p:nvSpPr>
          <p:spPr>
            <a:xfrm>
              <a:off x="5810325" y="4644850"/>
              <a:ext cx="831550" cy="185625"/>
            </a:xfrm>
            <a:custGeom>
              <a:avLst/>
              <a:gdLst/>
              <a:ahLst/>
              <a:cxnLst/>
              <a:rect l="l" t="t" r="r" b="b"/>
              <a:pathLst>
                <a:path w="33262" h="7425" extrusionOk="0">
                  <a:moveTo>
                    <a:pt x="3814" y="0"/>
                  </a:moveTo>
                  <a:cubicBezTo>
                    <a:pt x="3812" y="0"/>
                    <a:pt x="3809" y="0"/>
                    <a:pt x="3806" y="0"/>
                  </a:cubicBezTo>
                  <a:cubicBezTo>
                    <a:pt x="2085" y="12"/>
                    <a:pt x="680" y="3854"/>
                    <a:pt x="158" y="5018"/>
                  </a:cubicBezTo>
                  <a:cubicBezTo>
                    <a:pt x="1" y="5375"/>
                    <a:pt x="293" y="5698"/>
                    <a:pt x="590" y="5698"/>
                  </a:cubicBezTo>
                  <a:cubicBezTo>
                    <a:pt x="726" y="5698"/>
                    <a:pt x="863" y="5630"/>
                    <a:pt x="958" y="5466"/>
                  </a:cubicBezTo>
                  <a:cubicBezTo>
                    <a:pt x="1370" y="4788"/>
                    <a:pt x="1770" y="4085"/>
                    <a:pt x="2219" y="3406"/>
                  </a:cubicBezTo>
                  <a:cubicBezTo>
                    <a:pt x="2783" y="2584"/>
                    <a:pt x="3046" y="1762"/>
                    <a:pt x="3612" y="1762"/>
                  </a:cubicBezTo>
                  <a:cubicBezTo>
                    <a:pt x="3872" y="1762"/>
                    <a:pt x="4196" y="1936"/>
                    <a:pt x="4643" y="2364"/>
                  </a:cubicBezTo>
                  <a:cubicBezTo>
                    <a:pt x="6036" y="3685"/>
                    <a:pt x="7115" y="5563"/>
                    <a:pt x="8279" y="7090"/>
                  </a:cubicBezTo>
                  <a:cubicBezTo>
                    <a:pt x="8430" y="7288"/>
                    <a:pt x="8693" y="7425"/>
                    <a:pt x="8942" y="7425"/>
                  </a:cubicBezTo>
                  <a:cubicBezTo>
                    <a:pt x="9151" y="7425"/>
                    <a:pt x="9350" y="7328"/>
                    <a:pt x="9466" y="7090"/>
                  </a:cubicBezTo>
                  <a:cubicBezTo>
                    <a:pt x="10351" y="5248"/>
                    <a:pt x="11442" y="3624"/>
                    <a:pt x="12799" y="2133"/>
                  </a:cubicBezTo>
                  <a:cubicBezTo>
                    <a:pt x="13696" y="3503"/>
                    <a:pt x="14520" y="4884"/>
                    <a:pt x="15417" y="6242"/>
                  </a:cubicBezTo>
                  <a:cubicBezTo>
                    <a:pt x="15280" y="6545"/>
                    <a:pt x="15570" y="6857"/>
                    <a:pt x="15865" y="6857"/>
                  </a:cubicBezTo>
                  <a:cubicBezTo>
                    <a:pt x="15936" y="6857"/>
                    <a:pt x="16006" y="6839"/>
                    <a:pt x="16072" y="6799"/>
                  </a:cubicBezTo>
                  <a:cubicBezTo>
                    <a:pt x="16079" y="6800"/>
                    <a:pt x="16086" y="6800"/>
                    <a:pt x="16093" y="6800"/>
                  </a:cubicBezTo>
                  <a:cubicBezTo>
                    <a:pt x="16424" y="6800"/>
                    <a:pt x="16726" y="6525"/>
                    <a:pt x="16702" y="6145"/>
                  </a:cubicBezTo>
                  <a:cubicBezTo>
                    <a:pt x="17284" y="5490"/>
                    <a:pt x="17841" y="4836"/>
                    <a:pt x="18399" y="4182"/>
                  </a:cubicBezTo>
                  <a:cubicBezTo>
                    <a:pt x="18859" y="3660"/>
                    <a:pt x="19986" y="1818"/>
                    <a:pt x="20616" y="1636"/>
                  </a:cubicBezTo>
                  <a:cubicBezTo>
                    <a:pt x="20663" y="1623"/>
                    <a:pt x="20713" y="1617"/>
                    <a:pt x="20766" y="1617"/>
                  </a:cubicBezTo>
                  <a:cubicBezTo>
                    <a:pt x="21940" y="1617"/>
                    <a:pt x="24379" y="4751"/>
                    <a:pt x="25307" y="5563"/>
                  </a:cubicBezTo>
                  <a:cubicBezTo>
                    <a:pt x="25377" y="5693"/>
                    <a:pt x="25488" y="5782"/>
                    <a:pt x="25627" y="5782"/>
                  </a:cubicBezTo>
                  <a:cubicBezTo>
                    <a:pt x="25656" y="5782"/>
                    <a:pt x="25687" y="5778"/>
                    <a:pt x="25719" y="5769"/>
                  </a:cubicBezTo>
                  <a:cubicBezTo>
                    <a:pt x="25761" y="5777"/>
                    <a:pt x="25802" y="5780"/>
                    <a:pt x="25843" y="5780"/>
                  </a:cubicBezTo>
                  <a:cubicBezTo>
                    <a:pt x="26191" y="5780"/>
                    <a:pt x="26486" y="5513"/>
                    <a:pt x="26519" y="5187"/>
                  </a:cubicBezTo>
                  <a:cubicBezTo>
                    <a:pt x="27585" y="4303"/>
                    <a:pt x="28567" y="3309"/>
                    <a:pt x="29585" y="2364"/>
                  </a:cubicBezTo>
                  <a:cubicBezTo>
                    <a:pt x="29670" y="2279"/>
                    <a:pt x="30033" y="1879"/>
                    <a:pt x="30240" y="1709"/>
                  </a:cubicBezTo>
                  <a:lnTo>
                    <a:pt x="30240" y="1709"/>
                  </a:lnTo>
                  <a:cubicBezTo>
                    <a:pt x="30227" y="1867"/>
                    <a:pt x="30494" y="2242"/>
                    <a:pt x="30542" y="2351"/>
                  </a:cubicBezTo>
                  <a:cubicBezTo>
                    <a:pt x="30979" y="3176"/>
                    <a:pt x="31379" y="4036"/>
                    <a:pt x="31851" y="4848"/>
                  </a:cubicBezTo>
                  <a:cubicBezTo>
                    <a:pt x="31994" y="5085"/>
                    <a:pt x="32194" y="5183"/>
                    <a:pt x="32392" y="5183"/>
                  </a:cubicBezTo>
                  <a:cubicBezTo>
                    <a:pt x="32832" y="5183"/>
                    <a:pt x="33261" y="4696"/>
                    <a:pt x="33027" y="4169"/>
                  </a:cubicBezTo>
                  <a:cubicBezTo>
                    <a:pt x="32566" y="3103"/>
                    <a:pt x="32045" y="1915"/>
                    <a:pt x="31403" y="958"/>
                  </a:cubicBezTo>
                  <a:cubicBezTo>
                    <a:pt x="31119" y="542"/>
                    <a:pt x="30810" y="229"/>
                    <a:pt x="30349" y="229"/>
                  </a:cubicBezTo>
                  <a:cubicBezTo>
                    <a:pt x="30258" y="229"/>
                    <a:pt x="30161" y="241"/>
                    <a:pt x="30058" y="267"/>
                  </a:cubicBezTo>
                  <a:cubicBezTo>
                    <a:pt x="29270" y="449"/>
                    <a:pt x="28628" y="1467"/>
                    <a:pt x="28082" y="2024"/>
                  </a:cubicBezTo>
                  <a:cubicBezTo>
                    <a:pt x="27379" y="2751"/>
                    <a:pt x="26616" y="3479"/>
                    <a:pt x="25925" y="4242"/>
                  </a:cubicBezTo>
                  <a:cubicBezTo>
                    <a:pt x="24846" y="3127"/>
                    <a:pt x="23707" y="2085"/>
                    <a:pt x="22568" y="1043"/>
                  </a:cubicBezTo>
                  <a:cubicBezTo>
                    <a:pt x="22082" y="591"/>
                    <a:pt x="21618" y="3"/>
                    <a:pt x="20920" y="3"/>
                  </a:cubicBezTo>
                  <a:cubicBezTo>
                    <a:pt x="20868" y="3"/>
                    <a:pt x="20816" y="6"/>
                    <a:pt x="20762" y="12"/>
                  </a:cubicBezTo>
                  <a:cubicBezTo>
                    <a:pt x="19647" y="134"/>
                    <a:pt x="18859" y="1782"/>
                    <a:pt x="18302" y="2497"/>
                  </a:cubicBezTo>
                  <a:cubicBezTo>
                    <a:pt x="17623" y="3357"/>
                    <a:pt x="16932" y="4218"/>
                    <a:pt x="16265" y="5103"/>
                  </a:cubicBezTo>
                  <a:cubicBezTo>
                    <a:pt x="15502" y="3527"/>
                    <a:pt x="14520" y="2061"/>
                    <a:pt x="13502" y="630"/>
                  </a:cubicBezTo>
                  <a:cubicBezTo>
                    <a:pt x="13352" y="416"/>
                    <a:pt x="13114" y="282"/>
                    <a:pt x="12872" y="282"/>
                  </a:cubicBezTo>
                  <a:cubicBezTo>
                    <a:pt x="12703" y="282"/>
                    <a:pt x="12532" y="348"/>
                    <a:pt x="12387" y="497"/>
                  </a:cubicBezTo>
                  <a:cubicBezTo>
                    <a:pt x="10921" y="2000"/>
                    <a:pt x="9757" y="3600"/>
                    <a:pt x="8775" y="5430"/>
                  </a:cubicBezTo>
                  <a:cubicBezTo>
                    <a:pt x="7553" y="3555"/>
                    <a:pt x="5389" y="0"/>
                    <a:pt x="3814" y="0"/>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22">
            <a:extLst>
              <a:ext uri="{C183D7F6-B498-43B3-948B-1728B52AA6E4}">
                <adec:decorative xmlns:adec="http://schemas.microsoft.com/office/drawing/2017/decorative" val="1"/>
              </a:ext>
            </a:extLst>
          </p:cNvPr>
          <p:cNvGrpSpPr/>
          <p:nvPr/>
        </p:nvGrpSpPr>
        <p:grpSpPr>
          <a:xfrm>
            <a:off x="5336512" y="2737730"/>
            <a:ext cx="357811" cy="202415"/>
            <a:chOff x="4309225" y="238100"/>
            <a:chExt cx="986250" cy="557925"/>
          </a:xfrm>
        </p:grpSpPr>
        <p:sp>
          <p:nvSpPr>
            <p:cNvPr id="115" name="Google Shape;115;p22"/>
            <p:cNvSpPr/>
            <p:nvPr/>
          </p:nvSpPr>
          <p:spPr>
            <a:xfrm>
              <a:off x="4848625" y="550775"/>
              <a:ext cx="446850" cy="245250"/>
            </a:xfrm>
            <a:custGeom>
              <a:avLst/>
              <a:gdLst/>
              <a:ahLst/>
              <a:cxnLst/>
              <a:rect l="l" t="t" r="r" b="b"/>
              <a:pathLst>
                <a:path w="17874" h="9810" extrusionOk="0">
                  <a:moveTo>
                    <a:pt x="13080" y="0"/>
                  </a:moveTo>
                  <a:cubicBezTo>
                    <a:pt x="13059" y="0"/>
                    <a:pt x="13038" y="1"/>
                    <a:pt x="13017" y="2"/>
                  </a:cubicBezTo>
                  <a:cubicBezTo>
                    <a:pt x="12327" y="26"/>
                    <a:pt x="11769" y="753"/>
                    <a:pt x="11406" y="1238"/>
                  </a:cubicBezTo>
                  <a:cubicBezTo>
                    <a:pt x="11054" y="1710"/>
                    <a:pt x="10848" y="2268"/>
                    <a:pt x="10593" y="2789"/>
                  </a:cubicBezTo>
                  <a:cubicBezTo>
                    <a:pt x="10244" y="3547"/>
                    <a:pt x="10315" y="4141"/>
                    <a:pt x="9820" y="4141"/>
                  </a:cubicBezTo>
                  <a:cubicBezTo>
                    <a:pt x="9697" y="4141"/>
                    <a:pt x="9540" y="4105"/>
                    <a:pt x="9333" y="4025"/>
                  </a:cubicBezTo>
                  <a:cubicBezTo>
                    <a:pt x="8264" y="3617"/>
                    <a:pt x="8246" y="1306"/>
                    <a:pt x="6930" y="1306"/>
                  </a:cubicBezTo>
                  <a:cubicBezTo>
                    <a:pt x="6723" y="1306"/>
                    <a:pt x="6485" y="1363"/>
                    <a:pt x="6206" y="1492"/>
                  </a:cubicBezTo>
                  <a:cubicBezTo>
                    <a:pt x="5309" y="1904"/>
                    <a:pt x="4909" y="3334"/>
                    <a:pt x="4497" y="4074"/>
                  </a:cubicBezTo>
                  <a:cubicBezTo>
                    <a:pt x="3455" y="5952"/>
                    <a:pt x="2013" y="7407"/>
                    <a:pt x="413" y="8813"/>
                  </a:cubicBezTo>
                  <a:cubicBezTo>
                    <a:pt x="0" y="9165"/>
                    <a:pt x="373" y="9810"/>
                    <a:pt x="831" y="9810"/>
                  </a:cubicBezTo>
                  <a:cubicBezTo>
                    <a:pt x="925" y="9810"/>
                    <a:pt x="1021" y="9783"/>
                    <a:pt x="1116" y="9722"/>
                  </a:cubicBezTo>
                  <a:cubicBezTo>
                    <a:pt x="2873" y="8534"/>
                    <a:pt x="4352" y="7043"/>
                    <a:pt x="5515" y="5237"/>
                  </a:cubicBezTo>
                  <a:cubicBezTo>
                    <a:pt x="6121" y="4284"/>
                    <a:pt x="6368" y="3725"/>
                    <a:pt x="6719" y="3725"/>
                  </a:cubicBezTo>
                  <a:cubicBezTo>
                    <a:pt x="6992" y="3725"/>
                    <a:pt x="7330" y="4066"/>
                    <a:pt x="7951" y="4825"/>
                  </a:cubicBezTo>
                  <a:cubicBezTo>
                    <a:pt x="8182" y="5104"/>
                    <a:pt x="8570" y="6146"/>
                    <a:pt x="9042" y="6364"/>
                  </a:cubicBezTo>
                  <a:cubicBezTo>
                    <a:pt x="9326" y="6494"/>
                    <a:pt x="9558" y="6556"/>
                    <a:pt x="9765" y="6556"/>
                  </a:cubicBezTo>
                  <a:cubicBezTo>
                    <a:pt x="10177" y="6556"/>
                    <a:pt x="10489" y="6311"/>
                    <a:pt x="10909" y="5868"/>
                  </a:cubicBezTo>
                  <a:cubicBezTo>
                    <a:pt x="11612" y="5116"/>
                    <a:pt x="11587" y="3480"/>
                    <a:pt x="12351" y="2862"/>
                  </a:cubicBezTo>
                  <a:cubicBezTo>
                    <a:pt x="12696" y="2579"/>
                    <a:pt x="13017" y="2459"/>
                    <a:pt x="13314" y="2459"/>
                  </a:cubicBezTo>
                  <a:cubicBezTo>
                    <a:pt x="14624" y="2459"/>
                    <a:pt x="15489" y="4785"/>
                    <a:pt x="16072" y="5783"/>
                  </a:cubicBezTo>
                  <a:cubicBezTo>
                    <a:pt x="16237" y="6072"/>
                    <a:pt x="16489" y="6193"/>
                    <a:pt x="16742" y="6193"/>
                  </a:cubicBezTo>
                  <a:cubicBezTo>
                    <a:pt x="17305" y="6193"/>
                    <a:pt x="17873" y="5598"/>
                    <a:pt x="17514" y="4946"/>
                  </a:cubicBezTo>
                  <a:cubicBezTo>
                    <a:pt x="16783" y="3652"/>
                    <a:pt x="14926" y="0"/>
                    <a:pt x="13080" y="0"/>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2"/>
            <p:cNvSpPr/>
            <p:nvPr/>
          </p:nvSpPr>
          <p:spPr>
            <a:xfrm>
              <a:off x="4309225" y="238100"/>
              <a:ext cx="652175" cy="185225"/>
            </a:xfrm>
            <a:custGeom>
              <a:avLst/>
              <a:gdLst/>
              <a:ahLst/>
              <a:cxnLst/>
              <a:rect l="l" t="t" r="r" b="b"/>
              <a:pathLst>
                <a:path w="26087" h="7409" extrusionOk="0">
                  <a:moveTo>
                    <a:pt x="21294" y="1"/>
                  </a:moveTo>
                  <a:cubicBezTo>
                    <a:pt x="21203" y="1"/>
                    <a:pt x="21112" y="9"/>
                    <a:pt x="21019" y="25"/>
                  </a:cubicBezTo>
                  <a:cubicBezTo>
                    <a:pt x="19880" y="219"/>
                    <a:pt x="18838" y="2473"/>
                    <a:pt x="18305" y="3201"/>
                  </a:cubicBezTo>
                  <a:cubicBezTo>
                    <a:pt x="17741" y="3977"/>
                    <a:pt x="17469" y="4577"/>
                    <a:pt x="17002" y="4577"/>
                  </a:cubicBezTo>
                  <a:cubicBezTo>
                    <a:pt x="16777" y="4577"/>
                    <a:pt x="16506" y="4437"/>
                    <a:pt x="16135" y="4110"/>
                  </a:cubicBezTo>
                  <a:cubicBezTo>
                    <a:pt x="15275" y="3358"/>
                    <a:pt x="14657" y="1589"/>
                    <a:pt x="14075" y="595"/>
                  </a:cubicBezTo>
                  <a:cubicBezTo>
                    <a:pt x="13935" y="358"/>
                    <a:pt x="13680" y="229"/>
                    <a:pt x="13424" y="229"/>
                  </a:cubicBezTo>
                  <a:cubicBezTo>
                    <a:pt x="13234" y="229"/>
                    <a:pt x="13044" y="300"/>
                    <a:pt x="12899" y="449"/>
                  </a:cubicBezTo>
                  <a:cubicBezTo>
                    <a:pt x="11348" y="2086"/>
                    <a:pt x="9942" y="3794"/>
                    <a:pt x="8657" y="5625"/>
                  </a:cubicBezTo>
                  <a:cubicBezTo>
                    <a:pt x="6924" y="3807"/>
                    <a:pt x="4827" y="2207"/>
                    <a:pt x="2949" y="571"/>
                  </a:cubicBezTo>
                  <a:cubicBezTo>
                    <a:pt x="2795" y="435"/>
                    <a:pt x="2610" y="370"/>
                    <a:pt x="2431" y="370"/>
                  </a:cubicBezTo>
                  <a:cubicBezTo>
                    <a:pt x="2130" y="370"/>
                    <a:pt x="1843" y="552"/>
                    <a:pt x="1737" y="886"/>
                  </a:cubicBezTo>
                  <a:cubicBezTo>
                    <a:pt x="1228" y="2510"/>
                    <a:pt x="598" y="4097"/>
                    <a:pt x="113" y="5734"/>
                  </a:cubicBezTo>
                  <a:cubicBezTo>
                    <a:pt x="0" y="6087"/>
                    <a:pt x="335" y="6371"/>
                    <a:pt x="644" y="6371"/>
                  </a:cubicBezTo>
                  <a:cubicBezTo>
                    <a:pt x="801" y="6371"/>
                    <a:pt x="952" y="6297"/>
                    <a:pt x="1034" y="6121"/>
                  </a:cubicBezTo>
                  <a:cubicBezTo>
                    <a:pt x="1628" y="4873"/>
                    <a:pt x="2125" y="3588"/>
                    <a:pt x="2682" y="2304"/>
                  </a:cubicBezTo>
                  <a:cubicBezTo>
                    <a:pt x="4464" y="4025"/>
                    <a:pt x="6233" y="5855"/>
                    <a:pt x="8221" y="7273"/>
                  </a:cubicBezTo>
                  <a:cubicBezTo>
                    <a:pt x="8355" y="7367"/>
                    <a:pt x="8487" y="7408"/>
                    <a:pt x="8610" y="7408"/>
                  </a:cubicBezTo>
                  <a:cubicBezTo>
                    <a:pt x="8945" y="7408"/>
                    <a:pt x="9217" y="7106"/>
                    <a:pt x="9287" y="6752"/>
                  </a:cubicBezTo>
                  <a:cubicBezTo>
                    <a:pt x="9300" y="6727"/>
                    <a:pt x="9324" y="6727"/>
                    <a:pt x="9336" y="6703"/>
                  </a:cubicBezTo>
                  <a:cubicBezTo>
                    <a:pt x="10536" y="5128"/>
                    <a:pt x="11833" y="3673"/>
                    <a:pt x="13214" y="2280"/>
                  </a:cubicBezTo>
                  <a:cubicBezTo>
                    <a:pt x="13994" y="4060"/>
                    <a:pt x="15213" y="7095"/>
                    <a:pt x="16888" y="7095"/>
                  </a:cubicBezTo>
                  <a:cubicBezTo>
                    <a:pt x="17060" y="7095"/>
                    <a:pt x="17238" y="7063"/>
                    <a:pt x="17420" y="6994"/>
                  </a:cubicBezTo>
                  <a:cubicBezTo>
                    <a:pt x="18656" y="6521"/>
                    <a:pt x="19104" y="4413"/>
                    <a:pt x="20086" y="3576"/>
                  </a:cubicBezTo>
                  <a:cubicBezTo>
                    <a:pt x="20784" y="2975"/>
                    <a:pt x="21108" y="2684"/>
                    <a:pt x="21409" y="2684"/>
                  </a:cubicBezTo>
                  <a:cubicBezTo>
                    <a:pt x="21715" y="2684"/>
                    <a:pt x="21996" y="2984"/>
                    <a:pt x="22619" y="3564"/>
                  </a:cubicBezTo>
                  <a:cubicBezTo>
                    <a:pt x="23395" y="4279"/>
                    <a:pt x="23952" y="5503"/>
                    <a:pt x="24680" y="6327"/>
                  </a:cubicBezTo>
                  <a:cubicBezTo>
                    <a:pt x="24822" y="6492"/>
                    <a:pt x="24990" y="6561"/>
                    <a:pt x="25155" y="6561"/>
                  </a:cubicBezTo>
                  <a:cubicBezTo>
                    <a:pt x="25635" y="6561"/>
                    <a:pt x="26086" y="5978"/>
                    <a:pt x="25807" y="5455"/>
                  </a:cubicBezTo>
                  <a:cubicBezTo>
                    <a:pt x="25087" y="4062"/>
                    <a:pt x="23356" y="1"/>
                    <a:pt x="21294" y="1"/>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22">
            <a:extLst>
              <a:ext uri="{C183D7F6-B498-43B3-948B-1728B52AA6E4}">
                <adec:decorative xmlns:adec="http://schemas.microsoft.com/office/drawing/2017/decorative" val="1"/>
              </a:ext>
            </a:extLst>
          </p:cNvPr>
          <p:cNvSpPr/>
          <p:nvPr/>
        </p:nvSpPr>
        <p:spPr>
          <a:xfrm>
            <a:off x="6061126" y="1472310"/>
            <a:ext cx="162117" cy="88977"/>
          </a:xfrm>
          <a:custGeom>
            <a:avLst/>
            <a:gdLst/>
            <a:ahLst/>
            <a:cxnLst/>
            <a:rect l="l" t="t" r="r" b="b"/>
            <a:pathLst>
              <a:path w="17874" h="9810" extrusionOk="0">
                <a:moveTo>
                  <a:pt x="13080" y="0"/>
                </a:moveTo>
                <a:cubicBezTo>
                  <a:pt x="13059" y="0"/>
                  <a:pt x="13038" y="1"/>
                  <a:pt x="13017" y="2"/>
                </a:cubicBezTo>
                <a:cubicBezTo>
                  <a:pt x="12327" y="26"/>
                  <a:pt x="11769" y="753"/>
                  <a:pt x="11406" y="1238"/>
                </a:cubicBezTo>
                <a:cubicBezTo>
                  <a:pt x="11054" y="1710"/>
                  <a:pt x="10848" y="2268"/>
                  <a:pt x="10593" y="2789"/>
                </a:cubicBezTo>
                <a:cubicBezTo>
                  <a:pt x="10244" y="3547"/>
                  <a:pt x="10315" y="4141"/>
                  <a:pt x="9820" y="4141"/>
                </a:cubicBezTo>
                <a:cubicBezTo>
                  <a:pt x="9697" y="4141"/>
                  <a:pt x="9540" y="4105"/>
                  <a:pt x="9333" y="4025"/>
                </a:cubicBezTo>
                <a:cubicBezTo>
                  <a:pt x="8264" y="3617"/>
                  <a:pt x="8246" y="1306"/>
                  <a:pt x="6930" y="1306"/>
                </a:cubicBezTo>
                <a:cubicBezTo>
                  <a:pt x="6723" y="1306"/>
                  <a:pt x="6485" y="1363"/>
                  <a:pt x="6206" y="1492"/>
                </a:cubicBezTo>
                <a:cubicBezTo>
                  <a:pt x="5309" y="1904"/>
                  <a:pt x="4909" y="3334"/>
                  <a:pt x="4497" y="4074"/>
                </a:cubicBezTo>
                <a:cubicBezTo>
                  <a:pt x="3455" y="5952"/>
                  <a:pt x="2013" y="7407"/>
                  <a:pt x="413" y="8813"/>
                </a:cubicBezTo>
                <a:cubicBezTo>
                  <a:pt x="0" y="9165"/>
                  <a:pt x="373" y="9810"/>
                  <a:pt x="831" y="9810"/>
                </a:cubicBezTo>
                <a:cubicBezTo>
                  <a:pt x="925" y="9810"/>
                  <a:pt x="1021" y="9783"/>
                  <a:pt x="1116" y="9722"/>
                </a:cubicBezTo>
                <a:cubicBezTo>
                  <a:pt x="2873" y="8534"/>
                  <a:pt x="4352" y="7043"/>
                  <a:pt x="5515" y="5237"/>
                </a:cubicBezTo>
                <a:cubicBezTo>
                  <a:pt x="6121" y="4284"/>
                  <a:pt x="6368" y="3725"/>
                  <a:pt x="6719" y="3725"/>
                </a:cubicBezTo>
                <a:cubicBezTo>
                  <a:pt x="6992" y="3725"/>
                  <a:pt x="7330" y="4066"/>
                  <a:pt x="7951" y="4825"/>
                </a:cubicBezTo>
                <a:cubicBezTo>
                  <a:pt x="8182" y="5104"/>
                  <a:pt x="8570" y="6146"/>
                  <a:pt x="9042" y="6364"/>
                </a:cubicBezTo>
                <a:cubicBezTo>
                  <a:pt x="9326" y="6494"/>
                  <a:pt x="9558" y="6556"/>
                  <a:pt x="9765" y="6556"/>
                </a:cubicBezTo>
                <a:cubicBezTo>
                  <a:pt x="10177" y="6556"/>
                  <a:pt x="10489" y="6311"/>
                  <a:pt x="10909" y="5868"/>
                </a:cubicBezTo>
                <a:cubicBezTo>
                  <a:pt x="11612" y="5116"/>
                  <a:pt x="11587" y="3480"/>
                  <a:pt x="12351" y="2862"/>
                </a:cubicBezTo>
                <a:cubicBezTo>
                  <a:pt x="12696" y="2579"/>
                  <a:pt x="13017" y="2459"/>
                  <a:pt x="13314" y="2459"/>
                </a:cubicBezTo>
                <a:cubicBezTo>
                  <a:pt x="14624" y="2459"/>
                  <a:pt x="15489" y="4785"/>
                  <a:pt x="16072" y="5783"/>
                </a:cubicBezTo>
                <a:cubicBezTo>
                  <a:pt x="16237" y="6072"/>
                  <a:pt x="16489" y="6193"/>
                  <a:pt x="16742" y="6193"/>
                </a:cubicBezTo>
                <a:cubicBezTo>
                  <a:pt x="17305" y="6193"/>
                  <a:pt x="17873" y="5598"/>
                  <a:pt x="17514" y="4946"/>
                </a:cubicBezTo>
                <a:cubicBezTo>
                  <a:pt x="16783" y="3652"/>
                  <a:pt x="14926" y="0"/>
                  <a:pt x="13080" y="0"/>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2">
            <a:extLst>
              <a:ext uri="{C183D7F6-B498-43B3-948B-1728B52AA6E4}">
                <adec:decorative xmlns:adec="http://schemas.microsoft.com/office/drawing/2017/decorative" val="1"/>
              </a:ext>
            </a:extLst>
          </p:cNvPr>
          <p:cNvSpPr/>
          <p:nvPr/>
        </p:nvSpPr>
        <p:spPr>
          <a:xfrm>
            <a:off x="6090521" y="1383321"/>
            <a:ext cx="162117" cy="88977"/>
          </a:xfrm>
          <a:custGeom>
            <a:avLst/>
            <a:gdLst/>
            <a:ahLst/>
            <a:cxnLst/>
            <a:rect l="l" t="t" r="r" b="b"/>
            <a:pathLst>
              <a:path w="17874" h="9810" extrusionOk="0">
                <a:moveTo>
                  <a:pt x="13080" y="0"/>
                </a:moveTo>
                <a:cubicBezTo>
                  <a:pt x="13059" y="0"/>
                  <a:pt x="13038" y="1"/>
                  <a:pt x="13017" y="2"/>
                </a:cubicBezTo>
                <a:cubicBezTo>
                  <a:pt x="12327" y="26"/>
                  <a:pt x="11769" y="753"/>
                  <a:pt x="11406" y="1238"/>
                </a:cubicBezTo>
                <a:cubicBezTo>
                  <a:pt x="11054" y="1710"/>
                  <a:pt x="10848" y="2268"/>
                  <a:pt x="10593" y="2789"/>
                </a:cubicBezTo>
                <a:cubicBezTo>
                  <a:pt x="10244" y="3547"/>
                  <a:pt x="10315" y="4141"/>
                  <a:pt x="9820" y="4141"/>
                </a:cubicBezTo>
                <a:cubicBezTo>
                  <a:pt x="9697" y="4141"/>
                  <a:pt x="9540" y="4105"/>
                  <a:pt x="9333" y="4025"/>
                </a:cubicBezTo>
                <a:cubicBezTo>
                  <a:pt x="8264" y="3617"/>
                  <a:pt x="8246" y="1306"/>
                  <a:pt x="6930" y="1306"/>
                </a:cubicBezTo>
                <a:cubicBezTo>
                  <a:pt x="6723" y="1306"/>
                  <a:pt x="6485" y="1363"/>
                  <a:pt x="6206" y="1492"/>
                </a:cubicBezTo>
                <a:cubicBezTo>
                  <a:pt x="5309" y="1904"/>
                  <a:pt x="4909" y="3334"/>
                  <a:pt x="4497" y="4074"/>
                </a:cubicBezTo>
                <a:cubicBezTo>
                  <a:pt x="3455" y="5952"/>
                  <a:pt x="2013" y="7407"/>
                  <a:pt x="413" y="8813"/>
                </a:cubicBezTo>
                <a:cubicBezTo>
                  <a:pt x="0" y="9165"/>
                  <a:pt x="373" y="9810"/>
                  <a:pt x="831" y="9810"/>
                </a:cubicBezTo>
                <a:cubicBezTo>
                  <a:pt x="925" y="9810"/>
                  <a:pt x="1021" y="9783"/>
                  <a:pt x="1116" y="9722"/>
                </a:cubicBezTo>
                <a:cubicBezTo>
                  <a:pt x="2873" y="8534"/>
                  <a:pt x="4352" y="7043"/>
                  <a:pt x="5515" y="5237"/>
                </a:cubicBezTo>
                <a:cubicBezTo>
                  <a:pt x="6121" y="4284"/>
                  <a:pt x="6368" y="3725"/>
                  <a:pt x="6719" y="3725"/>
                </a:cubicBezTo>
                <a:cubicBezTo>
                  <a:pt x="6992" y="3725"/>
                  <a:pt x="7330" y="4066"/>
                  <a:pt x="7951" y="4825"/>
                </a:cubicBezTo>
                <a:cubicBezTo>
                  <a:pt x="8182" y="5104"/>
                  <a:pt x="8570" y="6146"/>
                  <a:pt x="9042" y="6364"/>
                </a:cubicBezTo>
                <a:cubicBezTo>
                  <a:pt x="9326" y="6494"/>
                  <a:pt x="9558" y="6556"/>
                  <a:pt x="9765" y="6556"/>
                </a:cubicBezTo>
                <a:cubicBezTo>
                  <a:pt x="10177" y="6556"/>
                  <a:pt x="10489" y="6311"/>
                  <a:pt x="10909" y="5868"/>
                </a:cubicBezTo>
                <a:cubicBezTo>
                  <a:pt x="11612" y="5116"/>
                  <a:pt x="11587" y="3480"/>
                  <a:pt x="12351" y="2862"/>
                </a:cubicBezTo>
                <a:cubicBezTo>
                  <a:pt x="12696" y="2579"/>
                  <a:pt x="13017" y="2459"/>
                  <a:pt x="13314" y="2459"/>
                </a:cubicBezTo>
                <a:cubicBezTo>
                  <a:pt x="14624" y="2459"/>
                  <a:pt x="15489" y="4785"/>
                  <a:pt x="16072" y="5783"/>
                </a:cubicBezTo>
                <a:cubicBezTo>
                  <a:pt x="16237" y="6072"/>
                  <a:pt x="16489" y="6193"/>
                  <a:pt x="16742" y="6193"/>
                </a:cubicBezTo>
                <a:cubicBezTo>
                  <a:pt x="17305" y="6193"/>
                  <a:pt x="17873" y="5598"/>
                  <a:pt x="17514" y="4946"/>
                </a:cubicBezTo>
                <a:cubicBezTo>
                  <a:pt x="16783" y="3652"/>
                  <a:pt x="14926" y="0"/>
                  <a:pt x="13080" y="0"/>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2">
            <a:extLst>
              <a:ext uri="{C183D7F6-B498-43B3-948B-1728B52AA6E4}">
                <adec:decorative xmlns:adec="http://schemas.microsoft.com/office/drawing/2017/decorative" val="1"/>
              </a:ext>
            </a:extLst>
          </p:cNvPr>
          <p:cNvSpPr/>
          <p:nvPr/>
        </p:nvSpPr>
        <p:spPr>
          <a:xfrm>
            <a:off x="7246768" y="4091737"/>
            <a:ext cx="162117" cy="88977"/>
          </a:xfrm>
          <a:custGeom>
            <a:avLst/>
            <a:gdLst/>
            <a:ahLst/>
            <a:cxnLst/>
            <a:rect l="l" t="t" r="r" b="b"/>
            <a:pathLst>
              <a:path w="17874" h="9810" extrusionOk="0">
                <a:moveTo>
                  <a:pt x="13080" y="0"/>
                </a:moveTo>
                <a:cubicBezTo>
                  <a:pt x="13059" y="0"/>
                  <a:pt x="13038" y="1"/>
                  <a:pt x="13017" y="2"/>
                </a:cubicBezTo>
                <a:cubicBezTo>
                  <a:pt x="12327" y="26"/>
                  <a:pt x="11769" y="753"/>
                  <a:pt x="11406" y="1238"/>
                </a:cubicBezTo>
                <a:cubicBezTo>
                  <a:pt x="11054" y="1710"/>
                  <a:pt x="10848" y="2268"/>
                  <a:pt x="10593" y="2789"/>
                </a:cubicBezTo>
                <a:cubicBezTo>
                  <a:pt x="10244" y="3547"/>
                  <a:pt x="10315" y="4141"/>
                  <a:pt x="9820" y="4141"/>
                </a:cubicBezTo>
                <a:cubicBezTo>
                  <a:pt x="9697" y="4141"/>
                  <a:pt x="9540" y="4105"/>
                  <a:pt x="9333" y="4025"/>
                </a:cubicBezTo>
                <a:cubicBezTo>
                  <a:pt x="8264" y="3617"/>
                  <a:pt x="8246" y="1306"/>
                  <a:pt x="6930" y="1306"/>
                </a:cubicBezTo>
                <a:cubicBezTo>
                  <a:pt x="6723" y="1306"/>
                  <a:pt x="6485" y="1363"/>
                  <a:pt x="6206" y="1492"/>
                </a:cubicBezTo>
                <a:cubicBezTo>
                  <a:pt x="5309" y="1904"/>
                  <a:pt x="4909" y="3334"/>
                  <a:pt x="4497" y="4074"/>
                </a:cubicBezTo>
                <a:cubicBezTo>
                  <a:pt x="3455" y="5952"/>
                  <a:pt x="2013" y="7407"/>
                  <a:pt x="413" y="8813"/>
                </a:cubicBezTo>
                <a:cubicBezTo>
                  <a:pt x="0" y="9165"/>
                  <a:pt x="373" y="9810"/>
                  <a:pt x="831" y="9810"/>
                </a:cubicBezTo>
                <a:cubicBezTo>
                  <a:pt x="925" y="9810"/>
                  <a:pt x="1021" y="9783"/>
                  <a:pt x="1116" y="9722"/>
                </a:cubicBezTo>
                <a:cubicBezTo>
                  <a:pt x="2873" y="8534"/>
                  <a:pt x="4352" y="7043"/>
                  <a:pt x="5515" y="5237"/>
                </a:cubicBezTo>
                <a:cubicBezTo>
                  <a:pt x="6121" y="4284"/>
                  <a:pt x="6368" y="3725"/>
                  <a:pt x="6719" y="3725"/>
                </a:cubicBezTo>
                <a:cubicBezTo>
                  <a:pt x="6992" y="3725"/>
                  <a:pt x="7330" y="4066"/>
                  <a:pt x="7951" y="4825"/>
                </a:cubicBezTo>
                <a:cubicBezTo>
                  <a:pt x="8182" y="5104"/>
                  <a:pt x="8570" y="6146"/>
                  <a:pt x="9042" y="6364"/>
                </a:cubicBezTo>
                <a:cubicBezTo>
                  <a:pt x="9326" y="6494"/>
                  <a:pt x="9558" y="6556"/>
                  <a:pt x="9765" y="6556"/>
                </a:cubicBezTo>
                <a:cubicBezTo>
                  <a:pt x="10177" y="6556"/>
                  <a:pt x="10489" y="6311"/>
                  <a:pt x="10909" y="5868"/>
                </a:cubicBezTo>
                <a:cubicBezTo>
                  <a:pt x="11612" y="5116"/>
                  <a:pt x="11587" y="3480"/>
                  <a:pt x="12351" y="2862"/>
                </a:cubicBezTo>
                <a:cubicBezTo>
                  <a:pt x="12696" y="2579"/>
                  <a:pt x="13017" y="2459"/>
                  <a:pt x="13314" y="2459"/>
                </a:cubicBezTo>
                <a:cubicBezTo>
                  <a:pt x="14624" y="2459"/>
                  <a:pt x="15489" y="4785"/>
                  <a:pt x="16072" y="5783"/>
                </a:cubicBezTo>
                <a:cubicBezTo>
                  <a:pt x="16237" y="6072"/>
                  <a:pt x="16489" y="6193"/>
                  <a:pt x="16742" y="6193"/>
                </a:cubicBezTo>
                <a:cubicBezTo>
                  <a:pt x="17305" y="6193"/>
                  <a:pt x="17873" y="5598"/>
                  <a:pt x="17514" y="4946"/>
                </a:cubicBezTo>
                <a:cubicBezTo>
                  <a:pt x="16783" y="3652"/>
                  <a:pt x="14926" y="0"/>
                  <a:pt x="13080" y="0"/>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2">
            <a:extLst>
              <a:ext uri="{C183D7F6-B498-43B3-948B-1728B52AA6E4}">
                <adec:decorative xmlns:adec="http://schemas.microsoft.com/office/drawing/2017/decorative" val="1"/>
              </a:ext>
            </a:extLst>
          </p:cNvPr>
          <p:cNvSpPr/>
          <p:nvPr/>
        </p:nvSpPr>
        <p:spPr>
          <a:xfrm>
            <a:off x="6922563" y="3898622"/>
            <a:ext cx="162117" cy="88977"/>
          </a:xfrm>
          <a:custGeom>
            <a:avLst/>
            <a:gdLst/>
            <a:ahLst/>
            <a:cxnLst/>
            <a:rect l="l" t="t" r="r" b="b"/>
            <a:pathLst>
              <a:path w="17874" h="9810" extrusionOk="0">
                <a:moveTo>
                  <a:pt x="13080" y="0"/>
                </a:moveTo>
                <a:cubicBezTo>
                  <a:pt x="13059" y="0"/>
                  <a:pt x="13038" y="1"/>
                  <a:pt x="13017" y="2"/>
                </a:cubicBezTo>
                <a:cubicBezTo>
                  <a:pt x="12327" y="26"/>
                  <a:pt x="11769" y="753"/>
                  <a:pt x="11406" y="1238"/>
                </a:cubicBezTo>
                <a:cubicBezTo>
                  <a:pt x="11054" y="1710"/>
                  <a:pt x="10848" y="2268"/>
                  <a:pt x="10593" y="2789"/>
                </a:cubicBezTo>
                <a:cubicBezTo>
                  <a:pt x="10244" y="3547"/>
                  <a:pt x="10315" y="4141"/>
                  <a:pt x="9820" y="4141"/>
                </a:cubicBezTo>
                <a:cubicBezTo>
                  <a:pt x="9697" y="4141"/>
                  <a:pt x="9540" y="4105"/>
                  <a:pt x="9333" y="4025"/>
                </a:cubicBezTo>
                <a:cubicBezTo>
                  <a:pt x="8264" y="3617"/>
                  <a:pt x="8246" y="1306"/>
                  <a:pt x="6930" y="1306"/>
                </a:cubicBezTo>
                <a:cubicBezTo>
                  <a:pt x="6723" y="1306"/>
                  <a:pt x="6485" y="1363"/>
                  <a:pt x="6206" y="1492"/>
                </a:cubicBezTo>
                <a:cubicBezTo>
                  <a:pt x="5309" y="1904"/>
                  <a:pt x="4909" y="3334"/>
                  <a:pt x="4497" y="4074"/>
                </a:cubicBezTo>
                <a:cubicBezTo>
                  <a:pt x="3455" y="5952"/>
                  <a:pt x="2013" y="7407"/>
                  <a:pt x="413" y="8813"/>
                </a:cubicBezTo>
                <a:cubicBezTo>
                  <a:pt x="0" y="9165"/>
                  <a:pt x="373" y="9810"/>
                  <a:pt x="831" y="9810"/>
                </a:cubicBezTo>
                <a:cubicBezTo>
                  <a:pt x="925" y="9810"/>
                  <a:pt x="1021" y="9783"/>
                  <a:pt x="1116" y="9722"/>
                </a:cubicBezTo>
                <a:cubicBezTo>
                  <a:pt x="2873" y="8534"/>
                  <a:pt x="4352" y="7043"/>
                  <a:pt x="5515" y="5237"/>
                </a:cubicBezTo>
                <a:cubicBezTo>
                  <a:pt x="6121" y="4284"/>
                  <a:pt x="6368" y="3725"/>
                  <a:pt x="6719" y="3725"/>
                </a:cubicBezTo>
                <a:cubicBezTo>
                  <a:pt x="6992" y="3725"/>
                  <a:pt x="7330" y="4066"/>
                  <a:pt x="7951" y="4825"/>
                </a:cubicBezTo>
                <a:cubicBezTo>
                  <a:pt x="8182" y="5104"/>
                  <a:pt x="8570" y="6146"/>
                  <a:pt x="9042" y="6364"/>
                </a:cubicBezTo>
                <a:cubicBezTo>
                  <a:pt x="9326" y="6494"/>
                  <a:pt x="9558" y="6556"/>
                  <a:pt x="9765" y="6556"/>
                </a:cubicBezTo>
                <a:cubicBezTo>
                  <a:pt x="10177" y="6556"/>
                  <a:pt x="10489" y="6311"/>
                  <a:pt x="10909" y="5868"/>
                </a:cubicBezTo>
                <a:cubicBezTo>
                  <a:pt x="11612" y="5116"/>
                  <a:pt x="11587" y="3480"/>
                  <a:pt x="12351" y="2862"/>
                </a:cubicBezTo>
                <a:cubicBezTo>
                  <a:pt x="12696" y="2579"/>
                  <a:pt x="13017" y="2459"/>
                  <a:pt x="13314" y="2459"/>
                </a:cubicBezTo>
                <a:cubicBezTo>
                  <a:pt x="14624" y="2459"/>
                  <a:pt x="15489" y="4785"/>
                  <a:pt x="16072" y="5783"/>
                </a:cubicBezTo>
                <a:cubicBezTo>
                  <a:pt x="16237" y="6072"/>
                  <a:pt x="16489" y="6193"/>
                  <a:pt x="16742" y="6193"/>
                </a:cubicBezTo>
                <a:cubicBezTo>
                  <a:pt x="17305" y="6193"/>
                  <a:pt x="17873" y="5598"/>
                  <a:pt x="17514" y="4946"/>
                </a:cubicBezTo>
                <a:cubicBezTo>
                  <a:pt x="16783" y="3652"/>
                  <a:pt x="14926" y="0"/>
                  <a:pt x="13080" y="0"/>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22">
            <a:extLst>
              <a:ext uri="{C183D7F6-B498-43B3-948B-1728B52AA6E4}">
                <adec:decorative xmlns:adec="http://schemas.microsoft.com/office/drawing/2017/decorative" val="1"/>
              </a:ext>
            </a:extLst>
          </p:cNvPr>
          <p:cNvGrpSpPr/>
          <p:nvPr/>
        </p:nvGrpSpPr>
        <p:grpSpPr>
          <a:xfrm>
            <a:off x="4825144" y="3589596"/>
            <a:ext cx="357811" cy="202415"/>
            <a:chOff x="4309225" y="238100"/>
            <a:chExt cx="986250" cy="557925"/>
          </a:xfrm>
        </p:grpSpPr>
        <p:sp>
          <p:nvSpPr>
            <p:cNvPr id="122" name="Google Shape;122;p22"/>
            <p:cNvSpPr/>
            <p:nvPr/>
          </p:nvSpPr>
          <p:spPr>
            <a:xfrm>
              <a:off x="4848625" y="550775"/>
              <a:ext cx="446850" cy="245250"/>
            </a:xfrm>
            <a:custGeom>
              <a:avLst/>
              <a:gdLst/>
              <a:ahLst/>
              <a:cxnLst/>
              <a:rect l="l" t="t" r="r" b="b"/>
              <a:pathLst>
                <a:path w="17874" h="9810" extrusionOk="0">
                  <a:moveTo>
                    <a:pt x="13080" y="0"/>
                  </a:moveTo>
                  <a:cubicBezTo>
                    <a:pt x="13059" y="0"/>
                    <a:pt x="13038" y="1"/>
                    <a:pt x="13017" y="2"/>
                  </a:cubicBezTo>
                  <a:cubicBezTo>
                    <a:pt x="12327" y="26"/>
                    <a:pt x="11769" y="753"/>
                    <a:pt x="11406" y="1238"/>
                  </a:cubicBezTo>
                  <a:cubicBezTo>
                    <a:pt x="11054" y="1710"/>
                    <a:pt x="10848" y="2268"/>
                    <a:pt x="10593" y="2789"/>
                  </a:cubicBezTo>
                  <a:cubicBezTo>
                    <a:pt x="10244" y="3547"/>
                    <a:pt x="10315" y="4141"/>
                    <a:pt x="9820" y="4141"/>
                  </a:cubicBezTo>
                  <a:cubicBezTo>
                    <a:pt x="9697" y="4141"/>
                    <a:pt x="9540" y="4105"/>
                    <a:pt x="9333" y="4025"/>
                  </a:cubicBezTo>
                  <a:cubicBezTo>
                    <a:pt x="8264" y="3617"/>
                    <a:pt x="8246" y="1306"/>
                    <a:pt x="6930" y="1306"/>
                  </a:cubicBezTo>
                  <a:cubicBezTo>
                    <a:pt x="6723" y="1306"/>
                    <a:pt x="6485" y="1363"/>
                    <a:pt x="6206" y="1492"/>
                  </a:cubicBezTo>
                  <a:cubicBezTo>
                    <a:pt x="5309" y="1904"/>
                    <a:pt x="4909" y="3334"/>
                    <a:pt x="4497" y="4074"/>
                  </a:cubicBezTo>
                  <a:cubicBezTo>
                    <a:pt x="3455" y="5952"/>
                    <a:pt x="2013" y="7407"/>
                    <a:pt x="413" y="8813"/>
                  </a:cubicBezTo>
                  <a:cubicBezTo>
                    <a:pt x="0" y="9165"/>
                    <a:pt x="373" y="9810"/>
                    <a:pt x="831" y="9810"/>
                  </a:cubicBezTo>
                  <a:cubicBezTo>
                    <a:pt x="925" y="9810"/>
                    <a:pt x="1021" y="9783"/>
                    <a:pt x="1116" y="9722"/>
                  </a:cubicBezTo>
                  <a:cubicBezTo>
                    <a:pt x="2873" y="8534"/>
                    <a:pt x="4352" y="7043"/>
                    <a:pt x="5515" y="5237"/>
                  </a:cubicBezTo>
                  <a:cubicBezTo>
                    <a:pt x="6121" y="4284"/>
                    <a:pt x="6368" y="3725"/>
                    <a:pt x="6719" y="3725"/>
                  </a:cubicBezTo>
                  <a:cubicBezTo>
                    <a:pt x="6992" y="3725"/>
                    <a:pt x="7330" y="4066"/>
                    <a:pt x="7951" y="4825"/>
                  </a:cubicBezTo>
                  <a:cubicBezTo>
                    <a:pt x="8182" y="5104"/>
                    <a:pt x="8570" y="6146"/>
                    <a:pt x="9042" y="6364"/>
                  </a:cubicBezTo>
                  <a:cubicBezTo>
                    <a:pt x="9326" y="6494"/>
                    <a:pt x="9558" y="6556"/>
                    <a:pt x="9765" y="6556"/>
                  </a:cubicBezTo>
                  <a:cubicBezTo>
                    <a:pt x="10177" y="6556"/>
                    <a:pt x="10489" y="6311"/>
                    <a:pt x="10909" y="5868"/>
                  </a:cubicBezTo>
                  <a:cubicBezTo>
                    <a:pt x="11612" y="5116"/>
                    <a:pt x="11587" y="3480"/>
                    <a:pt x="12351" y="2862"/>
                  </a:cubicBezTo>
                  <a:cubicBezTo>
                    <a:pt x="12696" y="2579"/>
                    <a:pt x="13017" y="2459"/>
                    <a:pt x="13314" y="2459"/>
                  </a:cubicBezTo>
                  <a:cubicBezTo>
                    <a:pt x="14624" y="2459"/>
                    <a:pt x="15489" y="4785"/>
                    <a:pt x="16072" y="5783"/>
                  </a:cubicBezTo>
                  <a:cubicBezTo>
                    <a:pt x="16237" y="6072"/>
                    <a:pt x="16489" y="6193"/>
                    <a:pt x="16742" y="6193"/>
                  </a:cubicBezTo>
                  <a:cubicBezTo>
                    <a:pt x="17305" y="6193"/>
                    <a:pt x="17873" y="5598"/>
                    <a:pt x="17514" y="4946"/>
                  </a:cubicBezTo>
                  <a:cubicBezTo>
                    <a:pt x="16783" y="3652"/>
                    <a:pt x="14926" y="0"/>
                    <a:pt x="13080" y="0"/>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2"/>
            <p:cNvSpPr/>
            <p:nvPr/>
          </p:nvSpPr>
          <p:spPr>
            <a:xfrm>
              <a:off x="4309225" y="238100"/>
              <a:ext cx="652175" cy="185225"/>
            </a:xfrm>
            <a:custGeom>
              <a:avLst/>
              <a:gdLst/>
              <a:ahLst/>
              <a:cxnLst/>
              <a:rect l="l" t="t" r="r" b="b"/>
              <a:pathLst>
                <a:path w="26087" h="7409" extrusionOk="0">
                  <a:moveTo>
                    <a:pt x="21294" y="1"/>
                  </a:moveTo>
                  <a:cubicBezTo>
                    <a:pt x="21203" y="1"/>
                    <a:pt x="21112" y="9"/>
                    <a:pt x="21019" y="25"/>
                  </a:cubicBezTo>
                  <a:cubicBezTo>
                    <a:pt x="19880" y="219"/>
                    <a:pt x="18838" y="2473"/>
                    <a:pt x="18305" y="3201"/>
                  </a:cubicBezTo>
                  <a:cubicBezTo>
                    <a:pt x="17741" y="3977"/>
                    <a:pt x="17469" y="4577"/>
                    <a:pt x="17002" y="4577"/>
                  </a:cubicBezTo>
                  <a:cubicBezTo>
                    <a:pt x="16777" y="4577"/>
                    <a:pt x="16506" y="4437"/>
                    <a:pt x="16135" y="4110"/>
                  </a:cubicBezTo>
                  <a:cubicBezTo>
                    <a:pt x="15275" y="3358"/>
                    <a:pt x="14657" y="1589"/>
                    <a:pt x="14075" y="595"/>
                  </a:cubicBezTo>
                  <a:cubicBezTo>
                    <a:pt x="13935" y="358"/>
                    <a:pt x="13680" y="229"/>
                    <a:pt x="13424" y="229"/>
                  </a:cubicBezTo>
                  <a:cubicBezTo>
                    <a:pt x="13234" y="229"/>
                    <a:pt x="13044" y="300"/>
                    <a:pt x="12899" y="449"/>
                  </a:cubicBezTo>
                  <a:cubicBezTo>
                    <a:pt x="11348" y="2086"/>
                    <a:pt x="9942" y="3794"/>
                    <a:pt x="8657" y="5625"/>
                  </a:cubicBezTo>
                  <a:cubicBezTo>
                    <a:pt x="6924" y="3807"/>
                    <a:pt x="4827" y="2207"/>
                    <a:pt x="2949" y="571"/>
                  </a:cubicBezTo>
                  <a:cubicBezTo>
                    <a:pt x="2795" y="435"/>
                    <a:pt x="2610" y="370"/>
                    <a:pt x="2431" y="370"/>
                  </a:cubicBezTo>
                  <a:cubicBezTo>
                    <a:pt x="2130" y="370"/>
                    <a:pt x="1843" y="552"/>
                    <a:pt x="1737" y="886"/>
                  </a:cubicBezTo>
                  <a:cubicBezTo>
                    <a:pt x="1228" y="2510"/>
                    <a:pt x="598" y="4097"/>
                    <a:pt x="113" y="5734"/>
                  </a:cubicBezTo>
                  <a:cubicBezTo>
                    <a:pt x="0" y="6087"/>
                    <a:pt x="335" y="6371"/>
                    <a:pt x="644" y="6371"/>
                  </a:cubicBezTo>
                  <a:cubicBezTo>
                    <a:pt x="801" y="6371"/>
                    <a:pt x="952" y="6297"/>
                    <a:pt x="1034" y="6121"/>
                  </a:cubicBezTo>
                  <a:cubicBezTo>
                    <a:pt x="1628" y="4873"/>
                    <a:pt x="2125" y="3588"/>
                    <a:pt x="2682" y="2304"/>
                  </a:cubicBezTo>
                  <a:cubicBezTo>
                    <a:pt x="4464" y="4025"/>
                    <a:pt x="6233" y="5855"/>
                    <a:pt x="8221" y="7273"/>
                  </a:cubicBezTo>
                  <a:cubicBezTo>
                    <a:pt x="8355" y="7367"/>
                    <a:pt x="8487" y="7408"/>
                    <a:pt x="8610" y="7408"/>
                  </a:cubicBezTo>
                  <a:cubicBezTo>
                    <a:pt x="8945" y="7408"/>
                    <a:pt x="9217" y="7106"/>
                    <a:pt x="9287" y="6752"/>
                  </a:cubicBezTo>
                  <a:cubicBezTo>
                    <a:pt x="9300" y="6727"/>
                    <a:pt x="9324" y="6727"/>
                    <a:pt x="9336" y="6703"/>
                  </a:cubicBezTo>
                  <a:cubicBezTo>
                    <a:pt x="10536" y="5128"/>
                    <a:pt x="11833" y="3673"/>
                    <a:pt x="13214" y="2280"/>
                  </a:cubicBezTo>
                  <a:cubicBezTo>
                    <a:pt x="13994" y="4060"/>
                    <a:pt x="15213" y="7095"/>
                    <a:pt x="16888" y="7095"/>
                  </a:cubicBezTo>
                  <a:cubicBezTo>
                    <a:pt x="17060" y="7095"/>
                    <a:pt x="17238" y="7063"/>
                    <a:pt x="17420" y="6994"/>
                  </a:cubicBezTo>
                  <a:cubicBezTo>
                    <a:pt x="18656" y="6521"/>
                    <a:pt x="19104" y="4413"/>
                    <a:pt x="20086" y="3576"/>
                  </a:cubicBezTo>
                  <a:cubicBezTo>
                    <a:pt x="20784" y="2975"/>
                    <a:pt x="21108" y="2684"/>
                    <a:pt x="21409" y="2684"/>
                  </a:cubicBezTo>
                  <a:cubicBezTo>
                    <a:pt x="21715" y="2684"/>
                    <a:pt x="21996" y="2984"/>
                    <a:pt x="22619" y="3564"/>
                  </a:cubicBezTo>
                  <a:cubicBezTo>
                    <a:pt x="23395" y="4279"/>
                    <a:pt x="23952" y="5503"/>
                    <a:pt x="24680" y="6327"/>
                  </a:cubicBezTo>
                  <a:cubicBezTo>
                    <a:pt x="24822" y="6492"/>
                    <a:pt x="24990" y="6561"/>
                    <a:pt x="25155" y="6561"/>
                  </a:cubicBezTo>
                  <a:cubicBezTo>
                    <a:pt x="25635" y="6561"/>
                    <a:pt x="26086" y="5978"/>
                    <a:pt x="25807" y="5455"/>
                  </a:cubicBezTo>
                  <a:cubicBezTo>
                    <a:pt x="25087" y="4062"/>
                    <a:pt x="23356" y="1"/>
                    <a:pt x="21294" y="1"/>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22">
            <a:extLst>
              <a:ext uri="{C183D7F6-B498-43B3-948B-1728B52AA6E4}">
                <adec:decorative xmlns:adec="http://schemas.microsoft.com/office/drawing/2017/decorative" val="1"/>
              </a:ext>
            </a:extLst>
          </p:cNvPr>
          <p:cNvSpPr/>
          <p:nvPr/>
        </p:nvSpPr>
        <p:spPr>
          <a:xfrm>
            <a:off x="7322975" y="3332400"/>
            <a:ext cx="115500" cy="229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129" name="Google Shape;129;p22">
            <a:extLst>
              <a:ext uri="{C183D7F6-B498-43B3-948B-1728B52AA6E4}">
                <adec:decorative xmlns:adec="http://schemas.microsoft.com/office/drawing/2017/decorative" val="1"/>
              </a:ext>
            </a:extLst>
          </p:cNvPr>
          <p:cNvSpPr/>
          <p:nvPr/>
        </p:nvSpPr>
        <p:spPr>
          <a:xfrm>
            <a:off x="7200714" y="3212551"/>
            <a:ext cx="318600" cy="318600"/>
          </a:xfrm>
          <a:prstGeom prst="mathMultiply">
            <a:avLst>
              <a:gd name="adj1" fmla="val 23520"/>
            </a:avLst>
          </a:prstGeom>
          <a:solidFill>
            <a:srgbClr val="CC5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Title 2">
            <a:extLst>
              <a:ext uri="{FF2B5EF4-FFF2-40B4-BE49-F238E27FC236}">
                <a16:creationId xmlns:a16="http://schemas.microsoft.com/office/drawing/2014/main" id="{B19D8755-D9FB-B6F8-1683-524EDBA3273D}"/>
              </a:ext>
            </a:extLst>
          </p:cNvPr>
          <p:cNvSpPr>
            <a:spLocks noGrp="1"/>
          </p:cNvSpPr>
          <p:nvPr>
            <p:ph type="title" idx="4294967295"/>
          </p:nvPr>
        </p:nvSpPr>
        <p:spPr>
          <a:xfrm>
            <a:off x="715091" y="-831272"/>
            <a:ext cx="7713900" cy="711200"/>
          </a:xfrm>
        </p:spPr>
        <p:txBody>
          <a:bodyPr spcFirstLastPara="1" wrap="square" lIns="72850" tIns="72850" rIns="72850" bIns="72850" anchor="b" anchorCtr="0">
            <a:noAutofit/>
          </a:bodyPr>
          <a:lstStyle/>
          <a:p>
            <a:r>
              <a:rPr lang="en-US" sz="3200" dirty="0"/>
              <a:t>How to video </a:t>
            </a:r>
          </a:p>
        </p:txBody>
      </p:sp>
      <p:pic>
        <p:nvPicPr>
          <p:cNvPr id="2" name="Online Media 1" title="Treasure Hunt">
            <a:hlinkClick r:id="" action="ppaction://media"/>
            <a:extLst>
              <a:ext uri="{FF2B5EF4-FFF2-40B4-BE49-F238E27FC236}">
                <a16:creationId xmlns:a16="http://schemas.microsoft.com/office/drawing/2014/main" id="{78B36F17-40EA-FF2D-2C85-54541645A77C}"/>
              </a:ext>
            </a:extLst>
          </p:cNvPr>
          <p:cNvPicPr>
            <a:picLocks noRot="1" noChangeAspect="1"/>
          </p:cNvPicPr>
          <p:nvPr>
            <a:videoFile r:link="rId1"/>
          </p:nvPr>
        </p:nvPicPr>
        <p:blipFill>
          <a:blip r:embed="rId4"/>
          <a:stretch>
            <a:fillRect/>
          </a:stretch>
        </p:blipFill>
        <p:spPr>
          <a:xfrm>
            <a:off x="873435" y="483695"/>
            <a:ext cx="7397129" cy="41761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720000" y="445025"/>
            <a:ext cx="7704000" cy="572700"/>
          </a:xfrm>
          <a:prstGeom prst="rect">
            <a:avLst/>
          </a:prstGeom>
        </p:spPr>
        <p:txBody>
          <a:bodyPr spcFirstLastPara="1" wrap="square" lIns="72850" tIns="72850" rIns="72850" bIns="72850" anchor="t" anchorCtr="0">
            <a:noAutofit/>
          </a:bodyPr>
          <a:lstStyle/>
          <a:p>
            <a:pPr marL="0" lvl="0" indent="0" algn="ctr" rtl="0">
              <a:spcBef>
                <a:spcPts val="0"/>
              </a:spcBef>
              <a:spcAft>
                <a:spcPts val="0"/>
              </a:spcAft>
              <a:buNone/>
            </a:pPr>
            <a:r>
              <a:rPr lang="en"/>
              <a:t>On your Sphero Edu app</a:t>
            </a:r>
            <a:endParaRPr/>
          </a:p>
        </p:txBody>
      </p:sp>
      <p:sp>
        <p:nvSpPr>
          <p:cNvPr id="140" name="Google Shape;140;p24"/>
          <p:cNvSpPr txBox="1">
            <a:spLocks noGrp="1"/>
          </p:cNvSpPr>
          <p:nvPr>
            <p:ph type="body" idx="1"/>
          </p:nvPr>
        </p:nvSpPr>
        <p:spPr>
          <a:xfrm>
            <a:off x="720000" y="1531100"/>
            <a:ext cx="7925400" cy="3127500"/>
          </a:xfrm>
          <a:prstGeom prst="rect">
            <a:avLst/>
          </a:prstGeom>
          <a:noFill/>
        </p:spPr>
        <p:txBody>
          <a:bodyPr spcFirstLastPara="1" wrap="square" lIns="72850" tIns="72850" rIns="72850" bIns="72850" anchor="t" anchorCtr="0">
            <a:noAutofit/>
          </a:bodyPr>
          <a:lstStyle/>
          <a:p>
            <a:pPr marL="457200" lvl="0" indent="-349250" algn="l" rtl="0">
              <a:spcBef>
                <a:spcPts val="0"/>
              </a:spcBef>
              <a:spcAft>
                <a:spcPts val="0"/>
              </a:spcAft>
              <a:buClr>
                <a:srgbClr val="333333"/>
              </a:buClr>
              <a:buSzPts val="1900"/>
              <a:buAutoNum type="arabicPeriod"/>
            </a:pPr>
            <a:r>
              <a:rPr lang="en" sz="1900">
                <a:solidFill>
                  <a:srgbClr val="333333"/>
                </a:solidFill>
              </a:rPr>
              <a:t>Go to “Programs”</a:t>
            </a:r>
            <a:endParaRPr sz="1900">
              <a:solidFill>
                <a:srgbClr val="333333"/>
              </a:solidFill>
            </a:endParaRPr>
          </a:p>
          <a:p>
            <a:pPr marL="457200" lvl="0" indent="-349250" algn="l" rtl="0">
              <a:spcBef>
                <a:spcPts val="0"/>
              </a:spcBef>
              <a:spcAft>
                <a:spcPts val="0"/>
              </a:spcAft>
              <a:buClr>
                <a:srgbClr val="333333"/>
              </a:buClr>
              <a:buSzPts val="1900"/>
              <a:buAutoNum type="arabicPeriod"/>
            </a:pPr>
            <a:r>
              <a:rPr lang="en" sz="1900">
                <a:solidFill>
                  <a:srgbClr val="333333"/>
                </a:solidFill>
              </a:rPr>
              <a:t>Click on “Sphero Programs”</a:t>
            </a:r>
            <a:endParaRPr sz="1900">
              <a:solidFill>
                <a:srgbClr val="333333"/>
              </a:solidFill>
            </a:endParaRPr>
          </a:p>
          <a:p>
            <a:pPr marL="457200" lvl="0" indent="-349250" algn="l" rtl="0">
              <a:spcBef>
                <a:spcPts val="0"/>
              </a:spcBef>
              <a:spcAft>
                <a:spcPts val="0"/>
              </a:spcAft>
              <a:buClr>
                <a:srgbClr val="333333"/>
              </a:buClr>
              <a:buSzPts val="1900"/>
              <a:buAutoNum type="arabicPeriod"/>
            </a:pPr>
            <a:r>
              <a:rPr lang="en" sz="1900">
                <a:solidFill>
                  <a:srgbClr val="333333"/>
                </a:solidFill>
              </a:rPr>
              <a:t>Click on the magnifying glass to open the search box.</a:t>
            </a:r>
            <a:endParaRPr sz="1900">
              <a:solidFill>
                <a:srgbClr val="333333"/>
              </a:solidFill>
            </a:endParaRPr>
          </a:p>
          <a:p>
            <a:pPr marL="457200" lvl="0" indent="-349250" algn="l" rtl="0">
              <a:spcBef>
                <a:spcPts val="0"/>
              </a:spcBef>
              <a:spcAft>
                <a:spcPts val="0"/>
              </a:spcAft>
              <a:buClr>
                <a:srgbClr val="333333"/>
              </a:buClr>
              <a:buSzPts val="1900"/>
              <a:buAutoNum type="arabicPeriod"/>
            </a:pPr>
            <a:r>
              <a:rPr lang="en" sz="1900">
                <a:solidFill>
                  <a:srgbClr val="333333"/>
                </a:solidFill>
              </a:rPr>
              <a:t>Type “Treasure Hunt” and click “search”.</a:t>
            </a:r>
            <a:endParaRPr sz="1900">
              <a:solidFill>
                <a:srgbClr val="333333"/>
              </a:solidFill>
            </a:endParaRPr>
          </a:p>
          <a:p>
            <a:pPr marL="457200" lvl="0" indent="-349250" algn="l" rtl="0">
              <a:spcBef>
                <a:spcPts val="0"/>
              </a:spcBef>
              <a:spcAft>
                <a:spcPts val="0"/>
              </a:spcAft>
              <a:buClr>
                <a:srgbClr val="333333"/>
              </a:buClr>
              <a:buSzPts val="1900"/>
              <a:buAutoNum type="arabicPeriod"/>
            </a:pPr>
            <a:r>
              <a:rPr lang="en" sz="1900">
                <a:solidFill>
                  <a:srgbClr val="333333"/>
                </a:solidFill>
              </a:rPr>
              <a:t>Click on the “#ThursdayLearnDay Treasure Hunt” program.</a:t>
            </a:r>
            <a:endParaRPr sz="1900">
              <a:solidFill>
                <a:srgbClr val="333333"/>
              </a:solidFill>
            </a:endParaRPr>
          </a:p>
          <a:p>
            <a:pPr marL="457200" lvl="0" indent="-349250" algn="l" rtl="0">
              <a:spcBef>
                <a:spcPts val="0"/>
              </a:spcBef>
              <a:spcAft>
                <a:spcPts val="0"/>
              </a:spcAft>
              <a:buClr>
                <a:srgbClr val="333333"/>
              </a:buClr>
              <a:buSzPts val="1900"/>
              <a:buAutoNum type="arabicPeriod"/>
            </a:pPr>
            <a:r>
              <a:rPr lang="en" sz="1900">
                <a:solidFill>
                  <a:srgbClr val="333333"/>
                </a:solidFill>
              </a:rPr>
              <a:t>If prompted, click “View Program”</a:t>
            </a:r>
            <a:endParaRPr sz="1900">
              <a:solidFill>
                <a:srgbClr val="333333"/>
              </a:solidFill>
            </a:endParaRPr>
          </a:p>
          <a:p>
            <a:pPr marL="457200" lvl="0" indent="-349250" algn="l" rtl="0">
              <a:spcBef>
                <a:spcPts val="0"/>
              </a:spcBef>
              <a:spcAft>
                <a:spcPts val="0"/>
              </a:spcAft>
              <a:buClr>
                <a:srgbClr val="333333"/>
              </a:buClr>
              <a:buSzPts val="1900"/>
              <a:buAutoNum type="arabicPeriod"/>
            </a:pPr>
            <a:r>
              <a:rPr lang="en" sz="1900">
                <a:solidFill>
                  <a:srgbClr val="333333"/>
                </a:solidFill>
              </a:rPr>
              <a:t>This will open up your programming canvas with the function and program blocks pre-loaded.</a:t>
            </a:r>
            <a:endParaRPr sz="1900">
              <a:solidFill>
                <a:srgbClr val="333333"/>
              </a:solidFill>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 name="Title 1">
            <a:extLst>
              <a:ext uri="{FF2B5EF4-FFF2-40B4-BE49-F238E27FC236}">
                <a16:creationId xmlns:a16="http://schemas.microsoft.com/office/drawing/2014/main" id="{A52A152B-6CFA-E25D-94F2-EBABE20D4744}"/>
              </a:ext>
            </a:extLst>
          </p:cNvPr>
          <p:cNvSpPr>
            <a:spLocks noGrp="1"/>
          </p:cNvSpPr>
          <p:nvPr>
            <p:ph type="title" idx="4294967295"/>
          </p:nvPr>
        </p:nvSpPr>
        <p:spPr>
          <a:xfrm>
            <a:off x="715091" y="-852000"/>
            <a:ext cx="7713900" cy="852000"/>
          </a:xfrm>
        </p:spPr>
        <p:txBody>
          <a:bodyPr spcFirstLastPara="1" wrap="square" lIns="72850" tIns="72850" rIns="72850" bIns="72850" anchor="b" anchorCtr="0">
            <a:noAutofit/>
          </a:bodyPr>
          <a:lstStyle/>
          <a:p>
            <a:r>
              <a:rPr lang="en-US" sz="4000" dirty="0"/>
              <a:t>Sphero Bolt demo program</a:t>
            </a:r>
          </a:p>
        </p:txBody>
      </p:sp>
      <p:pic>
        <p:nvPicPr>
          <p:cNvPr id="145" name="Google Shape;145;p25" descr="Black block is the on start program button. Red block defines parameters - set, speed to 120, set roll time to 1.8&#10;Set delay BtwnFucnt to 0.5. Green block - forward, forward left, right, forward left. "/>
          <p:cNvPicPr preferRelativeResize="0"/>
          <p:nvPr/>
        </p:nvPicPr>
        <p:blipFill rotWithShape="1">
          <a:blip r:embed="rId3">
            <a:alphaModFix/>
          </a:blip>
          <a:srcRect t="4415"/>
          <a:stretch/>
        </p:blipFill>
        <p:spPr>
          <a:xfrm>
            <a:off x="1196800" y="684938"/>
            <a:ext cx="2839673" cy="3773625"/>
          </a:xfrm>
          <a:prstGeom prst="rect">
            <a:avLst/>
          </a:prstGeom>
          <a:noFill/>
          <a:ln>
            <a:noFill/>
          </a:ln>
        </p:spPr>
      </p:pic>
      <p:sp>
        <p:nvSpPr>
          <p:cNvPr id="146" name="Google Shape;146;p25"/>
          <p:cNvSpPr txBox="1"/>
          <p:nvPr/>
        </p:nvSpPr>
        <p:spPr>
          <a:xfrm>
            <a:off x="4731750" y="644700"/>
            <a:ext cx="3524700" cy="38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600">
                <a:latin typeface="Montserrat Medium"/>
                <a:ea typeface="Montserrat Medium"/>
                <a:cs typeface="Montserrat Medium"/>
                <a:sym typeface="Montserrat Medium"/>
              </a:rPr>
              <a:t>on start program – program blocks should all be connected to this starting block</a:t>
            </a:r>
            <a:endParaRPr sz="1600">
              <a:latin typeface="Montserrat Medium"/>
              <a:ea typeface="Montserrat Medium"/>
              <a:cs typeface="Montserrat Medium"/>
              <a:sym typeface="Montserrat Medium"/>
            </a:endParaRPr>
          </a:p>
          <a:p>
            <a:pPr marL="0" lvl="0" indent="0" algn="l" rtl="0">
              <a:lnSpc>
                <a:spcPct val="115000"/>
              </a:lnSpc>
              <a:spcBef>
                <a:spcPts val="1200"/>
              </a:spcBef>
              <a:spcAft>
                <a:spcPts val="0"/>
              </a:spcAft>
              <a:buNone/>
            </a:pPr>
            <a:r>
              <a:rPr lang="en" sz="1600">
                <a:latin typeface="Montserrat Medium"/>
                <a:ea typeface="Montserrat Medium"/>
                <a:cs typeface="Montserrat Medium"/>
                <a:sym typeface="Montserrat Medium"/>
              </a:rPr>
              <a:t>Red blocks – define parameters for the functions…these blocks show up in the define function blocks</a:t>
            </a:r>
            <a:endParaRPr sz="1600">
              <a:latin typeface="Montserrat Medium"/>
              <a:ea typeface="Montserrat Medium"/>
              <a:cs typeface="Montserrat Medium"/>
              <a:sym typeface="Montserrat Medium"/>
            </a:endParaRPr>
          </a:p>
          <a:p>
            <a:pPr marL="0" lvl="0" indent="0" algn="l" rtl="0">
              <a:lnSpc>
                <a:spcPct val="115000"/>
              </a:lnSpc>
              <a:spcBef>
                <a:spcPts val="1200"/>
              </a:spcBef>
              <a:spcAft>
                <a:spcPts val="1200"/>
              </a:spcAft>
              <a:buNone/>
            </a:pPr>
            <a:r>
              <a:rPr lang="en" sz="1600">
                <a:latin typeface="Montserrat Medium"/>
                <a:ea typeface="Montserrat Medium"/>
                <a:cs typeface="Montserrat Medium"/>
                <a:sym typeface="Montserrat Medium"/>
              </a:rPr>
              <a:t>Green blocks – functions, when these blocks come up on the code, the robot complete all the actions attached under the define block for that function</a:t>
            </a:r>
            <a:endParaRPr sz="1600">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2" name="Title 1">
            <a:extLst>
              <a:ext uri="{FF2B5EF4-FFF2-40B4-BE49-F238E27FC236}">
                <a16:creationId xmlns:a16="http://schemas.microsoft.com/office/drawing/2014/main" id="{3F0F8CCC-834A-CA92-4185-BA6F18C8BFAC}"/>
              </a:ext>
            </a:extLst>
          </p:cNvPr>
          <p:cNvSpPr>
            <a:spLocks noGrp="1"/>
          </p:cNvSpPr>
          <p:nvPr>
            <p:ph type="title" idx="4294967295"/>
          </p:nvPr>
        </p:nvSpPr>
        <p:spPr>
          <a:xfrm>
            <a:off x="715091" y="-852000"/>
            <a:ext cx="7713900" cy="852000"/>
          </a:xfrm>
        </p:spPr>
        <p:txBody>
          <a:bodyPr spcFirstLastPara="1" wrap="square" lIns="72850" tIns="72850" rIns="72850" bIns="72850" anchor="b" anchorCtr="0">
            <a:noAutofit/>
          </a:bodyPr>
          <a:lstStyle/>
          <a:p>
            <a:r>
              <a:rPr lang="en-US" sz="4000" dirty="0"/>
              <a:t>Eight functions on start</a:t>
            </a:r>
          </a:p>
        </p:txBody>
      </p:sp>
      <p:pic>
        <p:nvPicPr>
          <p:cNvPr id="151" name="Google Shape;151;p26" descr="Green block - define forward, marron block - play, bonus point, sound, and, continue. Teal block - main LED, turquoise block - roll 0 degrees at speed, speed for rollTime. Purple block - delay for, delayBtwnFucnt. "/>
          <p:cNvPicPr preferRelativeResize="0"/>
          <p:nvPr/>
        </p:nvPicPr>
        <p:blipFill>
          <a:blip r:embed="rId3">
            <a:alphaModFix/>
          </a:blip>
          <a:stretch>
            <a:fillRect/>
          </a:stretch>
        </p:blipFill>
        <p:spPr>
          <a:xfrm>
            <a:off x="780400" y="848538"/>
            <a:ext cx="4267853" cy="3446425"/>
          </a:xfrm>
          <a:prstGeom prst="rect">
            <a:avLst/>
          </a:prstGeom>
          <a:noFill/>
          <a:ln>
            <a:noFill/>
          </a:ln>
        </p:spPr>
      </p:pic>
      <p:sp>
        <p:nvSpPr>
          <p:cNvPr id="152" name="Google Shape;152;p26"/>
          <p:cNvSpPr txBox="1"/>
          <p:nvPr/>
        </p:nvSpPr>
        <p:spPr>
          <a:xfrm>
            <a:off x="5296000" y="567600"/>
            <a:ext cx="3296700" cy="419804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0"/>
              </a:spcAft>
              <a:buNone/>
            </a:pPr>
            <a:r>
              <a:rPr lang="en" sz="1600" dirty="0">
                <a:latin typeface="Montserrat Medium"/>
                <a:ea typeface="Montserrat Medium"/>
                <a:cs typeface="Montserrat Medium"/>
                <a:sym typeface="Montserrat Medium"/>
              </a:rPr>
              <a:t>Green define block – starting point for the instructions associated with the function listed</a:t>
            </a:r>
            <a:endParaRPr sz="1600" dirty="0">
              <a:latin typeface="Montserrat Medium"/>
              <a:ea typeface="Montserrat Medium"/>
              <a:cs typeface="Montserrat Medium"/>
              <a:sym typeface="Montserrat Medium"/>
            </a:endParaRPr>
          </a:p>
          <a:p>
            <a:pPr marL="0" lvl="0" indent="0" algn="l" rtl="0">
              <a:lnSpc>
                <a:spcPct val="115000"/>
              </a:lnSpc>
              <a:spcBef>
                <a:spcPts val="1200"/>
              </a:spcBef>
              <a:spcAft>
                <a:spcPts val="0"/>
              </a:spcAft>
              <a:buNone/>
            </a:pPr>
            <a:r>
              <a:rPr lang="en" sz="1600" dirty="0">
                <a:latin typeface="Montserrat Medium"/>
                <a:ea typeface="Montserrat Medium"/>
                <a:cs typeface="Montserrat Medium"/>
                <a:sym typeface="Montserrat Medium"/>
              </a:rPr>
              <a:t>Maroon blocks – plays sound</a:t>
            </a:r>
            <a:endParaRPr sz="1600" dirty="0">
              <a:latin typeface="Montserrat Medium"/>
              <a:ea typeface="Montserrat Medium"/>
              <a:cs typeface="Montserrat Medium"/>
              <a:sym typeface="Montserrat Medium"/>
            </a:endParaRPr>
          </a:p>
          <a:p>
            <a:pPr marL="0" lvl="0" indent="0" algn="l" rtl="0">
              <a:lnSpc>
                <a:spcPct val="115000"/>
              </a:lnSpc>
              <a:spcBef>
                <a:spcPts val="1200"/>
              </a:spcBef>
              <a:spcAft>
                <a:spcPts val="0"/>
              </a:spcAft>
              <a:buNone/>
            </a:pPr>
            <a:r>
              <a:rPr lang="en" sz="1600" dirty="0">
                <a:latin typeface="Montserrat Medium"/>
                <a:ea typeface="Montserrat Medium"/>
                <a:cs typeface="Montserrat Medium"/>
                <a:sym typeface="Montserrat Medium"/>
              </a:rPr>
              <a:t>Teal block – changes main LED color</a:t>
            </a:r>
            <a:endParaRPr sz="1600" dirty="0">
              <a:latin typeface="Montserrat Medium"/>
              <a:ea typeface="Montserrat Medium"/>
              <a:cs typeface="Montserrat Medium"/>
              <a:sym typeface="Montserrat Medium"/>
            </a:endParaRPr>
          </a:p>
          <a:p>
            <a:pPr marL="0" lvl="0" indent="0" algn="l" rtl="0">
              <a:lnSpc>
                <a:spcPct val="115000"/>
              </a:lnSpc>
              <a:spcBef>
                <a:spcPts val="1200"/>
              </a:spcBef>
              <a:spcAft>
                <a:spcPts val="1200"/>
              </a:spcAft>
              <a:buNone/>
            </a:pPr>
            <a:r>
              <a:rPr lang="en" sz="1600" dirty="0">
                <a:latin typeface="Montserrat Medium"/>
                <a:ea typeface="Montserrat Medium"/>
                <a:cs typeface="Montserrat Medium"/>
                <a:sym typeface="Montserrat Medium"/>
              </a:rPr>
              <a:t>Turquoise blocks – movement block – notice the Red parameters that go with the values set under the “on start program” block</a:t>
            </a:r>
            <a:endParaRPr sz="1600" dirty="0">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2" name="Title 1">
            <a:extLst>
              <a:ext uri="{FF2B5EF4-FFF2-40B4-BE49-F238E27FC236}">
                <a16:creationId xmlns:a16="http://schemas.microsoft.com/office/drawing/2014/main" id="{1D390370-CB30-049A-0279-739D4611A83B}"/>
              </a:ext>
            </a:extLst>
          </p:cNvPr>
          <p:cNvSpPr>
            <a:spLocks noGrp="1"/>
          </p:cNvSpPr>
          <p:nvPr>
            <p:ph type="title"/>
          </p:nvPr>
        </p:nvSpPr>
        <p:spPr>
          <a:xfrm>
            <a:off x="720000" y="-572700"/>
            <a:ext cx="7704000" cy="572700"/>
          </a:xfrm>
        </p:spPr>
        <p:txBody>
          <a:bodyPr spcFirstLastPara="1" wrap="square" lIns="72850" tIns="72850" rIns="72850" bIns="72850" anchor="b" anchorCtr="0">
            <a:noAutofit/>
          </a:bodyPr>
          <a:lstStyle/>
          <a:p>
            <a:r>
              <a:rPr lang="en-US" sz="3600" dirty="0"/>
              <a:t>Sphero obstacle course navigation</a:t>
            </a:r>
          </a:p>
        </p:txBody>
      </p:sp>
      <p:pic>
        <p:nvPicPr>
          <p:cNvPr id="157" name="Google Shape;157;p27" descr="Black block - on-start program. Red block - set speed to 120. set roll time to 1.8. set - delay between function to 0.5"/>
          <p:cNvPicPr preferRelativeResize="0"/>
          <p:nvPr/>
        </p:nvPicPr>
        <p:blipFill>
          <a:blip r:embed="rId3">
            <a:alphaModFix/>
          </a:blip>
          <a:stretch>
            <a:fillRect/>
          </a:stretch>
        </p:blipFill>
        <p:spPr>
          <a:xfrm>
            <a:off x="1200150" y="1007375"/>
            <a:ext cx="3737000" cy="2850250"/>
          </a:xfrm>
          <a:prstGeom prst="rect">
            <a:avLst/>
          </a:prstGeom>
          <a:noFill/>
          <a:ln>
            <a:noFill/>
          </a:ln>
        </p:spPr>
      </p:pic>
      <p:grpSp>
        <p:nvGrpSpPr>
          <p:cNvPr id="158" name="Google Shape;158;p27">
            <a:extLst>
              <a:ext uri="{C183D7F6-B498-43B3-948B-1728B52AA6E4}">
                <adec:decorative xmlns:adec="http://schemas.microsoft.com/office/drawing/2017/decorative" val="1"/>
              </a:ext>
            </a:extLst>
          </p:cNvPr>
          <p:cNvGrpSpPr/>
          <p:nvPr/>
        </p:nvGrpSpPr>
        <p:grpSpPr>
          <a:xfrm>
            <a:off x="6995539" y="3335392"/>
            <a:ext cx="1089698" cy="992687"/>
            <a:chOff x="3526825" y="515950"/>
            <a:chExt cx="1214825" cy="1106675"/>
          </a:xfrm>
        </p:grpSpPr>
        <p:sp>
          <p:nvSpPr>
            <p:cNvPr id="159" name="Google Shape;159;p27"/>
            <p:cNvSpPr/>
            <p:nvPr/>
          </p:nvSpPr>
          <p:spPr>
            <a:xfrm>
              <a:off x="4633100" y="978875"/>
              <a:ext cx="108550" cy="131200"/>
            </a:xfrm>
            <a:custGeom>
              <a:avLst/>
              <a:gdLst/>
              <a:ahLst/>
              <a:cxnLst/>
              <a:rect l="l" t="t" r="r" b="b"/>
              <a:pathLst>
                <a:path w="4342" h="5248" extrusionOk="0">
                  <a:moveTo>
                    <a:pt x="653" y="1"/>
                  </a:moveTo>
                  <a:cubicBezTo>
                    <a:pt x="588" y="1"/>
                    <a:pt x="524" y="27"/>
                    <a:pt x="479" y="78"/>
                  </a:cubicBezTo>
                  <a:cubicBezTo>
                    <a:pt x="411" y="74"/>
                    <a:pt x="347" y="74"/>
                    <a:pt x="279" y="65"/>
                  </a:cubicBezTo>
                  <a:cubicBezTo>
                    <a:pt x="270" y="64"/>
                    <a:pt x="262" y="63"/>
                    <a:pt x="254" y="63"/>
                  </a:cubicBezTo>
                  <a:cubicBezTo>
                    <a:pt x="22" y="63"/>
                    <a:pt x="0" y="431"/>
                    <a:pt x="220" y="501"/>
                  </a:cubicBezTo>
                  <a:cubicBezTo>
                    <a:pt x="283" y="519"/>
                    <a:pt x="352" y="537"/>
                    <a:pt x="420" y="556"/>
                  </a:cubicBezTo>
                  <a:cubicBezTo>
                    <a:pt x="415" y="1110"/>
                    <a:pt x="451" y="1678"/>
                    <a:pt x="520" y="2251"/>
                  </a:cubicBezTo>
                  <a:cubicBezTo>
                    <a:pt x="370" y="2387"/>
                    <a:pt x="388" y="2655"/>
                    <a:pt x="583" y="2742"/>
                  </a:cubicBezTo>
                  <a:cubicBezTo>
                    <a:pt x="679" y="3464"/>
                    <a:pt x="792" y="4182"/>
                    <a:pt x="888" y="4864"/>
                  </a:cubicBezTo>
                  <a:cubicBezTo>
                    <a:pt x="915" y="5078"/>
                    <a:pt x="1156" y="5196"/>
                    <a:pt x="1342" y="5209"/>
                  </a:cubicBezTo>
                  <a:cubicBezTo>
                    <a:pt x="1618" y="5230"/>
                    <a:pt x="1910" y="5247"/>
                    <a:pt x="2206" y="5247"/>
                  </a:cubicBezTo>
                  <a:cubicBezTo>
                    <a:pt x="2826" y="5247"/>
                    <a:pt x="3461" y="5171"/>
                    <a:pt x="3987" y="4891"/>
                  </a:cubicBezTo>
                  <a:cubicBezTo>
                    <a:pt x="4342" y="4700"/>
                    <a:pt x="4160" y="4182"/>
                    <a:pt x="3787" y="4164"/>
                  </a:cubicBezTo>
                  <a:lnTo>
                    <a:pt x="3787" y="4160"/>
                  </a:lnTo>
                  <a:cubicBezTo>
                    <a:pt x="3723" y="4157"/>
                    <a:pt x="3659" y="4156"/>
                    <a:pt x="3595" y="4156"/>
                  </a:cubicBezTo>
                  <a:cubicBezTo>
                    <a:pt x="2976" y="4156"/>
                    <a:pt x="2368" y="4265"/>
                    <a:pt x="1742" y="4273"/>
                  </a:cubicBezTo>
                  <a:cubicBezTo>
                    <a:pt x="1665" y="3796"/>
                    <a:pt x="1597" y="3301"/>
                    <a:pt x="1515" y="2810"/>
                  </a:cubicBezTo>
                  <a:lnTo>
                    <a:pt x="1515" y="2810"/>
                  </a:lnTo>
                  <a:cubicBezTo>
                    <a:pt x="1992" y="2833"/>
                    <a:pt x="2478" y="2846"/>
                    <a:pt x="2956" y="2851"/>
                  </a:cubicBezTo>
                  <a:cubicBezTo>
                    <a:pt x="2957" y="2851"/>
                    <a:pt x="2958" y="2851"/>
                    <a:pt x="2960" y="2851"/>
                  </a:cubicBezTo>
                  <a:cubicBezTo>
                    <a:pt x="3436" y="2851"/>
                    <a:pt x="3436" y="2105"/>
                    <a:pt x="2960" y="2105"/>
                  </a:cubicBezTo>
                  <a:cubicBezTo>
                    <a:pt x="2958" y="2105"/>
                    <a:pt x="2957" y="2105"/>
                    <a:pt x="2956" y="2105"/>
                  </a:cubicBezTo>
                  <a:cubicBezTo>
                    <a:pt x="2438" y="2110"/>
                    <a:pt x="1915" y="2124"/>
                    <a:pt x="1392" y="2142"/>
                  </a:cubicBezTo>
                  <a:cubicBezTo>
                    <a:pt x="1301" y="1655"/>
                    <a:pt x="1192" y="1169"/>
                    <a:pt x="1056" y="701"/>
                  </a:cubicBezTo>
                  <a:lnTo>
                    <a:pt x="1056" y="701"/>
                  </a:lnTo>
                  <a:cubicBezTo>
                    <a:pt x="1465" y="777"/>
                    <a:pt x="1885" y="822"/>
                    <a:pt x="2302" y="822"/>
                  </a:cubicBezTo>
                  <a:cubicBezTo>
                    <a:pt x="2555" y="822"/>
                    <a:pt x="2808" y="805"/>
                    <a:pt x="3056" y="769"/>
                  </a:cubicBezTo>
                  <a:cubicBezTo>
                    <a:pt x="3460" y="707"/>
                    <a:pt x="3382" y="37"/>
                    <a:pt x="2983" y="37"/>
                  </a:cubicBezTo>
                  <a:cubicBezTo>
                    <a:pt x="2974" y="37"/>
                    <a:pt x="2965" y="37"/>
                    <a:pt x="2956" y="38"/>
                  </a:cubicBezTo>
                  <a:cubicBezTo>
                    <a:pt x="2388" y="74"/>
                    <a:pt x="1843" y="109"/>
                    <a:pt x="1292" y="109"/>
                  </a:cubicBezTo>
                  <a:cubicBezTo>
                    <a:pt x="1145" y="109"/>
                    <a:pt x="999" y="107"/>
                    <a:pt x="851" y="101"/>
                  </a:cubicBezTo>
                  <a:cubicBezTo>
                    <a:pt x="801" y="34"/>
                    <a:pt x="726" y="1"/>
                    <a:pt x="653" y="1"/>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7"/>
            <p:cNvSpPr/>
            <p:nvPr/>
          </p:nvSpPr>
          <p:spPr>
            <a:xfrm>
              <a:off x="3728175" y="677750"/>
              <a:ext cx="897700" cy="796875"/>
            </a:xfrm>
            <a:custGeom>
              <a:avLst/>
              <a:gdLst/>
              <a:ahLst/>
              <a:cxnLst/>
              <a:rect l="l" t="t" r="r" b="b"/>
              <a:pathLst>
                <a:path w="35908" h="31875" extrusionOk="0">
                  <a:moveTo>
                    <a:pt x="31664" y="10893"/>
                  </a:moveTo>
                  <a:cubicBezTo>
                    <a:pt x="31934" y="10893"/>
                    <a:pt x="32218" y="10940"/>
                    <a:pt x="32513" y="11042"/>
                  </a:cubicBezTo>
                  <a:cubicBezTo>
                    <a:pt x="34572" y="11755"/>
                    <a:pt x="34435" y="14668"/>
                    <a:pt x="32304" y="15150"/>
                  </a:cubicBezTo>
                  <a:cubicBezTo>
                    <a:pt x="32227" y="15168"/>
                    <a:pt x="32181" y="15218"/>
                    <a:pt x="32154" y="15282"/>
                  </a:cubicBezTo>
                  <a:cubicBezTo>
                    <a:pt x="32036" y="15446"/>
                    <a:pt x="32063" y="15723"/>
                    <a:pt x="32322" y="15800"/>
                  </a:cubicBezTo>
                  <a:cubicBezTo>
                    <a:pt x="33058" y="16018"/>
                    <a:pt x="33863" y="16282"/>
                    <a:pt x="34399" y="16864"/>
                  </a:cubicBezTo>
                  <a:cubicBezTo>
                    <a:pt x="35171" y="17704"/>
                    <a:pt x="34831" y="18768"/>
                    <a:pt x="33985" y="19377"/>
                  </a:cubicBezTo>
                  <a:lnTo>
                    <a:pt x="33990" y="19377"/>
                  </a:lnTo>
                  <a:cubicBezTo>
                    <a:pt x="33475" y="19746"/>
                    <a:pt x="32845" y="19922"/>
                    <a:pt x="32224" y="19922"/>
                  </a:cubicBezTo>
                  <a:cubicBezTo>
                    <a:pt x="30804" y="19922"/>
                    <a:pt x="29432" y="19001"/>
                    <a:pt x="29600" y="17363"/>
                  </a:cubicBezTo>
                  <a:cubicBezTo>
                    <a:pt x="29765" y="17144"/>
                    <a:pt x="29676" y="16750"/>
                    <a:pt x="29331" y="16750"/>
                  </a:cubicBezTo>
                  <a:cubicBezTo>
                    <a:pt x="29325" y="16750"/>
                    <a:pt x="29319" y="16750"/>
                    <a:pt x="29313" y="16750"/>
                  </a:cubicBezTo>
                  <a:cubicBezTo>
                    <a:pt x="26064" y="16841"/>
                    <a:pt x="22760" y="16809"/>
                    <a:pt x="19524" y="17182"/>
                  </a:cubicBezTo>
                  <a:cubicBezTo>
                    <a:pt x="19533" y="16768"/>
                    <a:pt x="19551" y="16350"/>
                    <a:pt x="19556" y="15941"/>
                  </a:cubicBezTo>
                  <a:cubicBezTo>
                    <a:pt x="19561" y="15668"/>
                    <a:pt x="19570" y="15391"/>
                    <a:pt x="19579" y="15114"/>
                  </a:cubicBezTo>
                  <a:cubicBezTo>
                    <a:pt x="20682" y="15156"/>
                    <a:pt x="21786" y="15177"/>
                    <a:pt x="22889" y="15177"/>
                  </a:cubicBezTo>
                  <a:cubicBezTo>
                    <a:pt x="24966" y="15177"/>
                    <a:pt x="27043" y="15105"/>
                    <a:pt x="29118" y="14978"/>
                  </a:cubicBezTo>
                  <a:cubicBezTo>
                    <a:pt x="29541" y="14951"/>
                    <a:pt x="29550" y="14309"/>
                    <a:pt x="29136" y="14309"/>
                  </a:cubicBezTo>
                  <a:cubicBezTo>
                    <a:pt x="29131" y="14309"/>
                    <a:pt x="29127" y="14309"/>
                    <a:pt x="29123" y="14309"/>
                  </a:cubicBezTo>
                  <a:cubicBezTo>
                    <a:pt x="28884" y="12638"/>
                    <a:pt x="30015" y="10893"/>
                    <a:pt x="31664" y="10893"/>
                  </a:cubicBezTo>
                  <a:close/>
                  <a:moveTo>
                    <a:pt x="2963" y="11484"/>
                  </a:moveTo>
                  <a:cubicBezTo>
                    <a:pt x="4632" y="11484"/>
                    <a:pt x="6771" y="12877"/>
                    <a:pt x="6095" y="14637"/>
                  </a:cubicBezTo>
                  <a:cubicBezTo>
                    <a:pt x="6027" y="14826"/>
                    <a:pt x="6186" y="14953"/>
                    <a:pt x="6347" y="14953"/>
                  </a:cubicBezTo>
                  <a:cubicBezTo>
                    <a:pt x="6392" y="14953"/>
                    <a:pt x="6436" y="14944"/>
                    <a:pt x="6476" y="14923"/>
                  </a:cubicBezTo>
                  <a:cubicBezTo>
                    <a:pt x="7414" y="14987"/>
                    <a:pt x="8362" y="15013"/>
                    <a:pt x="9313" y="15013"/>
                  </a:cubicBezTo>
                  <a:cubicBezTo>
                    <a:pt x="11339" y="15013"/>
                    <a:pt x="13380" y="14894"/>
                    <a:pt x="15375" y="14764"/>
                  </a:cubicBezTo>
                  <a:cubicBezTo>
                    <a:pt x="15520" y="14755"/>
                    <a:pt x="15602" y="14673"/>
                    <a:pt x="15643" y="14569"/>
                  </a:cubicBezTo>
                  <a:cubicBezTo>
                    <a:pt x="15643" y="15323"/>
                    <a:pt x="15648" y="16073"/>
                    <a:pt x="15652" y="16827"/>
                  </a:cubicBezTo>
                  <a:cubicBezTo>
                    <a:pt x="12421" y="16986"/>
                    <a:pt x="9181" y="17182"/>
                    <a:pt x="5954" y="17395"/>
                  </a:cubicBezTo>
                  <a:cubicBezTo>
                    <a:pt x="5818" y="17400"/>
                    <a:pt x="5749" y="17491"/>
                    <a:pt x="5731" y="17591"/>
                  </a:cubicBezTo>
                  <a:cubicBezTo>
                    <a:pt x="5640" y="17677"/>
                    <a:pt x="5599" y="17804"/>
                    <a:pt x="5704" y="17936"/>
                  </a:cubicBezTo>
                  <a:cubicBezTo>
                    <a:pt x="6817" y="19420"/>
                    <a:pt x="5062" y="20719"/>
                    <a:pt x="3457" y="20719"/>
                  </a:cubicBezTo>
                  <a:cubicBezTo>
                    <a:pt x="2841" y="20719"/>
                    <a:pt x="2247" y="20528"/>
                    <a:pt x="1845" y="20081"/>
                  </a:cubicBezTo>
                  <a:cubicBezTo>
                    <a:pt x="1255" y="19418"/>
                    <a:pt x="1032" y="18400"/>
                    <a:pt x="1305" y="17554"/>
                  </a:cubicBezTo>
                  <a:cubicBezTo>
                    <a:pt x="1605" y="16632"/>
                    <a:pt x="2414" y="16114"/>
                    <a:pt x="3227" y="15682"/>
                  </a:cubicBezTo>
                  <a:cubicBezTo>
                    <a:pt x="3513" y="15732"/>
                    <a:pt x="3804" y="15777"/>
                    <a:pt x="4081" y="15805"/>
                  </a:cubicBezTo>
                  <a:cubicBezTo>
                    <a:pt x="4092" y="15806"/>
                    <a:pt x="4103" y="15806"/>
                    <a:pt x="4113" y="15806"/>
                  </a:cubicBezTo>
                  <a:cubicBezTo>
                    <a:pt x="4449" y="15806"/>
                    <a:pt x="4512" y="15243"/>
                    <a:pt x="4168" y="15164"/>
                  </a:cubicBezTo>
                  <a:cubicBezTo>
                    <a:pt x="3345" y="14973"/>
                    <a:pt x="2468" y="14887"/>
                    <a:pt x="1782" y="14341"/>
                  </a:cubicBezTo>
                  <a:cubicBezTo>
                    <a:pt x="687" y="13469"/>
                    <a:pt x="964" y="11905"/>
                    <a:pt x="2350" y="11555"/>
                  </a:cubicBezTo>
                  <a:cubicBezTo>
                    <a:pt x="2542" y="11507"/>
                    <a:pt x="2748" y="11484"/>
                    <a:pt x="2963" y="11484"/>
                  </a:cubicBezTo>
                  <a:close/>
                  <a:moveTo>
                    <a:pt x="16053" y="797"/>
                  </a:moveTo>
                  <a:cubicBezTo>
                    <a:pt x="16716" y="797"/>
                    <a:pt x="17322" y="1120"/>
                    <a:pt x="17679" y="1848"/>
                  </a:cubicBezTo>
                  <a:cubicBezTo>
                    <a:pt x="18084" y="2666"/>
                    <a:pt x="17906" y="3448"/>
                    <a:pt x="17825" y="4307"/>
                  </a:cubicBezTo>
                  <a:cubicBezTo>
                    <a:pt x="17806" y="4496"/>
                    <a:pt x="17953" y="4594"/>
                    <a:pt x="18106" y="4594"/>
                  </a:cubicBezTo>
                  <a:cubicBezTo>
                    <a:pt x="18211" y="4594"/>
                    <a:pt x="18318" y="4549"/>
                    <a:pt x="18379" y="4457"/>
                  </a:cubicBezTo>
                  <a:cubicBezTo>
                    <a:pt x="18593" y="4134"/>
                    <a:pt x="18711" y="3748"/>
                    <a:pt x="18743" y="3343"/>
                  </a:cubicBezTo>
                  <a:cubicBezTo>
                    <a:pt x="19179" y="2602"/>
                    <a:pt x="19879" y="2012"/>
                    <a:pt x="20756" y="1843"/>
                  </a:cubicBezTo>
                  <a:cubicBezTo>
                    <a:pt x="20900" y="1815"/>
                    <a:pt x="21044" y="1801"/>
                    <a:pt x="21185" y="1801"/>
                  </a:cubicBezTo>
                  <a:cubicBezTo>
                    <a:pt x="22192" y="1801"/>
                    <a:pt x="23086" y="2497"/>
                    <a:pt x="23369" y="3493"/>
                  </a:cubicBezTo>
                  <a:cubicBezTo>
                    <a:pt x="23970" y="5613"/>
                    <a:pt x="21984" y="6148"/>
                    <a:pt x="20285" y="6148"/>
                  </a:cubicBezTo>
                  <a:cubicBezTo>
                    <a:pt x="19865" y="6148"/>
                    <a:pt x="19462" y="6115"/>
                    <a:pt x="19120" y="6065"/>
                  </a:cubicBezTo>
                  <a:lnTo>
                    <a:pt x="19115" y="6065"/>
                  </a:lnTo>
                  <a:cubicBezTo>
                    <a:pt x="19102" y="6065"/>
                    <a:pt x="19092" y="6070"/>
                    <a:pt x="19083" y="6070"/>
                  </a:cubicBezTo>
                  <a:cubicBezTo>
                    <a:pt x="19070" y="6011"/>
                    <a:pt x="19052" y="5947"/>
                    <a:pt x="19033" y="5893"/>
                  </a:cubicBezTo>
                  <a:cubicBezTo>
                    <a:pt x="19026" y="5867"/>
                    <a:pt x="19003" y="5854"/>
                    <a:pt x="18980" y="5854"/>
                  </a:cubicBezTo>
                  <a:cubicBezTo>
                    <a:pt x="18957" y="5854"/>
                    <a:pt x="18936" y="5866"/>
                    <a:pt x="18929" y="5893"/>
                  </a:cubicBezTo>
                  <a:cubicBezTo>
                    <a:pt x="18911" y="5961"/>
                    <a:pt x="18902" y="6038"/>
                    <a:pt x="18888" y="6111"/>
                  </a:cubicBezTo>
                  <a:cubicBezTo>
                    <a:pt x="18652" y="6225"/>
                    <a:pt x="18565" y="6565"/>
                    <a:pt x="18783" y="6715"/>
                  </a:cubicBezTo>
                  <a:cubicBezTo>
                    <a:pt x="18329" y="9678"/>
                    <a:pt x="18783" y="12978"/>
                    <a:pt x="18724" y="15936"/>
                  </a:cubicBezTo>
                  <a:cubicBezTo>
                    <a:pt x="18656" y="19327"/>
                    <a:pt x="18470" y="22713"/>
                    <a:pt x="18184" y="26089"/>
                  </a:cubicBezTo>
                  <a:cubicBezTo>
                    <a:pt x="17970" y="26135"/>
                    <a:pt x="17806" y="26344"/>
                    <a:pt x="17947" y="26580"/>
                  </a:cubicBezTo>
                  <a:cubicBezTo>
                    <a:pt x="17965" y="26607"/>
                    <a:pt x="17979" y="26635"/>
                    <a:pt x="17993" y="26653"/>
                  </a:cubicBezTo>
                  <a:cubicBezTo>
                    <a:pt x="17829" y="26689"/>
                    <a:pt x="17661" y="26725"/>
                    <a:pt x="17502" y="26766"/>
                  </a:cubicBezTo>
                  <a:cubicBezTo>
                    <a:pt x="17071" y="26872"/>
                    <a:pt x="17213" y="27491"/>
                    <a:pt x="17604" y="27491"/>
                  </a:cubicBezTo>
                  <a:cubicBezTo>
                    <a:pt x="17633" y="27491"/>
                    <a:pt x="17665" y="27488"/>
                    <a:pt x="17697" y="27480"/>
                  </a:cubicBezTo>
                  <a:cubicBezTo>
                    <a:pt x="18378" y="27319"/>
                    <a:pt x="19097" y="27152"/>
                    <a:pt x="19805" y="27152"/>
                  </a:cubicBezTo>
                  <a:cubicBezTo>
                    <a:pt x="20235" y="27152"/>
                    <a:pt x="20662" y="27214"/>
                    <a:pt x="21074" y="27375"/>
                  </a:cubicBezTo>
                  <a:cubicBezTo>
                    <a:pt x="22360" y="27880"/>
                    <a:pt x="23133" y="29402"/>
                    <a:pt x="21983" y="30507"/>
                  </a:cubicBezTo>
                  <a:cubicBezTo>
                    <a:pt x="21496" y="30976"/>
                    <a:pt x="20846" y="31183"/>
                    <a:pt x="20168" y="31183"/>
                  </a:cubicBezTo>
                  <a:cubicBezTo>
                    <a:pt x="18765" y="31183"/>
                    <a:pt x="17239" y="30299"/>
                    <a:pt x="16770" y="29034"/>
                  </a:cubicBezTo>
                  <a:cubicBezTo>
                    <a:pt x="16825" y="28875"/>
                    <a:pt x="16866" y="28712"/>
                    <a:pt x="16897" y="28543"/>
                  </a:cubicBezTo>
                  <a:cubicBezTo>
                    <a:pt x="16941" y="28292"/>
                    <a:pt x="16746" y="28125"/>
                    <a:pt x="16554" y="28125"/>
                  </a:cubicBezTo>
                  <a:cubicBezTo>
                    <a:pt x="16427" y="28125"/>
                    <a:pt x="16302" y="28198"/>
                    <a:pt x="16248" y="28366"/>
                  </a:cubicBezTo>
                  <a:cubicBezTo>
                    <a:pt x="15925" y="29348"/>
                    <a:pt x="15461" y="30284"/>
                    <a:pt x="14511" y="30802"/>
                  </a:cubicBezTo>
                  <a:cubicBezTo>
                    <a:pt x="14151" y="31002"/>
                    <a:pt x="13758" y="31101"/>
                    <a:pt x="13371" y="31101"/>
                  </a:cubicBezTo>
                  <a:cubicBezTo>
                    <a:pt x="12667" y="31101"/>
                    <a:pt x="11982" y="30773"/>
                    <a:pt x="11548" y="30134"/>
                  </a:cubicBezTo>
                  <a:cubicBezTo>
                    <a:pt x="10780" y="28998"/>
                    <a:pt x="11594" y="27803"/>
                    <a:pt x="12657" y="27275"/>
                  </a:cubicBezTo>
                  <a:cubicBezTo>
                    <a:pt x="13148" y="27037"/>
                    <a:pt x="13652" y="26937"/>
                    <a:pt x="14160" y="26937"/>
                  </a:cubicBezTo>
                  <a:cubicBezTo>
                    <a:pt x="14688" y="26937"/>
                    <a:pt x="15220" y="27045"/>
                    <a:pt x="15743" y="27216"/>
                  </a:cubicBezTo>
                  <a:cubicBezTo>
                    <a:pt x="15765" y="27223"/>
                    <a:pt x="15786" y="27227"/>
                    <a:pt x="15806" y="27227"/>
                  </a:cubicBezTo>
                  <a:cubicBezTo>
                    <a:pt x="15990" y="27227"/>
                    <a:pt x="16070" y="26946"/>
                    <a:pt x="15898" y="26839"/>
                  </a:cubicBezTo>
                  <a:cubicBezTo>
                    <a:pt x="15884" y="26830"/>
                    <a:pt x="15870" y="26821"/>
                    <a:pt x="15857" y="26812"/>
                  </a:cubicBezTo>
                  <a:lnTo>
                    <a:pt x="15857" y="26812"/>
                  </a:lnTo>
                  <a:cubicBezTo>
                    <a:pt x="15902" y="26828"/>
                    <a:pt x="15951" y="26836"/>
                    <a:pt x="16001" y="26836"/>
                  </a:cubicBezTo>
                  <a:cubicBezTo>
                    <a:pt x="16203" y="26836"/>
                    <a:pt x="16413" y="26702"/>
                    <a:pt x="16420" y="26439"/>
                  </a:cubicBezTo>
                  <a:cubicBezTo>
                    <a:pt x="16666" y="19468"/>
                    <a:pt x="17225" y="12101"/>
                    <a:pt x="16088" y="5184"/>
                  </a:cubicBezTo>
                  <a:cubicBezTo>
                    <a:pt x="16071" y="5079"/>
                    <a:pt x="15989" y="5031"/>
                    <a:pt x="15901" y="5031"/>
                  </a:cubicBezTo>
                  <a:cubicBezTo>
                    <a:pt x="15789" y="5031"/>
                    <a:pt x="15668" y="5110"/>
                    <a:pt x="15666" y="5243"/>
                  </a:cubicBezTo>
                  <a:cubicBezTo>
                    <a:pt x="15666" y="5329"/>
                    <a:pt x="15666" y="5416"/>
                    <a:pt x="15661" y="5506"/>
                  </a:cubicBezTo>
                  <a:cubicBezTo>
                    <a:pt x="14866" y="5352"/>
                    <a:pt x="14039" y="5134"/>
                    <a:pt x="13498" y="4470"/>
                  </a:cubicBezTo>
                  <a:cubicBezTo>
                    <a:pt x="12553" y="3298"/>
                    <a:pt x="13634" y="1880"/>
                    <a:pt x="14684" y="1221"/>
                  </a:cubicBezTo>
                  <a:cubicBezTo>
                    <a:pt x="15126" y="947"/>
                    <a:pt x="15602" y="797"/>
                    <a:pt x="16053" y="797"/>
                  </a:cubicBezTo>
                  <a:close/>
                  <a:moveTo>
                    <a:pt x="16084" y="1"/>
                  </a:moveTo>
                  <a:cubicBezTo>
                    <a:pt x="15366" y="1"/>
                    <a:pt x="14626" y="282"/>
                    <a:pt x="14007" y="748"/>
                  </a:cubicBezTo>
                  <a:cubicBezTo>
                    <a:pt x="12948" y="1543"/>
                    <a:pt x="11939" y="2884"/>
                    <a:pt x="12507" y="4257"/>
                  </a:cubicBezTo>
                  <a:cubicBezTo>
                    <a:pt x="12939" y="5303"/>
                    <a:pt x="14144" y="5956"/>
                    <a:pt x="15270" y="5956"/>
                  </a:cubicBezTo>
                  <a:cubicBezTo>
                    <a:pt x="15400" y="5956"/>
                    <a:pt x="15530" y="5947"/>
                    <a:pt x="15657" y="5929"/>
                  </a:cubicBezTo>
                  <a:lnTo>
                    <a:pt x="15657" y="5929"/>
                  </a:lnTo>
                  <a:cubicBezTo>
                    <a:pt x="15616" y="8733"/>
                    <a:pt x="15625" y="11542"/>
                    <a:pt x="15639" y="14346"/>
                  </a:cubicBezTo>
                  <a:cubicBezTo>
                    <a:pt x="15602" y="14246"/>
                    <a:pt x="15520" y="14173"/>
                    <a:pt x="15375" y="14173"/>
                  </a:cubicBezTo>
                  <a:cubicBezTo>
                    <a:pt x="15213" y="14173"/>
                    <a:pt x="15050" y="14173"/>
                    <a:pt x="14887" y="14173"/>
                  </a:cubicBezTo>
                  <a:cubicBezTo>
                    <a:pt x="12187" y="14173"/>
                    <a:pt x="9418" y="14215"/>
                    <a:pt x="6731" y="14541"/>
                  </a:cubicBezTo>
                  <a:cubicBezTo>
                    <a:pt x="7707" y="12479"/>
                    <a:pt x="4988" y="10765"/>
                    <a:pt x="2893" y="10765"/>
                  </a:cubicBezTo>
                  <a:cubicBezTo>
                    <a:pt x="2481" y="10765"/>
                    <a:pt x="2094" y="10831"/>
                    <a:pt x="1764" y="10974"/>
                  </a:cubicBezTo>
                  <a:cubicBezTo>
                    <a:pt x="678" y="11446"/>
                    <a:pt x="0" y="12610"/>
                    <a:pt x="437" y="13764"/>
                  </a:cubicBezTo>
                  <a:cubicBezTo>
                    <a:pt x="777" y="14650"/>
                    <a:pt x="1536" y="15159"/>
                    <a:pt x="2391" y="15455"/>
                  </a:cubicBezTo>
                  <a:cubicBezTo>
                    <a:pt x="1396" y="15914"/>
                    <a:pt x="623" y="16732"/>
                    <a:pt x="473" y="17904"/>
                  </a:cubicBezTo>
                  <a:cubicBezTo>
                    <a:pt x="318" y="19172"/>
                    <a:pt x="896" y="20563"/>
                    <a:pt x="2041" y="21199"/>
                  </a:cubicBezTo>
                  <a:cubicBezTo>
                    <a:pt x="2482" y="21444"/>
                    <a:pt x="2976" y="21557"/>
                    <a:pt x="3473" y="21557"/>
                  </a:cubicBezTo>
                  <a:cubicBezTo>
                    <a:pt x="4243" y="21557"/>
                    <a:pt x="5020" y="21286"/>
                    <a:pt x="5622" y="20808"/>
                  </a:cubicBezTo>
                  <a:cubicBezTo>
                    <a:pt x="6445" y="20163"/>
                    <a:pt x="7108" y="18800"/>
                    <a:pt x="6472" y="17868"/>
                  </a:cubicBezTo>
                  <a:lnTo>
                    <a:pt x="6472" y="17868"/>
                  </a:lnTo>
                  <a:cubicBezTo>
                    <a:pt x="6883" y="17874"/>
                    <a:pt x="7295" y="17877"/>
                    <a:pt x="7706" y="17877"/>
                  </a:cubicBezTo>
                  <a:cubicBezTo>
                    <a:pt x="10359" y="17877"/>
                    <a:pt x="13025" y="17750"/>
                    <a:pt x="15657" y="17486"/>
                  </a:cubicBezTo>
                  <a:lnTo>
                    <a:pt x="15657" y="17486"/>
                  </a:lnTo>
                  <a:cubicBezTo>
                    <a:pt x="15670" y="20472"/>
                    <a:pt x="15670" y="23453"/>
                    <a:pt x="15602" y="26439"/>
                  </a:cubicBezTo>
                  <a:cubicBezTo>
                    <a:pt x="15598" y="26571"/>
                    <a:pt x="15648" y="26666"/>
                    <a:pt x="15720" y="26730"/>
                  </a:cubicBezTo>
                  <a:cubicBezTo>
                    <a:pt x="15248" y="26471"/>
                    <a:pt x="14691" y="26352"/>
                    <a:pt x="14119" y="26352"/>
                  </a:cubicBezTo>
                  <a:cubicBezTo>
                    <a:pt x="11922" y="26352"/>
                    <a:pt x="9505" y="28103"/>
                    <a:pt x="10839" y="30375"/>
                  </a:cubicBezTo>
                  <a:cubicBezTo>
                    <a:pt x="11444" y="31405"/>
                    <a:pt x="12305" y="31831"/>
                    <a:pt x="13191" y="31831"/>
                  </a:cubicBezTo>
                  <a:cubicBezTo>
                    <a:pt x="14469" y="31831"/>
                    <a:pt x="15797" y="30944"/>
                    <a:pt x="16479" y="29707"/>
                  </a:cubicBezTo>
                  <a:cubicBezTo>
                    <a:pt x="17053" y="31042"/>
                    <a:pt x="18676" y="31875"/>
                    <a:pt x="20212" y="31875"/>
                  </a:cubicBezTo>
                  <a:cubicBezTo>
                    <a:pt x="21194" y="31875"/>
                    <a:pt x="22142" y="31534"/>
                    <a:pt x="22755" y="30766"/>
                  </a:cubicBezTo>
                  <a:cubicBezTo>
                    <a:pt x="23614" y="29684"/>
                    <a:pt x="23451" y="28253"/>
                    <a:pt x="22437" y="27330"/>
                  </a:cubicBezTo>
                  <a:cubicBezTo>
                    <a:pt x="21698" y="26650"/>
                    <a:pt x="20794" y="26428"/>
                    <a:pt x="19858" y="26428"/>
                  </a:cubicBezTo>
                  <a:cubicBezTo>
                    <a:pt x="19568" y="26428"/>
                    <a:pt x="19276" y="26449"/>
                    <a:pt x="18983" y="26485"/>
                  </a:cubicBezTo>
                  <a:cubicBezTo>
                    <a:pt x="19242" y="23540"/>
                    <a:pt x="19424" y="20590"/>
                    <a:pt x="19511" y="17636"/>
                  </a:cubicBezTo>
                  <a:cubicBezTo>
                    <a:pt x="20432" y="17689"/>
                    <a:pt x="21358" y="17710"/>
                    <a:pt x="22284" y="17710"/>
                  </a:cubicBezTo>
                  <a:cubicBezTo>
                    <a:pt x="24533" y="17710"/>
                    <a:pt x="26790" y="17589"/>
                    <a:pt x="29027" y="17518"/>
                  </a:cubicBezTo>
                  <a:lnTo>
                    <a:pt x="29027" y="17518"/>
                  </a:lnTo>
                  <a:cubicBezTo>
                    <a:pt x="28569" y="19484"/>
                    <a:pt x="30511" y="20617"/>
                    <a:pt x="32359" y="20617"/>
                  </a:cubicBezTo>
                  <a:cubicBezTo>
                    <a:pt x="33062" y="20617"/>
                    <a:pt x="33751" y="20453"/>
                    <a:pt x="34290" y="20108"/>
                  </a:cubicBezTo>
                  <a:cubicBezTo>
                    <a:pt x="35249" y="19495"/>
                    <a:pt x="35908" y="18386"/>
                    <a:pt x="35503" y="17245"/>
                  </a:cubicBezTo>
                  <a:cubicBezTo>
                    <a:pt x="35162" y="16264"/>
                    <a:pt x="34222" y="15723"/>
                    <a:pt x="33267" y="15391"/>
                  </a:cubicBezTo>
                  <a:cubicBezTo>
                    <a:pt x="35094" y="14464"/>
                    <a:pt x="35176" y="11592"/>
                    <a:pt x="33163" y="10556"/>
                  </a:cubicBezTo>
                  <a:cubicBezTo>
                    <a:pt x="32648" y="10289"/>
                    <a:pt x="32143" y="10171"/>
                    <a:pt x="31666" y="10171"/>
                  </a:cubicBezTo>
                  <a:cubicBezTo>
                    <a:pt x="29673" y="10171"/>
                    <a:pt x="28155" y="12244"/>
                    <a:pt x="28364" y="14341"/>
                  </a:cubicBezTo>
                  <a:cubicBezTo>
                    <a:pt x="25437" y="14473"/>
                    <a:pt x="22519" y="14546"/>
                    <a:pt x="19592" y="14623"/>
                  </a:cubicBezTo>
                  <a:cubicBezTo>
                    <a:pt x="19683" y="12073"/>
                    <a:pt x="19842" y="9283"/>
                    <a:pt x="19283" y="6829"/>
                  </a:cubicBezTo>
                  <a:lnTo>
                    <a:pt x="19283" y="6829"/>
                  </a:lnTo>
                  <a:cubicBezTo>
                    <a:pt x="19692" y="6893"/>
                    <a:pt x="20121" y="6934"/>
                    <a:pt x="20548" y="6934"/>
                  </a:cubicBezTo>
                  <a:cubicBezTo>
                    <a:pt x="21466" y="6934"/>
                    <a:pt x="22380" y="6745"/>
                    <a:pt x="23096" y="6184"/>
                  </a:cubicBezTo>
                  <a:cubicBezTo>
                    <a:pt x="24078" y="5411"/>
                    <a:pt x="24342" y="4148"/>
                    <a:pt x="23869" y="3016"/>
                  </a:cubicBezTo>
                  <a:cubicBezTo>
                    <a:pt x="23357" y="1792"/>
                    <a:pt x="22353" y="1257"/>
                    <a:pt x="21324" y="1257"/>
                  </a:cubicBezTo>
                  <a:cubicBezTo>
                    <a:pt x="20342" y="1257"/>
                    <a:pt x="19336" y="1744"/>
                    <a:pt x="18711" y="2584"/>
                  </a:cubicBezTo>
                  <a:cubicBezTo>
                    <a:pt x="18611" y="1943"/>
                    <a:pt x="18343" y="1321"/>
                    <a:pt x="17974" y="880"/>
                  </a:cubicBezTo>
                  <a:cubicBezTo>
                    <a:pt x="17453" y="265"/>
                    <a:pt x="16779" y="1"/>
                    <a:pt x="16084" y="1"/>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7"/>
            <p:cNvSpPr/>
            <p:nvPr/>
          </p:nvSpPr>
          <p:spPr>
            <a:xfrm>
              <a:off x="4121750" y="515950"/>
              <a:ext cx="125200" cy="124175"/>
            </a:xfrm>
            <a:custGeom>
              <a:avLst/>
              <a:gdLst/>
              <a:ahLst/>
              <a:cxnLst/>
              <a:rect l="l" t="t" r="r" b="b"/>
              <a:pathLst>
                <a:path w="5008" h="4967" extrusionOk="0">
                  <a:moveTo>
                    <a:pt x="677" y="1"/>
                  </a:moveTo>
                  <a:cubicBezTo>
                    <a:pt x="484" y="1"/>
                    <a:pt x="304" y="100"/>
                    <a:pt x="268" y="330"/>
                  </a:cubicBezTo>
                  <a:cubicBezTo>
                    <a:pt x="50" y="1762"/>
                    <a:pt x="0" y="3271"/>
                    <a:pt x="409" y="4675"/>
                  </a:cubicBezTo>
                  <a:cubicBezTo>
                    <a:pt x="454" y="4837"/>
                    <a:pt x="598" y="4914"/>
                    <a:pt x="740" y="4914"/>
                  </a:cubicBezTo>
                  <a:cubicBezTo>
                    <a:pt x="914" y="4914"/>
                    <a:pt x="1087" y="4799"/>
                    <a:pt x="1077" y="4584"/>
                  </a:cubicBezTo>
                  <a:cubicBezTo>
                    <a:pt x="1027" y="3616"/>
                    <a:pt x="986" y="2680"/>
                    <a:pt x="1045" y="1735"/>
                  </a:cubicBezTo>
                  <a:lnTo>
                    <a:pt x="1045" y="1735"/>
                  </a:lnTo>
                  <a:cubicBezTo>
                    <a:pt x="1427" y="2280"/>
                    <a:pt x="1809" y="2821"/>
                    <a:pt x="2191" y="3362"/>
                  </a:cubicBezTo>
                  <a:cubicBezTo>
                    <a:pt x="2541" y="3857"/>
                    <a:pt x="3004" y="4889"/>
                    <a:pt x="3704" y="4961"/>
                  </a:cubicBezTo>
                  <a:cubicBezTo>
                    <a:pt x="3735" y="4965"/>
                    <a:pt x="3765" y="4966"/>
                    <a:pt x="3794" y="4966"/>
                  </a:cubicBezTo>
                  <a:cubicBezTo>
                    <a:pt x="4352" y="4966"/>
                    <a:pt x="4507" y="4397"/>
                    <a:pt x="4577" y="3934"/>
                  </a:cubicBezTo>
                  <a:cubicBezTo>
                    <a:pt x="4745" y="2807"/>
                    <a:pt x="4954" y="1639"/>
                    <a:pt x="4995" y="503"/>
                  </a:cubicBezTo>
                  <a:cubicBezTo>
                    <a:pt x="5007" y="214"/>
                    <a:pt x="4761" y="51"/>
                    <a:pt x="4520" y="51"/>
                  </a:cubicBezTo>
                  <a:cubicBezTo>
                    <a:pt x="4330" y="51"/>
                    <a:pt x="4142" y="153"/>
                    <a:pt x="4090" y="376"/>
                  </a:cubicBezTo>
                  <a:cubicBezTo>
                    <a:pt x="3963" y="958"/>
                    <a:pt x="3913" y="1548"/>
                    <a:pt x="3836" y="2135"/>
                  </a:cubicBezTo>
                  <a:cubicBezTo>
                    <a:pt x="3781" y="2539"/>
                    <a:pt x="3795" y="3298"/>
                    <a:pt x="3659" y="3821"/>
                  </a:cubicBezTo>
                  <a:cubicBezTo>
                    <a:pt x="3249" y="3416"/>
                    <a:pt x="2622" y="2316"/>
                    <a:pt x="2459" y="2076"/>
                  </a:cubicBezTo>
                  <a:cubicBezTo>
                    <a:pt x="2018" y="1458"/>
                    <a:pt x="1577" y="835"/>
                    <a:pt x="1136" y="221"/>
                  </a:cubicBezTo>
                  <a:cubicBezTo>
                    <a:pt x="1039" y="83"/>
                    <a:pt x="853" y="1"/>
                    <a:pt x="677" y="1"/>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7"/>
            <p:cNvSpPr/>
            <p:nvPr/>
          </p:nvSpPr>
          <p:spPr>
            <a:xfrm>
              <a:off x="4055625" y="1479575"/>
              <a:ext cx="168500" cy="143050"/>
            </a:xfrm>
            <a:custGeom>
              <a:avLst/>
              <a:gdLst/>
              <a:ahLst/>
              <a:cxnLst/>
              <a:rect l="l" t="t" r="r" b="b"/>
              <a:pathLst>
                <a:path w="6740" h="5722" extrusionOk="0">
                  <a:moveTo>
                    <a:pt x="2681" y="0"/>
                  </a:moveTo>
                  <a:cubicBezTo>
                    <a:pt x="2185" y="0"/>
                    <a:pt x="1697" y="87"/>
                    <a:pt x="1254" y="279"/>
                  </a:cubicBezTo>
                  <a:cubicBezTo>
                    <a:pt x="314" y="683"/>
                    <a:pt x="0" y="1656"/>
                    <a:pt x="641" y="2492"/>
                  </a:cubicBezTo>
                  <a:cubicBezTo>
                    <a:pt x="1115" y="3113"/>
                    <a:pt x="1726" y="3261"/>
                    <a:pt x="2379" y="3261"/>
                  </a:cubicBezTo>
                  <a:cubicBezTo>
                    <a:pt x="2902" y="3261"/>
                    <a:pt x="3452" y="3166"/>
                    <a:pt x="3981" y="3142"/>
                  </a:cubicBezTo>
                  <a:cubicBezTo>
                    <a:pt x="4021" y="3140"/>
                    <a:pt x="4068" y="3139"/>
                    <a:pt x="4122" y="3139"/>
                  </a:cubicBezTo>
                  <a:cubicBezTo>
                    <a:pt x="4648" y="3139"/>
                    <a:pt x="5740" y="3267"/>
                    <a:pt x="5517" y="4055"/>
                  </a:cubicBezTo>
                  <a:cubicBezTo>
                    <a:pt x="5413" y="4419"/>
                    <a:pt x="4936" y="4564"/>
                    <a:pt x="4613" y="4655"/>
                  </a:cubicBezTo>
                  <a:cubicBezTo>
                    <a:pt x="4249" y="4752"/>
                    <a:pt x="3865" y="4785"/>
                    <a:pt x="3475" y="4785"/>
                  </a:cubicBezTo>
                  <a:cubicBezTo>
                    <a:pt x="2856" y="4785"/>
                    <a:pt x="2223" y="4701"/>
                    <a:pt x="1641" y="4651"/>
                  </a:cubicBezTo>
                  <a:cubicBezTo>
                    <a:pt x="1627" y="4649"/>
                    <a:pt x="1613" y="4649"/>
                    <a:pt x="1599" y="4649"/>
                  </a:cubicBezTo>
                  <a:cubicBezTo>
                    <a:pt x="1130" y="4649"/>
                    <a:pt x="1023" y="5471"/>
                    <a:pt x="1523" y="5546"/>
                  </a:cubicBezTo>
                  <a:cubicBezTo>
                    <a:pt x="2120" y="5633"/>
                    <a:pt x="2795" y="5721"/>
                    <a:pt x="3463" y="5721"/>
                  </a:cubicBezTo>
                  <a:cubicBezTo>
                    <a:pt x="4157" y="5721"/>
                    <a:pt x="4845" y="5626"/>
                    <a:pt x="5435" y="5337"/>
                  </a:cubicBezTo>
                  <a:cubicBezTo>
                    <a:pt x="6226" y="4955"/>
                    <a:pt x="6740" y="4087"/>
                    <a:pt x="6299" y="3233"/>
                  </a:cubicBezTo>
                  <a:lnTo>
                    <a:pt x="6299" y="3233"/>
                  </a:lnTo>
                  <a:lnTo>
                    <a:pt x="6294" y="3237"/>
                  </a:lnTo>
                  <a:cubicBezTo>
                    <a:pt x="5879" y="2443"/>
                    <a:pt x="5008" y="2218"/>
                    <a:pt x="4175" y="2218"/>
                  </a:cubicBezTo>
                  <a:cubicBezTo>
                    <a:pt x="3950" y="2218"/>
                    <a:pt x="3727" y="2234"/>
                    <a:pt x="3518" y="2260"/>
                  </a:cubicBezTo>
                  <a:cubicBezTo>
                    <a:pt x="3198" y="2303"/>
                    <a:pt x="2824" y="2377"/>
                    <a:pt x="2477" y="2377"/>
                  </a:cubicBezTo>
                  <a:cubicBezTo>
                    <a:pt x="2414" y="2377"/>
                    <a:pt x="2351" y="2375"/>
                    <a:pt x="2291" y="2369"/>
                  </a:cubicBezTo>
                  <a:cubicBezTo>
                    <a:pt x="1859" y="2356"/>
                    <a:pt x="1527" y="2169"/>
                    <a:pt x="1295" y="1806"/>
                  </a:cubicBezTo>
                  <a:cubicBezTo>
                    <a:pt x="1250" y="1338"/>
                    <a:pt x="1432" y="1079"/>
                    <a:pt x="1850" y="1029"/>
                  </a:cubicBezTo>
                  <a:cubicBezTo>
                    <a:pt x="2120" y="880"/>
                    <a:pt x="2440" y="821"/>
                    <a:pt x="2777" y="821"/>
                  </a:cubicBezTo>
                  <a:cubicBezTo>
                    <a:pt x="3487" y="821"/>
                    <a:pt x="4270" y="1082"/>
                    <a:pt x="4813" y="1310"/>
                  </a:cubicBezTo>
                  <a:cubicBezTo>
                    <a:pt x="4867" y="1333"/>
                    <a:pt x="4920" y="1343"/>
                    <a:pt x="4971" y="1343"/>
                  </a:cubicBezTo>
                  <a:cubicBezTo>
                    <a:pt x="5296" y="1343"/>
                    <a:pt x="5505" y="923"/>
                    <a:pt x="5163" y="711"/>
                  </a:cubicBezTo>
                  <a:cubicBezTo>
                    <a:pt x="4457" y="272"/>
                    <a:pt x="3558" y="0"/>
                    <a:pt x="2681" y="0"/>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7"/>
            <p:cNvSpPr/>
            <p:nvPr/>
          </p:nvSpPr>
          <p:spPr>
            <a:xfrm>
              <a:off x="3526825" y="1013375"/>
              <a:ext cx="168725" cy="133050"/>
            </a:xfrm>
            <a:custGeom>
              <a:avLst/>
              <a:gdLst/>
              <a:ahLst/>
              <a:cxnLst/>
              <a:rect l="l" t="t" r="r" b="b"/>
              <a:pathLst>
                <a:path w="6749" h="5322" extrusionOk="0">
                  <a:moveTo>
                    <a:pt x="6148" y="0"/>
                  </a:moveTo>
                  <a:cubicBezTo>
                    <a:pt x="5960" y="0"/>
                    <a:pt x="5788" y="107"/>
                    <a:pt x="5750" y="353"/>
                  </a:cubicBezTo>
                  <a:cubicBezTo>
                    <a:pt x="5578" y="1421"/>
                    <a:pt x="5373" y="2489"/>
                    <a:pt x="5146" y="3548"/>
                  </a:cubicBezTo>
                  <a:cubicBezTo>
                    <a:pt x="4632" y="2616"/>
                    <a:pt x="4191" y="1653"/>
                    <a:pt x="3837" y="635"/>
                  </a:cubicBezTo>
                  <a:cubicBezTo>
                    <a:pt x="3760" y="407"/>
                    <a:pt x="3573" y="300"/>
                    <a:pt x="3388" y="300"/>
                  </a:cubicBezTo>
                  <a:cubicBezTo>
                    <a:pt x="3158" y="300"/>
                    <a:pt x="2930" y="463"/>
                    <a:pt x="2910" y="762"/>
                  </a:cubicBezTo>
                  <a:cubicBezTo>
                    <a:pt x="2842" y="1707"/>
                    <a:pt x="2710" y="2639"/>
                    <a:pt x="2546" y="3570"/>
                  </a:cubicBezTo>
                  <a:cubicBezTo>
                    <a:pt x="1928" y="2571"/>
                    <a:pt x="1324" y="1557"/>
                    <a:pt x="710" y="548"/>
                  </a:cubicBezTo>
                  <a:cubicBezTo>
                    <a:pt x="643" y="439"/>
                    <a:pt x="545" y="394"/>
                    <a:pt x="446" y="394"/>
                  </a:cubicBezTo>
                  <a:cubicBezTo>
                    <a:pt x="223" y="394"/>
                    <a:pt x="0" y="626"/>
                    <a:pt x="142" y="884"/>
                  </a:cubicBezTo>
                  <a:cubicBezTo>
                    <a:pt x="887" y="2262"/>
                    <a:pt x="1665" y="3620"/>
                    <a:pt x="2374" y="5016"/>
                  </a:cubicBezTo>
                  <a:cubicBezTo>
                    <a:pt x="2452" y="5164"/>
                    <a:pt x="2599" y="5232"/>
                    <a:pt x="2749" y="5232"/>
                  </a:cubicBezTo>
                  <a:cubicBezTo>
                    <a:pt x="2948" y="5232"/>
                    <a:pt x="3151" y="5114"/>
                    <a:pt x="3205" y="4906"/>
                  </a:cubicBezTo>
                  <a:cubicBezTo>
                    <a:pt x="3387" y="4170"/>
                    <a:pt x="3528" y="3425"/>
                    <a:pt x="3641" y="2671"/>
                  </a:cubicBezTo>
                  <a:cubicBezTo>
                    <a:pt x="4019" y="3502"/>
                    <a:pt x="4441" y="4316"/>
                    <a:pt x="4941" y="5093"/>
                  </a:cubicBezTo>
                  <a:cubicBezTo>
                    <a:pt x="5037" y="5244"/>
                    <a:pt x="5206" y="5321"/>
                    <a:pt x="5371" y="5321"/>
                  </a:cubicBezTo>
                  <a:cubicBezTo>
                    <a:pt x="5573" y="5321"/>
                    <a:pt x="5770" y="5207"/>
                    <a:pt x="5827" y="4975"/>
                  </a:cubicBezTo>
                  <a:cubicBezTo>
                    <a:pt x="6173" y="3529"/>
                    <a:pt x="6459" y="2080"/>
                    <a:pt x="6691" y="612"/>
                  </a:cubicBezTo>
                  <a:cubicBezTo>
                    <a:pt x="6748" y="243"/>
                    <a:pt x="6431" y="0"/>
                    <a:pt x="6148" y="0"/>
                  </a:cubicBezTo>
                  <a:close/>
                </a:path>
              </a:pathLst>
            </a:custGeom>
            <a:solidFill>
              <a:srgbClr val="734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720000" y="445025"/>
            <a:ext cx="7704000" cy="572700"/>
          </a:xfrm>
          <a:prstGeom prst="rect">
            <a:avLst/>
          </a:prstGeom>
        </p:spPr>
        <p:txBody>
          <a:bodyPr spcFirstLastPara="1" wrap="square" lIns="72850" tIns="72850" rIns="72850" bIns="72850" anchor="t" anchorCtr="0">
            <a:noAutofit/>
          </a:bodyPr>
          <a:lstStyle/>
          <a:p>
            <a:pPr marL="0" lvl="0" indent="0" algn="ctr" rtl="0">
              <a:spcBef>
                <a:spcPts val="0"/>
              </a:spcBef>
              <a:spcAft>
                <a:spcPts val="0"/>
              </a:spcAft>
              <a:buNone/>
            </a:pPr>
            <a:r>
              <a:rPr lang="en"/>
              <a:t>Start Coding!</a:t>
            </a:r>
            <a:endParaRPr/>
          </a:p>
        </p:txBody>
      </p:sp>
      <p:sp>
        <p:nvSpPr>
          <p:cNvPr id="169" name="Google Shape;169;p28"/>
          <p:cNvSpPr txBox="1">
            <a:spLocks noGrp="1"/>
          </p:cNvSpPr>
          <p:nvPr>
            <p:ph type="body" idx="1"/>
          </p:nvPr>
        </p:nvSpPr>
        <p:spPr>
          <a:xfrm>
            <a:off x="720000" y="1462375"/>
            <a:ext cx="7704000" cy="3106800"/>
          </a:xfrm>
          <a:prstGeom prst="rect">
            <a:avLst/>
          </a:prstGeom>
        </p:spPr>
        <p:txBody>
          <a:bodyPr spcFirstLastPara="1" wrap="square" lIns="72850" tIns="72850" rIns="72850" bIns="72850" anchor="t" anchorCtr="0">
            <a:noAutofit/>
          </a:bodyPr>
          <a:lstStyle/>
          <a:p>
            <a:pPr marL="0" lvl="0" indent="0" algn="l" rtl="0">
              <a:spcBef>
                <a:spcPts val="0"/>
              </a:spcBef>
              <a:spcAft>
                <a:spcPts val="0"/>
              </a:spcAft>
              <a:buNone/>
            </a:pPr>
            <a:r>
              <a:rPr lang="en" sz="2000">
                <a:solidFill>
                  <a:srgbClr val="333333"/>
                </a:solidFill>
              </a:rPr>
              <a:t>Choose values for speed and roll time.</a:t>
            </a:r>
            <a:endParaRPr sz="2000">
              <a:solidFill>
                <a:srgbClr val="333333"/>
              </a:solidFill>
            </a:endParaRPr>
          </a:p>
          <a:p>
            <a:pPr marL="457200" lvl="0" indent="0" algn="l" rtl="0">
              <a:spcBef>
                <a:spcPts val="1000"/>
              </a:spcBef>
              <a:spcAft>
                <a:spcPts val="0"/>
              </a:spcAft>
              <a:buNone/>
            </a:pPr>
            <a:r>
              <a:rPr lang="en" sz="2000" i="1">
                <a:solidFill>
                  <a:srgbClr val="333333"/>
                </a:solidFill>
              </a:rPr>
              <a:t>Hint:  Open a blank program and see what speed/roll time you need to have the Sphero roll 1 foot.</a:t>
            </a:r>
            <a:endParaRPr sz="2000" i="1">
              <a:solidFill>
                <a:srgbClr val="333333"/>
              </a:solidFill>
            </a:endParaRPr>
          </a:p>
          <a:p>
            <a:pPr marL="0" lvl="0" indent="0" algn="l" rtl="0">
              <a:spcBef>
                <a:spcPts val="1000"/>
              </a:spcBef>
              <a:spcAft>
                <a:spcPts val="0"/>
              </a:spcAft>
              <a:buNone/>
            </a:pPr>
            <a:r>
              <a:rPr lang="en" sz="2000">
                <a:solidFill>
                  <a:srgbClr val="333333"/>
                </a:solidFill>
              </a:rPr>
              <a:t>Build your best code - then test &amp; refine.</a:t>
            </a:r>
            <a:endParaRPr sz="2000">
              <a:solidFill>
                <a:srgbClr val="333333"/>
              </a:solidFill>
            </a:endParaRPr>
          </a:p>
          <a:p>
            <a:pPr marL="0" lvl="0" indent="0" algn="l" rtl="0">
              <a:spcBef>
                <a:spcPts val="1000"/>
              </a:spcBef>
              <a:spcAft>
                <a:spcPts val="0"/>
              </a:spcAft>
              <a:buNone/>
            </a:pPr>
            <a:r>
              <a:rPr lang="en" sz="2000">
                <a:solidFill>
                  <a:srgbClr val="333333"/>
                </a:solidFill>
              </a:rPr>
              <a:t>Avoid “trial &amp; error” coding!</a:t>
            </a:r>
            <a:endParaRPr sz="2000">
              <a:solidFill>
                <a:srgbClr val="333333"/>
              </a:solidFill>
            </a:endParaRPr>
          </a:p>
          <a:p>
            <a:pPr marL="0" lvl="0" indent="0" algn="l" rtl="0">
              <a:spcBef>
                <a:spcPts val="1000"/>
              </a:spcBef>
              <a:spcAft>
                <a:spcPts val="1000"/>
              </a:spcAft>
              <a:buNone/>
            </a:pPr>
            <a:r>
              <a:rPr lang="en" sz="2000">
                <a:solidFill>
                  <a:srgbClr val="333333"/>
                </a:solidFill>
              </a:rPr>
              <a:t>Use the Exit Program block to end or stop the program once you reach the treasure.</a:t>
            </a:r>
            <a:endParaRPr sz="2000">
              <a:solidFill>
                <a:srgbClr val="333333"/>
              </a:solidFill>
            </a:endParaRPr>
          </a:p>
        </p:txBody>
      </p:sp>
      <p:pic>
        <p:nvPicPr>
          <p:cNvPr id="170" name="Google Shape;170;p28" descr="The purple button used to exit the program.">
            <a:extLst>
              <a:ext uri="{C183D7F6-B498-43B3-948B-1728B52AA6E4}">
                <adec:decorative xmlns:adec="http://schemas.microsoft.com/office/drawing/2017/decorative" val="0"/>
              </a:ext>
            </a:extLst>
          </p:cNvPr>
          <p:cNvPicPr preferRelativeResize="0"/>
          <p:nvPr/>
        </p:nvPicPr>
        <p:blipFill rotWithShape="1">
          <a:blip r:embed="rId3">
            <a:alphaModFix/>
          </a:blip>
          <a:srcRect l="7331" t="8139" r="6521" b="9805"/>
          <a:stretch/>
        </p:blipFill>
        <p:spPr>
          <a:xfrm>
            <a:off x="7078325" y="2779600"/>
            <a:ext cx="1345675" cy="750275"/>
          </a:xfrm>
          <a:prstGeom prst="rect">
            <a:avLst/>
          </a:prstGeom>
          <a:noFill/>
          <a:ln>
            <a:noFill/>
          </a:ln>
        </p:spPr>
      </p:pic>
    </p:spTree>
  </p:cSld>
  <p:clrMapOvr>
    <a:masterClrMapping/>
  </p:clrMapOvr>
</p:sld>
</file>

<file path=ppt/theme/theme1.xml><?xml version="1.0" encoding="utf-8"?>
<a:theme xmlns:a="http://schemas.openxmlformats.org/drawingml/2006/main" name="Draw your Treasure Map for Elementary by Slidesgo">
  <a:themeElements>
    <a:clrScheme name="Simple Light">
      <a:dk1>
        <a:srgbClr val="734F2B"/>
      </a:dk1>
      <a:lt1>
        <a:srgbClr val="F8E3B4"/>
      </a:lt1>
      <a:dk2>
        <a:srgbClr val="DDB786"/>
      </a:dk2>
      <a:lt2>
        <a:srgbClr val="BB986E"/>
      </a:lt2>
      <a:accent1>
        <a:srgbClr val="CC5052"/>
      </a:accent1>
      <a:accent2>
        <a:srgbClr val="9BBDAF"/>
      </a:accent2>
      <a:accent3>
        <a:srgbClr val="739A97"/>
      </a:accent3>
      <a:accent4>
        <a:srgbClr val="FFFFFF"/>
      </a:accent4>
      <a:accent5>
        <a:srgbClr val="FFFFFF"/>
      </a:accent5>
      <a:accent6>
        <a:srgbClr val="FFFFFF"/>
      </a:accent6>
      <a:hlink>
        <a:srgbClr val="734F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969</Words>
  <Application>Microsoft Office PowerPoint</Application>
  <PresentationFormat>On-screen Show (16:9)</PresentationFormat>
  <Paragraphs>77</Paragraphs>
  <Slides>13</Slides>
  <Notes>13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Montserrat</vt:lpstr>
      <vt:lpstr>Bubblegum Sans</vt:lpstr>
      <vt:lpstr>Montserrat Medium</vt:lpstr>
      <vt:lpstr>Arial</vt:lpstr>
      <vt:lpstr>Bebas Neue</vt:lpstr>
      <vt:lpstr>Quicksand SemiBold</vt:lpstr>
      <vt:lpstr>Draw your Treasure Map for Elementary by Slidesgo</vt:lpstr>
      <vt:lpstr>Sphero Treasure Hunt</vt:lpstr>
      <vt:lpstr>Functions</vt:lpstr>
      <vt:lpstr>Functions for Sphero to reach treasure</vt:lpstr>
      <vt:lpstr>How to video </vt:lpstr>
      <vt:lpstr>On your Sphero Edu app</vt:lpstr>
      <vt:lpstr>Sphero Bolt demo program</vt:lpstr>
      <vt:lpstr>Eight functions on start</vt:lpstr>
      <vt:lpstr>Sphero obstacle course navigation</vt:lpstr>
      <vt:lpstr>Start Coding!</vt:lpstr>
      <vt:lpstr>Reflection</vt:lpstr>
      <vt:lpstr>Celebration program</vt:lpstr>
      <vt:lpstr>Create your own function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Wardlaw, Kelly</dc:creator>
  <cp:lastModifiedBy>Taylor, Gail E</cp:lastModifiedBy>
  <cp:revision>1</cp:revision>
  <dcterms:modified xsi:type="dcterms:W3CDTF">2025-05-05T21:20:03Z</dcterms:modified>
</cp:coreProperties>
</file>